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6" r:id="rId7"/>
    <p:sldId id="267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09/01/15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09/01/15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0615 </a:t>
            </a:r>
            <a:r>
              <a:rPr lang="en-US" kern="0" dirty="0">
                <a:solidFill>
                  <a:prstClr val="black"/>
                </a:solidFill>
              </a:rPr>
              <a:t>Summary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0615 is 100% complete as of 7/8/2015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2 New CRs tested (Including 1 additional DUNS)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7 CRs tested for a Change of Service Provider, 1 CR added a new territory, and 1 CR tested for a Change of Bank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1,077 tasks were completed including connectivity</a:t>
            </a: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 Testing: 2 CRs tested for a Change of Bank (Before the end of the ad-hoc period the two CRs withdrew from the flight), and 1 CR tested connectivity with all partners due to a system change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 had 256 total tasks that were completed including connectivity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Testing is 100% complete as of 7/20/2015</a:t>
            </a: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09/01/15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1015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smtClean="0">
                <a:solidFill>
                  <a:prstClr val="black"/>
                </a:solidFill>
              </a:rPr>
              <a:t>begins 09/02/15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signup </a:t>
            </a:r>
            <a:r>
              <a:rPr lang="en-US" sz="1800" b="0" dirty="0">
                <a:solidFill>
                  <a:prstClr val="black"/>
                </a:solidFill>
              </a:rPr>
              <a:t>deadline </a:t>
            </a:r>
            <a:r>
              <a:rPr lang="en-US" sz="1800" b="0" dirty="0" smtClean="0">
                <a:solidFill>
                  <a:prstClr val="black"/>
                </a:solidFill>
              </a:rPr>
              <a:t>is 09/09/15 (Adhoc,10/23/15 for Current </a:t>
            </a:r>
            <a:r>
              <a:rPr lang="en-US" sz="1800" b="0" dirty="0">
                <a:solidFill>
                  <a:prstClr val="black"/>
                </a:solidFill>
              </a:rPr>
              <a:t>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Connectivity </a:t>
            </a:r>
            <a:r>
              <a:rPr lang="en-US" sz="1800" b="0" dirty="0">
                <a:solidFill>
                  <a:prstClr val="black"/>
                </a:solidFill>
              </a:rPr>
              <a:t>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is 09/15/15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is 10/02/15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begin 10/05/15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concludes on 10/16/15 (</a:t>
            </a:r>
            <a:r>
              <a:rPr lang="en-US" sz="1800" b="0" dirty="0">
                <a:solidFill>
                  <a:prstClr val="black"/>
                </a:solidFill>
              </a:rPr>
              <a:t>C</a:t>
            </a:r>
            <a:r>
              <a:rPr lang="en-US" sz="1800" b="0" dirty="0" smtClean="0">
                <a:solidFill>
                  <a:prstClr val="black"/>
                </a:solidFill>
              </a:rPr>
              <a:t>ontingency/Adhoc </a:t>
            </a:r>
            <a:r>
              <a:rPr lang="en-US" sz="1800" b="0" dirty="0">
                <a:solidFill>
                  <a:prstClr val="black"/>
                </a:solidFill>
              </a:rPr>
              <a:t>P</a:t>
            </a:r>
            <a:r>
              <a:rPr lang="en-US" sz="1800" b="0" dirty="0" smtClean="0">
                <a:solidFill>
                  <a:prstClr val="black"/>
                </a:solidFill>
              </a:rPr>
              <a:t>eriod </a:t>
            </a:r>
            <a:r>
              <a:rPr lang="en-US" sz="1800" b="0" dirty="0">
                <a:solidFill>
                  <a:prstClr val="black"/>
                </a:solidFill>
              </a:rPr>
              <a:t>until </a:t>
            </a:r>
            <a:r>
              <a:rPr lang="en-US" sz="1800" b="0" dirty="0" smtClean="0">
                <a:solidFill>
                  <a:prstClr val="black"/>
                </a:solidFill>
              </a:rPr>
              <a:t>11/25/15)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09/01/15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204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185</cp:revision>
  <cp:lastPrinted>2013-01-30T23:16:36Z</cp:lastPrinted>
  <dcterms:created xsi:type="dcterms:W3CDTF">2010-04-12T23:12:02Z</dcterms:created>
  <dcterms:modified xsi:type="dcterms:W3CDTF">2015-09-01T14:48:15Z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