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78" r:id="rId1"/>
  </p:sldMasterIdLst>
  <p:notesMasterIdLst>
    <p:notesMasterId r:id="rId10"/>
  </p:notesMasterIdLst>
  <p:handoutMasterIdLst>
    <p:handoutMasterId r:id="rId11"/>
  </p:handoutMasterIdLst>
  <p:sldIdLst>
    <p:sldId id="656" r:id="rId2"/>
    <p:sldId id="650" r:id="rId3"/>
    <p:sldId id="651" r:id="rId4"/>
    <p:sldId id="652" r:id="rId5"/>
    <p:sldId id="653" r:id="rId6"/>
    <p:sldId id="654" r:id="rId7"/>
    <p:sldId id="655" r:id="rId8"/>
    <p:sldId id="657" r:id="rId9"/>
  </p:sldIdLst>
  <p:sldSz cx="9144000" cy="5143500" type="screen16x9"/>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Upman" initials="" lastIdx="8" clrIdx="0"/>
  <p:cmAuthor id="1" name="Microsoft Office User" initials="MOU" lastIdx="0" clrIdx="1"/>
  <p:cmAuthor id="2" name="John Bluth" initials="JB"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2D1"/>
    <a:srgbClr val="00A3DA"/>
    <a:srgbClr val="CDCDCD"/>
    <a:srgbClr val="A2D9F4"/>
    <a:srgbClr val="000000"/>
    <a:srgbClr val="ABABAB"/>
    <a:srgbClr val="FFFFFF"/>
    <a:srgbClr val="A0A0A0"/>
    <a:srgbClr val="BFBFBF"/>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7" autoAdjust="0"/>
    <p:restoredTop sz="95677" autoAdjust="0"/>
  </p:normalViewPr>
  <p:slideViewPr>
    <p:cSldViewPr snapToGrid="0">
      <p:cViewPr varScale="1">
        <p:scale>
          <a:sx n="114" d="100"/>
          <a:sy n="114" d="100"/>
        </p:scale>
        <p:origin x="365" y="8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425" cy="480634"/>
          </a:xfrm>
          <a:prstGeom prst="rect">
            <a:avLst/>
          </a:prstGeom>
        </p:spPr>
        <p:txBody>
          <a:bodyPr vert="horz" wrap="square" lIns="96622" tIns="48311" rIns="96622" bIns="48311" numCol="1" anchor="t" anchorCtr="0" compatLnSpc="1">
            <a:prstTxWarp prst="textNoShape">
              <a:avLst/>
            </a:prstTxWarp>
          </a:bodyPr>
          <a:lstStyle>
            <a:lvl1pPr>
              <a:defRPr sz="1200">
                <a:latin typeface="Arial" charset="0"/>
                <a:ea typeface="ＭＳ Ｐゴシック" pitchFamily="-110" charset="-128"/>
                <a:cs typeface="+mn-cs"/>
              </a:defRPr>
            </a:lvl1pPr>
          </a:lstStyle>
          <a:p>
            <a:pPr>
              <a:defRPr/>
            </a:pPr>
            <a:endParaRPr lang="en-US" dirty="0"/>
          </a:p>
        </p:txBody>
      </p:sp>
      <p:sp>
        <p:nvSpPr>
          <p:cNvPr id="3" name="Date Placeholder 2"/>
          <p:cNvSpPr>
            <a:spLocks noGrp="1"/>
          </p:cNvSpPr>
          <p:nvPr>
            <p:ph type="dt" sz="quarter" idx="1"/>
          </p:nvPr>
        </p:nvSpPr>
        <p:spPr>
          <a:xfrm>
            <a:off x="4143093" y="0"/>
            <a:ext cx="3170425" cy="480634"/>
          </a:xfrm>
          <a:prstGeom prst="rect">
            <a:avLst/>
          </a:prstGeom>
        </p:spPr>
        <p:txBody>
          <a:bodyPr vert="horz" wrap="square" lIns="96622" tIns="48311" rIns="96622" bIns="48311"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8934984D-565A-4C49-BB32-DF0CD88802E5}" type="datetime1">
              <a:rPr lang="en-US"/>
              <a:pPr>
                <a:defRPr/>
              </a:pPr>
              <a:t>11/17/2017</a:t>
            </a:fld>
            <a:endParaRPr lang="en-US" dirty="0"/>
          </a:p>
        </p:txBody>
      </p:sp>
      <p:sp>
        <p:nvSpPr>
          <p:cNvPr id="4" name="Footer Placeholder 3"/>
          <p:cNvSpPr>
            <a:spLocks noGrp="1"/>
          </p:cNvSpPr>
          <p:nvPr>
            <p:ph type="ftr" sz="quarter" idx="2"/>
          </p:nvPr>
        </p:nvSpPr>
        <p:spPr>
          <a:xfrm>
            <a:off x="0" y="9118927"/>
            <a:ext cx="3170425" cy="480633"/>
          </a:xfrm>
          <a:prstGeom prst="rect">
            <a:avLst/>
          </a:prstGeom>
        </p:spPr>
        <p:txBody>
          <a:bodyPr vert="horz" wrap="square" lIns="96622" tIns="48311" rIns="96622" bIns="48311" numCol="1" anchor="b" anchorCtr="0" compatLnSpc="1">
            <a:prstTxWarp prst="textNoShape">
              <a:avLst/>
            </a:prstTxWarp>
          </a:bodyPr>
          <a:lstStyle>
            <a:lvl1pPr>
              <a:defRPr sz="1200">
                <a:latin typeface="Arial" charset="0"/>
                <a:ea typeface="ＭＳ Ｐゴシック" pitchFamily="-110" charset="-128"/>
                <a:cs typeface="+mn-cs"/>
              </a:defRPr>
            </a:lvl1pPr>
          </a:lstStyle>
          <a:p>
            <a:pPr>
              <a:defRPr/>
            </a:pPr>
            <a:endParaRPr lang="en-US" dirty="0"/>
          </a:p>
        </p:txBody>
      </p:sp>
      <p:sp>
        <p:nvSpPr>
          <p:cNvPr id="5" name="Slide Number Placeholder 4"/>
          <p:cNvSpPr>
            <a:spLocks noGrp="1"/>
          </p:cNvSpPr>
          <p:nvPr>
            <p:ph type="sldNum" sz="quarter" idx="3"/>
          </p:nvPr>
        </p:nvSpPr>
        <p:spPr>
          <a:xfrm>
            <a:off x="4143093" y="9118927"/>
            <a:ext cx="3170425" cy="480633"/>
          </a:xfrm>
          <a:prstGeom prst="rect">
            <a:avLst/>
          </a:prstGeom>
        </p:spPr>
        <p:txBody>
          <a:bodyPr vert="horz" wrap="square" lIns="96622" tIns="48311" rIns="96622" bIns="48311"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9B520C36-4D54-4714-AE25-7301899BCB11}" type="slidenum">
              <a:rPr lang="en-US"/>
              <a:pPr>
                <a:defRPr/>
              </a:pPr>
              <a:t>‹#›</a:t>
            </a:fld>
            <a:endParaRPr lang="en-US" dirty="0"/>
          </a:p>
        </p:txBody>
      </p:sp>
    </p:spTree>
    <p:extLst>
      <p:ext uri="{BB962C8B-B14F-4D97-AF65-F5344CB8AC3E}">
        <p14:creationId xmlns:p14="http://schemas.microsoft.com/office/powerpoint/2010/main" val="3195613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425" cy="480634"/>
          </a:xfrm>
          <a:prstGeom prst="rect">
            <a:avLst/>
          </a:prstGeom>
        </p:spPr>
        <p:txBody>
          <a:bodyPr vert="horz" wrap="square" lIns="96622" tIns="48311" rIns="96622" bIns="48311" numCol="1" anchor="t" anchorCtr="0" compatLnSpc="1">
            <a:prstTxWarp prst="textNoShape">
              <a:avLst/>
            </a:prstTxWarp>
          </a:bodyPr>
          <a:lstStyle>
            <a:lvl1pPr>
              <a:defRPr sz="1200">
                <a:latin typeface="Arial" charset="0"/>
                <a:ea typeface="ＭＳ Ｐゴシック" pitchFamily="-110" charset="-128"/>
                <a:cs typeface="+mn-cs"/>
              </a:defRPr>
            </a:lvl1pPr>
          </a:lstStyle>
          <a:p>
            <a:pPr>
              <a:defRPr/>
            </a:pPr>
            <a:endParaRPr lang="en-US" dirty="0"/>
          </a:p>
        </p:txBody>
      </p:sp>
      <p:sp>
        <p:nvSpPr>
          <p:cNvPr id="3" name="Date Placeholder 2"/>
          <p:cNvSpPr>
            <a:spLocks noGrp="1"/>
          </p:cNvSpPr>
          <p:nvPr>
            <p:ph type="dt" idx="1"/>
          </p:nvPr>
        </p:nvSpPr>
        <p:spPr>
          <a:xfrm>
            <a:off x="4143093" y="0"/>
            <a:ext cx="3170425" cy="480634"/>
          </a:xfrm>
          <a:prstGeom prst="rect">
            <a:avLst/>
          </a:prstGeom>
        </p:spPr>
        <p:txBody>
          <a:bodyPr vert="horz" wrap="square" lIns="96622" tIns="48311" rIns="96622" bIns="48311"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13E77035-BFB7-4035-BCB0-4DDFE4F35687}" type="datetime1">
              <a:rPr lang="en-US"/>
              <a:pPr>
                <a:defRPr/>
              </a:pPr>
              <a:t>11/17/2017</a:t>
            </a:fld>
            <a:endParaRPr lang="en-US" dirty="0"/>
          </a:p>
        </p:txBody>
      </p:sp>
      <p:sp>
        <p:nvSpPr>
          <p:cNvPr id="4" name="Slide Image Placeholder 3"/>
          <p:cNvSpPr>
            <a:spLocks noGrp="1" noRot="1" noChangeAspect="1"/>
          </p:cNvSpPr>
          <p:nvPr>
            <p:ph type="sldImg" idx="2"/>
          </p:nvPr>
        </p:nvSpPr>
        <p:spPr>
          <a:xfrm>
            <a:off x="457200" y="719138"/>
            <a:ext cx="6402388" cy="3600450"/>
          </a:xfrm>
          <a:prstGeom prst="rect">
            <a:avLst/>
          </a:prstGeom>
          <a:noFill/>
          <a:ln w="12700">
            <a:solidFill>
              <a:prstClr val="black"/>
            </a:solidFill>
          </a:ln>
        </p:spPr>
        <p:txBody>
          <a:bodyPr vert="horz" wrap="square" lIns="96622" tIns="48311" rIns="96622" bIns="48311"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32028" y="4560283"/>
            <a:ext cx="5851149" cy="4320786"/>
          </a:xfrm>
          <a:prstGeom prst="rect">
            <a:avLst/>
          </a:prstGeom>
        </p:spPr>
        <p:txBody>
          <a:bodyPr vert="horz" wrap="square" lIns="96622" tIns="48311" rIns="96622" bIns="4831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927"/>
            <a:ext cx="3170425" cy="480633"/>
          </a:xfrm>
          <a:prstGeom prst="rect">
            <a:avLst/>
          </a:prstGeom>
        </p:spPr>
        <p:txBody>
          <a:bodyPr vert="horz" wrap="square" lIns="96622" tIns="48311" rIns="96622" bIns="48311" numCol="1" anchor="b" anchorCtr="0" compatLnSpc="1">
            <a:prstTxWarp prst="textNoShape">
              <a:avLst/>
            </a:prstTxWarp>
          </a:bodyPr>
          <a:lstStyle>
            <a:lvl1pPr>
              <a:defRPr sz="1200">
                <a:latin typeface="Arial" charset="0"/>
                <a:ea typeface="ＭＳ Ｐゴシック" pitchFamily="-110" charset="-128"/>
                <a:cs typeface="+mn-cs"/>
              </a:defRPr>
            </a:lvl1pPr>
          </a:lstStyle>
          <a:p>
            <a:pPr>
              <a:defRPr/>
            </a:pPr>
            <a:endParaRPr lang="en-US" dirty="0"/>
          </a:p>
        </p:txBody>
      </p:sp>
      <p:sp>
        <p:nvSpPr>
          <p:cNvPr id="7" name="Slide Number Placeholder 6"/>
          <p:cNvSpPr>
            <a:spLocks noGrp="1"/>
          </p:cNvSpPr>
          <p:nvPr>
            <p:ph type="sldNum" sz="quarter" idx="5"/>
          </p:nvPr>
        </p:nvSpPr>
        <p:spPr>
          <a:xfrm>
            <a:off x="4143093" y="9118927"/>
            <a:ext cx="3170425" cy="480633"/>
          </a:xfrm>
          <a:prstGeom prst="rect">
            <a:avLst/>
          </a:prstGeom>
        </p:spPr>
        <p:txBody>
          <a:bodyPr vert="horz" wrap="square" lIns="96622" tIns="48311" rIns="96622" bIns="48311"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FFE4E629-B7C4-4792-8DA0-7FF9AB8FED77}" type="slidenum">
              <a:rPr lang="en-US"/>
              <a:pPr>
                <a:defRPr/>
              </a:pPr>
              <a:t>‹#›</a:t>
            </a:fld>
            <a:endParaRPr lang="en-US" dirty="0"/>
          </a:p>
        </p:txBody>
      </p:sp>
    </p:spTree>
    <p:extLst>
      <p:ext uri="{BB962C8B-B14F-4D97-AF65-F5344CB8AC3E}">
        <p14:creationId xmlns:p14="http://schemas.microsoft.com/office/powerpoint/2010/main" val="143034607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3" name="Picture 2" descr="POWR-slide-1_blueprint-w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pic>
        <p:nvPicPr>
          <p:cNvPr id="10" name="Picture 9"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
        <p:nvSpPr>
          <p:cNvPr id="12" name="Title 1"/>
          <p:cNvSpPr>
            <a:spLocks noGrp="1"/>
          </p:cNvSpPr>
          <p:nvPr>
            <p:ph type="ctrTitle" hasCustomPrompt="1"/>
          </p:nvPr>
        </p:nvSpPr>
        <p:spPr>
          <a:xfrm>
            <a:off x="279403" y="2165243"/>
            <a:ext cx="8551332" cy="577956"/>
          </a:xfrm>
        </p:spPr>
        <p:txBody>
          <a:bodyPr>
            <a:noAutofit/>
          </a:bodyPr>
          <a:lstStyle>
            <a:lvl1pPr algn="ctr">
              <a:defRPr sz="2100" b="0">
                <a:solidFill>
                  <a:schemeClr val="bg1"/>
                </a:solidFill>
              </a:defRPr>
            </a:lvl1pPr>
          </a:lstStyle>
          <a:p>
            <a:r>
              <a:rPr lang="en-US" dirty="0" smtClean="0"/>
              <a:t>CLICK TO EDIT MASTER TITLE STYLE</a:t>
            </a:r>
            <a:endParaRPr lang="en-US" dirty="0"/>
          </a:p>
        </p:txBody>
      </p:sp>
      <p:sp>
        <p:nvSpPr>
          <p:cNvPr id="13" name="TextBox 12"/>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spTree>
    <p:extLst>
      <p:ext uri="{BB962C8B-B14F-4D97-AF65-F5344CB8AC3E}">
        <p14:creationId xmlns:p14="http://schemas.microsoft.com/office/powerpoint/2010/main" val="416139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 Conent Slide Blue">
    <p:spTree>
      <p:nvGrpSpPr>
        <p:cNvPr id="1" name=""/>
        <p:cNvGrpSpPr/>
        <p:nvPr/>
      </p:nvGrpSpPr>
      <p:grpSpPr>
        <a:xfrm>
          <a:off x="0" y="0"/>
          <a:ext cx="0" cy="0"/>
          <a:chOff x="0" y="0"/>
          <a:chExt cx="0" cy="0"/>
        </a:xfrm>
      </p:grpSpPr>
      <p:pic>
        <p:nvPicPr>
          <p:cNvPr id="5" name="Picture 4" descr="POWR-slide-8_bluepr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2" name="Title 1"/>
          <p:cNvSpPr>
            <a:spLocks noGrp="1"/>
          </p:cNvSpPr>
          <p:nvPr>
            <p:ph type="title" hasCustomPrompt="1"/>
          </p:nvPr>
        </p:nvSpPr>
        <p:spPr>
          <a:xfrm>
            <a:off x="457200" y="443055"/>
            <a:ext cx="8229600" cy="505212"/>
          </a:xfrm>
        </p:spPr>
        <p:txBody>
          <a:bodyPr/>
          <a:lstStyle>
            <a:lvl1pPr algn="ctr">
              <a:defRPr>
                <a:solidFill>
                  <a:srgbClr val="FFFFFF"/>
                </a:solidFill>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457200" y="980020"/>
            <a:ext cx="8229600" cy="3473449"/>
          </a:xfrm>
        </p:spPr>
        <p:txBody>
          <a:bodyPr>
            <a:normAutofit/>
          </a:bodyPr>
          <a:lstStyle>
            <a:lvl1pPr marL="0" indent="0" algn="l">
              <a:lnSpc>
                <a:spcPts val="1800"/>
              </a:lnSpc>
              <a:buNone/>
              <a:defRPr sz="13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372529" y="4766738"/>
            <a:ext cx="482600" cy="230832"/>
          </a:xfrm>
          <a:prstGeom prst="rect">
            <a:avLst/>
          </a:prstGeom>
          <a:noFill/>
        </p:spPr>
        <p:txBody>
          <a:bodyPr wrap="square" rtlCol="0">
            <a:spAutoFit/>
          </a:bodyPr>
          <a:lstStyle/>
          <a:p>
            <a:pPr fontAlgn="auto">
              <a:spcBef>
                <a:spcPts val="0"/>
              </a:spcBef>
              <a:spcAft>
                <a:spcPts val="0"/>
              </a:spcAft>
            </a:pPr>
            <a:fld id="{7FBB7FC5-C5CF-144F-9B5D-A3D1FEFB808D}" type="slidenum">
              <a:rPr lang="en-US" sz="900" smtClean="0">
                <a:solidFill>
                  <a:prstClr val="white"/>
                </a:solidFill>
                <a:latin typeface="Arial"/>
                <a:ea typeface="+mn-ea"/>
                <a:cs typeface="+mn-cs"/>
              </a:rPr>
              <a:pPr fontAlgn="auto">
                <a:spcBef>
                  <a:spcPts val="0"/>
                </a:spcBef>
                <a:spcAft>
                  <a:spcPts val="0"/>
                </a:spcAft>
              </a:pPr>
              <a:t>‹#›</a:t>
            </a:fld>
            <a:endParaRPr lang="en-US" sz="900" dirty="0">
              <a:solidFill>
                <a:prstClr val="white"/>
              </a:solidFill>
              <a:latin typeface="Arial"/>
              <a:ea typeface="+mn-ea"/>
              <a:cs typeface="+mn-cs"/>
            </a:endParaRPr>
          </a:p>
        </p:txBody>
      </p:sp>
      <p:pic>
        <p:nvPicPr>
          <p:cNvPr id="8" name="Picture 7"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505042"/>
            <a:ext cx="1163461" cy="477019"/>
          </a:xfrm>
          <a:prstGeom prst="rect">
            <a:avLst/>
          </a:prstGeom>
        </p:spPr>
      </p:pic>
    </p:spTree>
    <p:extLst>
      <p:ext uri="{BB962C8B-B14F-4D97-AF65-F5344CB8AC3E}">
        <p14:creationId xmlns:p14="http://schemas.microsoft.com/office/powerpoint/2010/main" val="951498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 Conent Slide Grey">
    <p:spTree>
      <p:nvGrpSpPr>
        <p:cNvPr id="1" name=""/>
        <p:cNvGrpSpPr/>
        <p:nvPr/>
      </p:nvGrpSpPr>
      <p:grpSpPr>
        <a:xfrm>
          <a:off x="0" y="0"/>
          <a:ext cx="0" cy="0"/>
          <a:chOff x="0" y="0"/>
          <a:chExt cx="0" cy="0"/>
        </a:xfrm>
      </p:grpSpPr>
      <p:pic>
        <p:nvPicPr>
          <p:cNvPr id="7" name="Picture 6" descr="POWR-slide-4_gra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2" name="Title 1"/>
          <p:cNvSpPr>
            <a:spLocks noGrp="1"/>
          </p:cNvSpPr>
          <p:nvPr>
            <p:ph type="title" hasCustomPrompt="1"/>
          </p:nvPr>
        </p:nvSpPr>
        <p:spPr>
          <a:xfrm>
            <a:off x="457200" y="443055"/>
            <a:ext cx="8229600" cy="505212"/>
          </a:xfrm>
        </p:spPr>
        <p:txBody>
          <a:bodyPr/>
          <a:lstStyle>
            <a:lvl1pPr algn="ctr">
              <a:defRPr>
                <a:solidFill>
                  <a:srgbClr val="FFFFFF"/>
                </a:solidFill>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457200" y="980020"/>
            <a:ext cx="8229600" cy="3473449"/>
          </a:xfrm>
        </p:spPr>
        <p:txBody>
          <a:bodyPr>
            <a:normAutofit/>
          </a:bodyPr>
          <a:lstStyle>
            <a:lvl1pPr marL="0" indent="0" algn="l">
              <a:lnSpc>
                <a:spcPts val="1800"/>
              </a:lnSpc>
              <a:buNone/>
              <a:defRPr sz="13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Box 8"/>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pic>
        <p:nvPicPr>
          <p:cNvPr id="8" name="Picture 7"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Tree>
    <p:extLst>
      <p:ext uri="{BB962C8B-B14F-4D97-AF65-F5344CB8AC3E}">
        <p14:creationId xmlns:p14="http://schemas.microsoft.com/office/powerpoint/2010/main" val="193264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w Conent Slid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4567" y="443055"/>
            <a:ext cx="6849535" cy="505212"/>
          </a:xfrm>
        </p:spPr>
        <p:txBody>
          <a:bodyPr/>
          <a:lstStyle>
            <a:lvl1pPr algn="ctr">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608667" y="1064693"/>
            <a:ext cx="5901267" cy="3380313"/>
          </a:xfrm>
        </p:spPr>
        <p:txBody>
          <a:bodyPr>
            <a:normAutofit/>
          </a:bodyPr>
          <a:lstStyle>
            <a:lvl1pPr marL="0" indent="0" algn="l">
              <a:lnSpc>
                <a:spcPts val="1800"/>
              </a:lnSpc>
              <a:buNone/>
              <a:defRPr sz="1500">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93586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w Conent Slide White ALT logo">
    <p:spTree>
      <p:nvGrpSpPr>
        <p:cNvPr id="1" name=""/>
        <p:cNvGrpSpPr/>
        <p:nvPr/>
      </p:nvGrpSpPr>
      <p:grpSpPr>
        <a:xfrm>
          <a:off x="0" y="0"/>
          <a:ext cx="0" cy="0"/>
          <a:chOff x="0" y="0"/>
          <a:chExt cx="0" cy="0"/>
        </a:xfrm>
      </p:grpSpPr>
      <p:pic>
        <p:nvPicPr>
          <p:cNvPr id="3" name="Picture 2" descr="POWR-slide-2_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1608667" y="443055"/>
            <a:ext cx="5901267" cy="505212"/>
          </a:xfrm>
        </p:spPr>
        <p:txBody>
          <a:bodyPr/>
          <a:lstStyle>
            <a:lvl1pPr algn="ctr">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608667" y="1064693"/>
            <a:ext cx="5901267" cy="3380313"/>
          </a:xfrm>
        </p:spPr>
        <p:txBody>
          <a:bodyPr>
            <a:normAutofit/>
          </a:bodyPr>
          <a:lstStyle>
            <a:lvl1pPr marL="0" indent="0" algn="l">
              <a:lnSpc>
                <a:spcPts val="1800"/>
              </a:lnSpc>
              <a:buNone/>
              <a:defRPr sz="1500">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Tree>
    <p:extLst>
      <p:ext uri="{BB962C8B-B14F-4D97-AF65-F5344CB8AC3E}">
        <p14:creationId xmlns:p14="http://schemas.microsoft.com/office/powerpoint/2010/main" val="1997262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ulleted Con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3055"/>
            <a:ext cx="8229600" cy="505212"/>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6955"/>
            <a:ext cx="8229600" cy="3479798"/>
          </a:xfrm>
        </p:spPr>
        <p:txBody>
          <a:bodyPr>
            <a:normAutofit/>
          </a:bodyPr>
          <a:lstStyle>
            <a:lvl1pPr>
              <a:lnSpc>
                <a:spcPts val="1500"/>
              </a:lnSpc>
              <a:defRPr sz="1350"/>
            </a:lvl1pPr>
            <a:lvl2pPr>
              <a:lnSpc>
                <a:spcPts val="1500"/>
              </a:lnSpc>
              <a:defRPr sz="1350"/>
            </a:lvl2pPr>
            <a:lvl3pPr>
              <a:lnSpc>
                <a:spcPts val="1500"/>
              </a:lnSpc>
              <a:defRPr sz="1350"/>
            </a:lvl3pPr>
            <a:lvl4pPr>
              <a:lnSpc>
                <a:spcPts val="1500"/>
              </a:lnSpc>
              <a:defRPr sz="1350"/>
            </a:lvl4pPr>
            <a:lvl5pPr>
              <a:lnSpc>
                <a:spcPts val="1500"/>
              </a:lnSpc>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0549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Conent Blue">
    <p:spTree>
      <p:nvGrpSpPr>
        <p:cNvPr id="1" name=""/>
        <p:cNvGrpSpPr/>
        <p:nvPr/>
      </p:nvGrpSpPr>
      <p:grpSpPr>
        <a:xfrm>
          <a:off x="0" y="0"/>
          <a:ext cx="0" cy="0"/>
          <a:chOff x="0" y="0"/>
          <a:chExt cx="0" cy="0"/>
        </a:xfrm>
      </p:grpSpPr>
      <p:pic>
        <p:nvPicPr>
          <p:cNvPr id="8" name="Picture 7" descr="POWR-slide-8_bluepr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pic>
        <p:nvPicPr>
          <p:cNvPr id="12" name="Picture 11"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
        <p:nvSpPr>
          <p:cNvPr id="13" name="Title 1"/>
          <p:cNvSpPr>
            <a:spLocks noGrp="1"/>
          </p:cNvSpPr>
          <p:nvPr>
            <p:ph type="title" hasCustomPrompt="1"/>
          </p:nvPr>
        </p:nvSpPr>
        <p:spPr>
          <a:xfrm>
            <a:off x="457200" y="443055"/>
            <a:ext cx="8229600" cy="505212"/>
          </a:xfrm>
        </p:spPr>
        <p:txBody>
          <a:bodyPr/>
          <a:lstStyle>
            <a:lvl1pPr algn="ctr">
              <a:defRPr>
                <a:solidFill>
                  <a:schemeClr val="bg1"/>
                </a:solidFill>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996955"/>
            <a:ext cx="8229600" cy="3479798"/>
          </a:xfrm>
        </p:spPr>
        <p:txBody>
          <a:bodyPr>
            <a:normAutofit/>
          </a:bodyPr>
          <a:lstStyle>
            <a:lvl1pPr>
              <a:lnSpc>
                <a:spcPts val="1500"/>
              </a:lnSpc>
              <a:defRPr sz="1350">
                <a:solidFill>
                  <a:schemeClr val="bg1"/>
                </a:solidFill>
              </a:defRPr>
            </a:lvl1pPr>
            <a:lvl2pPr>
              <a:lnSpc>
                <a:spcPts val="1500"/>
              </a:lnSpc>
              <a:defRPr sz="1350">
                <a:solidFill>
                  <a:schemeClr val="bg1"/>
                </a:solidFill>
              </a:defRPr>
            </a:lvl2pPr>
            <a:lvl3pPr>
              <a:lnSpc>
                <a:spcPts val="1500"/>
              </a:lnSpc>
              <a:defRPr sz="1350">
                <a:solidFill>
                  <a:schemeClr val="bg1"/>
                </a:solidFill>
              </a:defRPr>
            </a:lvl3pPr>
            <a:lvl4pPr>
              <a:lnSpc>
                <a:spcPts val="1500"/>
              </a:lnSpc>
              <a:defRPr sz="1350">
                <a:solidFill>
                  <a:schemeClr val="bg1"/>
                </a:solidFill>
              </a:defRPr>
            </a:lvl4pPr>
            <a:lvl5pPr>
              <a:lnSpc>
                <a:spcPts val="1500"/>
              </a:lnSpc>
              <a:defRPr sz="135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spTree>
    <p:extLst>
      <p:ext uri="{BB962C8B-B14F-4D97-AF65-F5344CB8AC3E}">
        <p14:creationId xmlns:p14="http://schemas.microsoft.com/office/powerpoint/2010/main" val="1590329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Conent Grey">
    <p:spTree>
      <p:nvGrpSpPr>
        <p:cNvPr id="1" name=""/>
        <p:cNvGrpSpPr/>
        <p:nvPr/>
      </p:nvGrpSpPr>
      <p:grpSpPr>
        <a:xfrm>
          <a:off x="0" y="0"/>
          <a:ext cx="0" cy="0"/>
          <a:chOff x="0" y="0"/>
          <a:chExt cx="0" cy="0"/>
        </a:xfrm>
      </p:grpSpPr>
      <p:pic>
        <p:nvPicPr>
          <p:cNvPr id="5" name="Picture 4" descr="POWR-slide-4_gra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pic>
        <p:nvPicPr>
          <p:cNvPr id="10" name="Picture 9"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
        <p:nvSpPr>
          <p:cNvPr id="11" name="Title 1"/>
          <p:cNvSpPr>
            <a:spLocks noGrp="1"/>
          </p:cNvSpPr>
          <p:nvPr>
            <p:ph type="title" hasCustomPrompt="1"/>
          </p:nvPr>
        </p:nvSpPr>
        <p:spPr>
          <a:xfrm>
            <a:off x="457200" y="443055"/>
            <a:ext cx="8229600" cy="505212"/>
          </a:xfrm>
        </p:spPr>
        <p:txBody>
          <a:bodyPr/>
          <a:lstStyle>
            <a:lvl1pPr algn="ctr">
              <a:defRPr>
                <a:solidFill>
                  <a:schemeClr val="bg1"/>
                </a:solidFil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57200" y="996955"/>
            <a:ext cx="8229600" cy="3479798"/>
          </a:xfrm>
        </p:spPr>
        <p:txBody>
          <a:bodyPr>
            <a:normAutofit/>
          </a:bodyPr>
          <a:lstStyle>
            <a:lvl1pPr>
              <a:lnSpc>
                <a:spcPts val="1500"/>
              </a:lnSpc>
              <a:defRPr sz="1350">
                <a:solidFill>
                  <a:schemeClr val="bg1"/>
                </a:solidFill>
              </a:defRPr>
            </a:lvl1pPr>
            <a:lvl2pPr>
              <a:lnSpc>
                <a:spcPts val="1500"/>
              </a:lnSpc>
              <a:defRPr sz="1350">
                <a:solidFill>
                  <a:schemeClr val="bg1"/>
                </a:solidFill>
              </a:defRPr>
            </a:lvl2pPr>
            <a:lvl3pPr>
              <a:lnSpc>
                <a:spcPts val="1500"/>
              </a:lnSpc>
              <a:defRPr sz="1350">
                <a:solidFill>
                  <a:schemeClr val="bg1"/>
                </a:solidFill>
              </a:defRPr>
            </a:lvl3pPr>
            <a:lvl4pPr>
              <a:lnSpc>
                <a:spcPts val="1500"/>
              </a:lnSpc>
              <a:defRPr sz="1350">
                <a:solidFill>
                  <a:schemeClr val="bg1"/>
                </a:solidFill>
              </a:defRPr>
            </a:lvl4pPr>
            <a:lvl5pPr>
              <a:lnSpc>
                <a:spcPts val="1500"/>
              </a:lnSpc>
              <a:defRPr sz="135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14"/>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spTree>
    <p:extLst>
      <p:ext uri="{BB962C8B-B14F-4D97-AF65-F5344CB8AC3E}">
        <p14:creationId xmlns:p14="http://schemas.microsoft.com/office/powerpoint/2010/main" val="2606329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ulleted Conent White ALT logo">
    <p:spTree>
      <p:nvGrpSpPr>
        <p:cNvPr id="1" name=""/>
        <p:cNvGrpSpPr/>
        <p:nvPr/>
      </p:nvGrpSpPr>
      <p:grpSpPr>
        <a:xfrm>
          <a:off x="0" y="0"/>
          <a:ext cx="0" cy="0"/>
          <a:chOff x="0" y="0"/>
          <a:chExt cx="0" cy="0"/>
        </a:xfrm>
      </p:grpSpPr>
      <p:pic>
        <p:nvPicPr>
          <p:cNvPr id="5" name="Picture 4" descr="POWR-slide-2_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457201" y="443055"/>
            <a:ext cx="7328299" cy="505212"/>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6955"/>
            <a:ext cx="8229600" cy="3479798"/>
          </a:xfrm>
        </p:spPr>
        <p:txBody>
          <a:bodyPr>
            <a:normAutofit/>
          </a:bodyPr>
          <a:lstStyle>
            <a:lvl1pPr>
              <a:lnSpc>
                <a:spcPts val="1500"/>
              </a:lnSpc>
              <a:defRPr sz="1350"/>
            </a:lvl1pPr>
            <a:lvl2pPr>
              <a:lnSpc>
                <a:spcPts val="1500"/>
              </a:lnSpc>
              <a:defRPr sz="1350"/>
            </a:lvl2pPr>
            <a:lvl3pPr>
              <a:lnSpc>
                <a:spcPts val="1500"/>
              </a:lnSpc>
              <a:defRPr sz="1350"/>
            </a:lvl3pPr>
            <a:lvl4pPr>
              <a:lnSpc>
                <a:spcPts val="1500"/>
              </a:lnSpc>
              <a:defRPr sz="1350"/>
            </a:lvl4pPr>
            <a:lvl5pPr>
              <a:lnSpc>
                <a:spcPts val="1500"/>
              </a:lnSpc>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Tree>
    <p:extLst>
      <p:ext uri="{BB962C8B-B14F-4D97-AF65-F5344CB8AC3E}">
        <p14:creationId xmlns:p14="http://schemas.microsoft.com/office/powerpoint/2010/main" val="2961677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Conent Blue ALT logo">
    <p:spTree>
      <p:nvGrpSpPr>
        <p:cNvPr id="1" name=""/>
        <p:cNvGrpSpPr/>
        <p:nvPr/>
      </p:nvGrpSpPr>
      <p:grpSpPr>
        <a:xfrm>
          <a:off x="0" y="0"/>
          <a:ext cx="0" cy="0"/>
          <a:chOff x="0" y="0"/>
          <a:chExt cx="0" cy="0"/>
        </a:xfrm>
      </p:grpSpPr>
      <p:pic>
        <p:nvPicPr>
          <p:cNvPr id="8" name="Picture 7" descr="POWR-slide-8_bluepr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13" name="Title 1"/>
          <p:cNvSpPr>
            <a:spLocks noGrp="1"/>
          </p:cNvSpPr>
          <p:nvPr>
            <p:ph type="title" hasCustomPrompt="1"/>
          </p:nvPr>
        </p:nvSpPr>
        <p:spPr>
          <a:xfrm>
            <a:off x="457201" y="443055"/>
            <a:ext cx="7328299" cy="505212"/>
          </a:xfrm>
        </p:spPr>
        <p:txBody>
          <a:bodyPr/>
          <a:lstStyle>
            <a:lvl1pPr algn="ctr">
              <a:defRPr>
                <a:solidFill>
                  <a:schemeClr val="bg1"/>
                </a:solidFill>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996955"/>
            <a:ext cx="8229600" cy="3479798"/>
          </a:xfrm>
        </p:spPr>
        <p:txBody>
          <a:bodyPr>
            <a:normAutofit/>
          </a:bodyPr>
          <a:lstStyle>
            <a:lvl1pPr>
              <a:lnSpc>
                <a:spcPts val="1500"/>
              </a:lnSpc>
              <a:defRPr sz="1350">
                <a:solidFill>
                  <a:schemeClr val="bg1"/>
                </a:solidFill>
              </a:defRPr>
            </a:lvl1pPr>
            <a:lvl2pPr>
              <a:lnSpc>
                <a:spcPts val="1500"/>
              </a:lnSpc>
              <a:defRPr sz="1350">
                <a:solidFill>
                  <a:schemeClr val="bg1"/>
                </a:solidFill>
              </a:defRPr>
            </a:lvl2pPr>
            <a:lvl3pPr>
              <a:lnSpc>
                <a:spcPts val="1500"/>
              </a:lnSpc>
              <a:defRPr sz="1350">
                <a:solidFill>
                  <a:schemeClr val="bg1"/>
                </a:solidFill>
              </a:defRPr>
            </a:lvl3pPr>
            <a:lvl4pPr>
              <a:lnSpc>
                <a:spcPts val="1500"/>
              </a:lnSpc>
              <a:defRPr sz="1350">
                <a:solidFill>
                  <a:schemeClr val="bg1"/>
                </a:solidFill>
              </a:defRPr>
            </a:lvl4pPr>
            <a:lvl5pPr>
              <a:lnSpc>
                <a:spcPts val="1500"/>
              </a:lnSpc>
              <a:defRPr sz="135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pic>
        <p:nvPicPr>
          <p:cNvPr id="7" name="Picture 6"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Tree>
    <p:extLst>
      <p:ext uri="{BB962C8B-B14F-4D97-AF65-F5344CB8AC3E}">
        <p14:creationId xmlns:p14="http://schemas.microsoft.com/office/powerpoint/2010/main" val="693189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Conent Grey ALT logo">
    <p:spTree>
      <p:nvGrpSpPr>
        <p:cNvPr id="1" name=""/>
        <p:cNvGrpSpPr/>
        <p:nvPr/>
      </p:nvGrpSpPr>
      <p:grpSpPr>
        <a:xfrm>
          <a:off x="0" y="0"/>
          <a:ext cx="0" cy="0"/>
          <a:chOff x="0" y="0"/>
          <a:chExt cx="0" cy="0"/>
        </a:xfrm>
      </p:grpSpPr>
      <p:pic>
        <p:nvPicPr>
          <p:cNvPr id="5" name="Picture 4" descr="POWR-slide-4_gra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11" name="Title 1"/>
          <p:cNvSpPr>
            <a:spLocks noGrp="1"/>
          </p:cNvSpPr>
          <p:nvPr>
            <p:ph type="title" hasCustomPrompt="1"/>
          </p:nvPr>
        </p:nvSpPr>
        <p:spPr>
          <a:xfrm>
            <a:off x="457201" y="443055"/>
            <a:ext cx="7328299" cy="505212"/>
          </a:xfrm>
        </p:spPr>
        <p:txBody>
          <a:bodyPr/>
          <a:lstStyle>
            <a:lvl1pPr algn="ctr">
              <a:defRPr>
                <a:solidFill>
                  <a:schemeClr val="bg1"/>
                </a:solidFil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57200" y="996955"/>
            <a:ext cx="8229600" cy="3479798"/>
          </a:xfrm>
        </p:spPr>
        <p:txBody>
          <a:bodyPr>
            <a:normAutofit/>
          </a:bodyPr>
          <a:lstStyle>
            <a:lvl1pPr>
              <a:lnSpc>
                <a:spcPts val="1500"/>
              </a:lnSpc>
              <a:defRPr sz="1350">
                <a:solidFill>
                  <a:schemeClr val="bg1"/>
                </a:solidFill>
              </a:defRPr>
            </a:lvl1pPr>
            <a:lvl2pPr>
              <a:lnSpc>
                <a:spcPts val="1500"/>
              </a:lnSpc>
              <a:defRPr sz="1350">
                <a:solidFill>
                  <a:schemeClr val="bg1"/>
                </a:solidFill>
              </a:defRPr>
            </a:lvl2pPr>
            <a:lvl3pPr>
              <a:lnSpc>
                <a:spcPts val="1500"/>
              </a:lnSpc>
              <a:defRPr sz="1350">
                <a:solidFill>
                  <a:schemeClr val="bg1"/>
                </a:solidFill>
              </a:defRPr>
            </a:lvl3pPr>
            <a:lvl4pPr>
              <a:lnSpc>
                <a:spcPts val="1500"/>
              </a:lnSpc>
              <a:defRPr sz="1350">
                <a:solidFill>
                  <a:schemeClr val="bg1"/>
                </a:solidFill>
              </a:defRPr>
            </a:lvl4pPr>
            <a:lvl5pPr>
              <a:lnSpc>
                <a:spcPts val="1500"/>
              </a:lnSpc>
              <a:defRPr sz="135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14"/>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pic>
        <p:nvPicPr>
          <p:cNvPr id="7" name="Picture 6"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Tree>
    <p:extLst>
      <p:ext uri="{BB962C8B-B14F-4D97-AF65-F5344CB8AC3E}">
        <p14:creationId xmlns:p14="http://schemas.microsoft.com/office/powerpoint/2010/main" val="120738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pic>
        <p:nvPicPr>
          <p:cNvPr id="5" name="Picture 4" descr="POWR-slide-9_gray-w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pic>
        <p:nvPicPr>
          <p:cNvPr id="9" name="Picture 8"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
        <p:nvSpPr>
          <p:cNvPr id="10" name="Title 1"/>
          <p:cNvSpPr>
            <a:spLocks noGrp="1"/>
          </p:cNvSpPr>
          <p:nvPr>
            <p:ph type="ctrTitle" hasCustomPrompt="1"/>
          </p:nvPr>
        </p:nvSpPr>
        <p:spPr>
          <a:xfrm>
            <a:off x="279403" y="2165243"/>
            <a:ext cx="8551332" cy="577956"/>
          </a:xfrm>
        </p:spPr>
        <p:txBody>
          <a:bodyPr>
            <a:noAutofit/>
          </a:bodyPr>
          <a:lstStyle>
            <a:lvl1pPr algn="ctr">
              <a:defRPr sz="2100" b="0">
                <a:solidFill>
                  <a:schemeClr val="bg1"/>
                </a:solidFill>
              </a:defRPr>
            </a:lvl1pPr>
          </a:lstStyle>
          <a:p>
            <a:r>
              <a:rPr lang="en-US" dirty="0" smtClean="0"/>
              <a:t>CLICK TO EDIT MASTER TITLE STYLE</a:t>
            </a:r>
            <a:endParaRPr lang="en-US" dirty="0"/>
          </a:p>
        </p:txBody>
      </p:sp>
      <p:sp>
        <p:nvSpPr>
          <p:cNvPr id="13" name="TextBox 12"/>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spTree>
    <p:extLst>
      <p:ext uri="{BB962C8B-B14F-4D97-AF65-F5344CB8AC3E}">
        <p14:creationId xmlns:p14="http://schemas.microsoft.com/office/powerpoint/2010/main" val="1829649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2" y="1046952"/>
            <a:ext cx="4040188" cy="3321844"/>
          </a:xfrm>
        </p:spPr>
        <p:txBody>
          <a:bodyPr>
            <a:normAutofit/>
          </a:bodyPr>
          <a:lstStyle>
            <a:lvl1pPr>
              <a:lnSpc>
                <a:spcPts val="1500"/>
              </a:lnSpc>
              <a:defRPr sz="1350">
                <a:solidFill>
                  <a:schemeClr val="tx2"/>
                </a:solidFill>
              </a:defRPr>
            </a:lvl1pPr>
            <a:lvl2pPr>
              <a:lnSpc>
                <a:spcPts val="1500"/>
              </a:lnSpc>
              <a:defRPr sz="1350">
                <a:solidFill>
                  <a:schemeClr val="tx2"/>
                </a:solidFill>
              </a:defRPr>
            </a:lvl2pPr>
            <a:lvl3pPr>
              <a:lnSpc>
                <a:spcPts val="1500"/>
              </a:lnSpc>
              <a:defRPr sz="1350">
                <a:solidFill>
                  <a:schemeClr val="tx2"/>
                </a:solidFill>
              </a:defRPr>
            </a:lvl3pPr>
            <a:lvl4pPr>
              <a:lnSpc>
                <a:spcPts val="1500"/>
              </a:lnSpc>
              <a:defRPr sz="1350">
                <a:solidFill>
                  <a:schemeClr val="tx2"/>
                </a:solidFill>
              </a:defRPr>
            </a:lvl4pPr>
            <a:lvl5pPr>
              <a:lnSpc>
                <a:spcPts val="1500"/>
              </a:lnSpc>
              <a:defRPr sz="1350">
                <a:solidFill>
                  <a:schemeClr val="tx2"/>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33" y="1046952"/>
            <a:ext cx="4041775" cy="3321844"/>
          </a:xfrm>
        </p:spPr>
        <p:txBody>
          <a:bodyPr>
            <a:normAutofit/>
          </a:bodyPr>
          <a:lstStyle>
            <a:lvl1pPr>
              <a:lnSpc>
                <a:spcPts val="1500"/>
              </a:lnSpc>
              <a:defRPr sz="1350">
                <a:solidFill>
                  <a:schemeClr val="tx2"/>
                </a:solidFill>
              </a:defRPr>
            </a:lvl1pPr>
            <a:lvl2pPr>
              <a:lnSpc>
                <a:spcPts val="1500"/>
              </a:lnSpc>
              <a:defRPr sz="1350">
                <a:solidFill>
                  <a:schemeClr val="tx2"/>
                </a:solidFill>
              </a:defRPr>
            </a:lvl2pPr>
            <a:lvl3pPr>
              <a:lnSpc>
                <a:spcPts val="1500"/>
              </a:lnSpc>
              <a:defRPr sz="1350">
                <a:solidFill>
                  <a:schemeClr val="tx2"/>
                </a:solidFill>
              </a:defRPr>
            </a:lvl3pPr>
            <a:lvl4pPr>
              <a:lnSpc>
                <a:spcPts val="1500"/>
              </a:lnSpc>
              <a:defRPr sz="1350">
                <a:solidFill>
                  <a:schemeClr val="tx2"/>
                </a:solidFill>
              </a:defRPr>
            </a:lvl4pPr>
            <a:lvl5pPr>
              <a:lnSpc>
                <a:spcPts val="1500"/>
              </a:lnSpc>
              <a:defRPr sz="1350">
                <a:solidFill>
                  <a:schemeClr val="tx2"/>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457200" y="443055"/>
            <a:ext cx="8229600" cy="581416"/>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97083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w content w/image-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95" y="534928"/>
            <a:ext cx="8503179" cy="425054"/>
          </a:xfrm>
        </p:spPr>
        <p:txBody>
          <a:bodyPr anchor="b">
            <a:noAutofit/>
          </a:bodyPr>
          <a:lstStyle>
            <a:lvl1pPr algn="l">
              <a:defRPr sz="21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19088" y="1029241"/>
            <a:ext cx="4252912" cy="335438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8" name="Text Placeholder 2"/>
          <p:cNvSpPr>
            <a:spLocks noGrp="1"/>
          </p:cNvSpPr>
          <p:nvPr>
            <p:ph idx="13"/>
          </p:nvPr>
        </p:nvSpPr>
        <p:spPr>
          <a:xfrm>
            <a:off x="4639742" y="1029241"/>
            <a:ext cx="4182533" cy="3367331"/>
          </a:xfrm>
          <a:prstGeom prst="rect">
            <a:avLst/>
          </a:prstGeom>
        </p:spPr>
        <p:txBody>
          <a:bodyPr vert="horz" lIns="91440" tIns="45720" rIns="91440" bIns="45720" rtlCol="0" anchor="t" anchorCtr="0">
            <a:normAutofit/>
          </a:bodyPr>
          <a:lstStyle>
            <a:lvl1pPr>
              <a:lnSpc>
                <a:spcPts val="1500"/>
              </a:lnSpc>
              <a:defRPr sz="1350">
                <a:solidFill>
                  <a:schemeClr val="tx2"/>
                </a:solidFill>
              </a:defRPr>
            </a:lvl1pPr>
            <a:lvl2pPr>
              <a:lnSpc>
                <a:spcPts val="1500"/>
              </a:lnSpc>
              <a:defRPr sz="1350">
                <a:solidFill>
                  <a:schemeClr val="tx2"/>
                </a:solidFill>
              </a:defRPr>
            </a:lvl2pPr>
            <a:lvl3pPr>
              <a:lnSpc>
                <a:spcPts val="1500"/>
              </a:lnSpc>
              <a:defRPr sz="1350">
                <a:solidFill>
                  <a:schemeClr val="tx2"/>
                </a:solidFill>
              </a:defRPr>
            </a:lvl3pPr>
            <a:lvl4pPr>
              <a:lnSpc>
                <a:spcPts val="1500"/>
              </a:lnSpc>
              <a:defRPr sz="1350">
                <a:solidFill>
                  <a:schemeClr val="tx2"/>
                </a:solidFill>
              </a:defRPr>
            </a:lvl4pPr>
            <a:lvl5pPr>
              <a:lnSpc>
                <a:spcPts val="1500"/>
              </a:lnSpc>
              <a:defRPr sz="135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5331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w content w/image-blue">
    <p:spTree>
      <p:nvGrpSpPr>
        <p:cNvPr id="1" name=""/>
        <p:cNvGrpSpPr/>
        <p:nvPr/>
      </p:nvGrpSpPr>
      <p:grpSpPr>
        <a:xfrm>
          <a:off x="0" y="0"/>
          <a:ext cx="0" cy="0"/>
          <a:chOff x="0" y="0"/>
          <a:chExt cx="0" cy="0"/>
        </a:xfrm>
      </p:grpSpPr>
      <p:pic>
        <p:nvPicPr>
          <p:cNvPr id="7" name="Picture 6" descr="POWR-slide-8_bluepr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pic>
        <p:nvPicPr>
          <p:cNvPr id="14" name="Picture 13"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
        <p:nvSpPr>
          <p:cNvPr id="19" name="Title 1"/>
          <p:cNvSpPr>
            <a:spLocks noGrp="1"/>
          </p:cNvSpPr>
          <p:nvPr>
            <p:ph type="title" hasCustomPrompt="1"/>
          </p:nvPr>
        </p:nvSpPr>
        <p:spPr>
          <a:xfrm>
            <a:off x="319095" y="534928"/>
            <a:ext cx="8503179" cy="425054"/>
          </a:xfrm>
        </p:spPr>
        <p:txBody>
          <a:bodyPr anchor="b">
            <a:noAutofit/>
          </a:bodyPr>
          <a:lstStyle>
            <a:lvl1pPr algn="l">
              <a:defRPr sz="2100" b="1">
                <a:solidFill>
                  <a:srgbClr val="FFFFFF"/>
                </a:solidFill>
              </a:defRPr>
            </a:lvl1pPr>
          </a:lstStyle>
          <a:p>
            <a:r>
              <a:rPr lang="en-US" dirty="0" smtClean="0"/>
              <a:t>CLICK TO EDIT MASTER TITLE STYLE</a:t>
            </a:r>
            <a:endParaRPr lang="en-US" dirty="0"/>
          </a:p>
        </p:txBody>
      </p:sp>
      <p:sp>
        <p:nvSpPr>
          <p:cNvPr id="20" name="Picture Placeholder 2"/>
          <p:cNvSpPr>
            <a:spLocks noGrp="1"/>
          </p:cNvSpPr>
          <p:nvPr>
            <p:ph type="pic" idx="1"/>
          </p:nvPr>
        </p:nvSpPr>
        <p:spPr>
          <a:xfrm>
            <a:off x="319088" y="1029241"/>
            <a:ext cx="4252912" cy="3354385"/>
          </a:xfrm>
        </p:spPr>
        <p:txBody>
          <a:bodyPr/>
          <a:lstStyle>
            <a:lvl1pPr marL="0" indent="0">
              <a:buNone/>
              <a:defRPr sz="2400">
                <a:solidFill>
                  <a:srgbClr val="FFFFFF"/>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22" name="Text Placeholder 2"/>
          <p:cNvSpPr>
            <a:spLocks noGrp="1"/>
          </p:cNvSpPr>
          <p:nvPr>
            <p:ph idx="13"/>
          </p:nvPr>
        </p:nvSpPr>
        <p:spPr>
          <a:xfrm>
            <a:off x="4639742" y="1029241"/>
            <a:ext cx="4182533" cy="3367331"/>
          </a:xfrm>
          <a:prstGeom prst="rect">
            <a:avLst/>
          </a:prstGeom>
        </p:spPr>
        <p:txBody>
          <a:bodyPr vert="horz" lIns="91440" tIns="45720" rIns="91440" bIns="45720" rtlCol="0" anchor="t" anchorCtr="0">
            <a:normAutofit/>
          </a:bodyPr>
          <a:lstStyle>
            <a:lvl1pPr>
              <a:lnSpc>
                <a:spcPts val="1500"/>
              </a:lnSpc>
              <a:defRPr sz="1350">
                <a:solidFill>
                  <a:srgbClr val="FFFFFF"/>
                </a:solidFill>
              </a:defRPr>
            </a:lvl1pPr>
            <a:lvl2pPr>
              <a:lnSpc>
                <a:spcPts val="1500"/>
              </a:lnSpc>
              <a:defRPr sz="1350">
                <a:solidFill>
                  <a:srgbClr val="FFFFFF"/>
                </a:solidFill>
              </a:defRPr>
            </a:lvl2pPr>
            <a:lvl3pPr>
              <a:lnSpc>
                <a:spcPts val="1500"/>
              </a:lnSpc>
              <a:defRPr sz="1350">
                <a:solidFill>
                  <a:srgbClr val="FFFFFF"/>
                </a:solidFill>
              </a:defRPr>
            </a:lvl3pPr>
            <a:lvl4pPr>
              <a:lnSpc>
                <a:spcPts val="1500"/>
              </a:lnSpc>
              <a:defRPr sz="1350">
                <a:solidFill>
                  <a:srgbClr val="FFFFFF"/>
                </a:solidFill>
              </a:defRPr>
            </a:lvl4pPr>
            <a:lvl5pPr>
              <a:lnSpc>
                <a:spcPts val="1500"/>
              </a:lnSpc>
              <a:defRPr sz="135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Box 23"/>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spTree>
    <p:extLst>
      <p:ext uri="{BB962C8B-B14F-4D97-AF65-F5344CB8AC3E}">
        <p14:creationId xmlns:p14="http://schemas.microsoft.com/office/powerpoint/2010/main" val="2075823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w content w/image-grey1">
    <p:spTree>
      <p:nvGrpSpPr>
        <p:cNvPr id="1" name=""/>
        <p:cNvGrpSpPr/>
        <p:nvPr/>
      </p:nvGrpSpPr>
      <p:grpSpPr>
        <a:xfrm>
          <a:off x="0" y="0"/>
          <a:ext cx="0" cy="0"/>
          <a:chOff x="0" y="0"/>
          <a:chExt cx="0" cy="0"/>
        </a:xfrm>
      </p:grpSpPr>
      <p:pic>
        <p:nvPicPr>
          <p:cNvPr id="4" name="Picture 3" descr="POWR-slide-4_gra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pic>
        <p:nvPicPr>
          <p:cNvPr id="14" name="Picture 13"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
        <p:nvSpPr>
          <p:cNvPr id="19" name="Title 1"/>
          <p:cNvSpPr>
            <a:spLocks noGrp="1"/>
          </p:cNvSpPr>
          <p:nvPr>
            <p:ph type="title" hasCustomPrompt="1"/>
          </p:nvPr>
        </p:nvSpPr>
        <p:spPr>
          <a:xfrm>
            <a:off x="319095" y="534928"/>
            <a:ext cx="8503179" cy="425054"/>
          </a:xfrm>
        </p:spPr>
        <p:txBody>
          <a:bodyPr anchor="b">
            <a:noAutofit/>
          </a:bodyPr>
          <a:lstStyle>
            <a:lvl1pPr algn="l">
              <a:defRPr sz="2100" b="1">
                <a:solidFill>
                  <a:srgbClr val="FFFFFF"/>
                </a:solidFill>
              </a:defRPr>
            </a:lvl1pPr>
          </a:lstStyle>
          <a:p>
            <a:r>
              <a:rPr lang="en-US" dirty="0" smtClean="0"/>
              <a:t>CLICK TO EDIT MASTER TITLE STYLE</a:t>
            </a:r>
            <a:endParaRPr lang="en-US" dirty="0"/>
          </a:p>
        </p:txBody>
      </p:sp>
      <p:sp>
        <p:nvSpPr>
          <p:cNvPr id="20" name="Picture Placeholder 2"/>
          <p:cNvSpPr>
            <a:spLocks noGrp="1"/>
          </p:cNvSpPr>
          <p:nvPr>
            <p:ph type="pic" idx="1"/>
          </p:nvPr>
        </p:nvSpPr>
        <p:spPr>
          <a:xfrm>
            <a:off x="319088" y="1029241"/>
            <a:ext cx="4252912" cy="3354385"/>
          </a:xfrm>
        </p:spPr>
        <p:txBody>
          <a:bodyPr/>
          <a:lstStyle>
            <a:lvl1pPr marL="0" indent="0">
              <a:buNone/>
              <a:defRPr sz="2400">
                <a:solidFill>
                  <a:srgbClr val="FFFFFF"/>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22" name="Text Placeholder 2"/>
          <p:cNvSpPr>
            <a:spLocks noGrp="1"/>
          </p:cNvSpPr>
          <p:nvPr>
            <p:ph idx="13"/>
          </p:nvPr>
        </p:nvSpPr>
        <p:spPr>
          <a:xfrm>
            <a:off x="4639742" y="1029241"/>
            <a:ext cx="4182533" cy="3367331"/>
          </a:xfrm>
          <a:prstGeom prst="rect">
            <a:avLst/>
          </a:prstGeom>
        </p:spPr>
        <p:txBody>
          <a:bodyPr vert="horz" lIns="91440" tIns="45720" rIns="91440" bIns="45720" rtlCol="0" anchor="t" anchorCtr="0">
            <a:normAutofit/>
          </a:bodyPr>
          <a:lstStyle>
            <a:lvl1pPr>
              <a:lnSpc>
                <a:spcPts val="1500"/>
              </a:lnSpc>
              <a:defRPr sz="1350">
                <a:solidFill>
                  <a:srgbClr val="FFFFFF"/>
                </a:solidFill>
              </a:defRPr>
            </a:lvl1pPr>
            <a:lvl2pPr>
              <a:lnSpc>
                <a:spcPts val="1500"/>
              </a:lnSpc>
              <a:defRPr sz="1350">
                <a:solidFill>
                  <a:srgbClr val="FFFFFF"/>
                </a:solidFill>
              </a:defRPr>
            </a:lvl2pPr>
            <a:lvl3pPr>
              <a:lnSpc>
                <a:spcPts val="1500"/>
              </a:lnSpc>
              <a:defRPr sz="1350">
                <a:solidFill>
                  <a:srgbClr val="FFFFFF"/>
                </a:solidFill>
              </a:defRPr>
            </a:lvl3pPr>
            <a:lvl4pPr>
              <a:lnSpc>
                <a:spcPts val="1500"/>
              </a:lnSpc>
              <a:defRPr sz="1350">
                <a:solidFill>
                  <a:srgbClr val="FFFFFF"/>
                </a:solidFill>
              </a:defRPr>
            </a:lvl4pPr>
            <a:lvl5pPr>
              <a:lnSpc>
                <a:spcPts val="1500"/>
              </a:lnSpc>
              <a:defRPr sz="135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Box 23"/>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spTree>
    <p:extLst>
      <p:ext uri="{BB962C8B-B14F-4D97-AF65-F5344CB8AC3E}">
        <p14:creationId xmlns:p14="http://schemas.microsoft.com/office/powerpoint/2010/main" val="3416401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w content w/image-grey2">
    <p:spTree>
      <p:nvGrpSpPr>
        <p:cNvPr id="1" name=""/>
        <p:cNvGrpSpPr/>
        <p:nvPr/>
      </p:nvGrpSpPr>
      <p:grpSpPr>
        <a:xfrm>
          <a:off x="0" y="0"/>
          <a:ext cx="0" cy="0"/>
          <a:chOff x="0" y="0"/>
          <a:chExt cx="0" cy="0"/>
        </a:xfrm>
      </p:grpSpPr>
      <p:pic>
        <p:nvPicPr>
          <p:cNvPr id="6" name="Picture 5" descr="POWR-slide-5_gray-LeftSide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2" name="Title 1"/>
          <p:cNvSpPr>
            <a:spLocks noGrp="1"/>
          </p:cNvSpPr>
          <p:nvPr>
            <p:ph type="title" hasCustomPrompt="1"/>
          </p:nvPr>
        </p:nvSpPr>
        <p:spPr>
          <a:xfrm>
            <a:off x="623900" y="594199"/>
            <a:ext cx="8198368" cy="425054"/>
          </a:xfrm>
        </p:spPr>
        <p:txBody>
          <a:bodyPr anchor="b">
            <a:noAutofit/>
          </a:bodyPr>
          <a:lstStyle>
            <a:lvl1pPr algn="l">
              <a:defRPr sz="21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623902" y="1145408"/>
            <a:ext cx="3948100" cy="3255144"/>
          </a:xfrm>
        </p:spPr>
        <p:txBody>
          <a:bodyPr/>
          <a:lstStyle>
            <a:lvl1pPr marL="0" indent="0">
              <a:buNone/>
              <a:defRPr sz="2400">
                <a:solidFill>
                  <a:srgbClr val="FFFFFF"/>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8" name="Text Placeholder 2"/>
          <p:cNvSpPr>
            <a:spLocks noGrp="1"/>
          </p:cNvSpPr>
          <p:nvPr>
            <p:ph idx="13"/>
          </p:nvPr>
        </p:nvSpPr>
        <p:spPr>
          <a:xfrm>
            <a:off x="4639742" y="1134829"/>
            <a:ext cx="4182533" cy="3265724"/>
          </a:xfrm>
          <a:prstGeom prst="rect">
            <a:avLst/>
          </a:prstGeom>
        </p:spPr>
        <p:txBody>
          <a:bodyPr vert="horz" lIns="91440" tIns="45720" rIns="91440" bIns="45720" rtlCol="0" anchor="t" anchorCtr="0">
            <a:normAutofit/>
          </a:bodyPr>
          <a:lstStyle>
            <a:lvl1pPr>
              <a:lnSpc>
                <a:spcPts val="1622"/>
              </a:lnSpc>
              <a:defRPr sz="1350">
                <a:solidFill>
                  <a:srgbClr val="FFFFFF"/>
                </a:solidFill>
              </a:defRPr>
            </a:lvl1pPr>
            <a:lvl2pPr>
              <a:lnSpc>
                <a:spcPts val="1622"/>
              </a:lnSpc>
              <a:defRPr sz="1350">
                <a:solidFill>
                  <a:srgbClr val="FFFFFF"/>
                </a:solidFill>
              </a:defRPr>
            </a:lvl2pPr>
            <a:lvl3pPr>
              <a:lnSpc>
                <a:spcPts val="1622"/>
              </a:lnSpc>
              <a:defRPr sz="1350">
                <a:solidFill>
                  <a:srgbClr val="FFFFFF"/>
                </a:solidFill>
              </a:defRPr>
            </a:lvl3pPr>
            <a:lvl4pPr>
              <a:lnSpc>
                <a:spcPts val="1622"/>
              </a:lnSpc>
              <a:defRPr sz="1350">
                <a:solidFill>
                  <a:srgbClr val="FFFFFF"/>
                </a:solidFill>
              </a:defRPr>
            </a:lvl4pPr>
            <a:lvl5pPr>
              <a:lnSpc>
                <a:spcPts val="1622"/>
              </a:lnSpc>
              <a:defRPr sz="135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
        <p:nvSpPr>
          <p:cNvPr id="12" name="TextBox 11"/>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spTree>
    <p:extLst>
      <p:ext uri="{BB962C8B-B14F-4D97-AF65-F5344CB8AC3E}">
        <p14:creationId xmlns:p14="http://schemas.microsoft.com/office/powerpoint/2010/main" val="1452698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w content w/image-white ALT logo">
    <p:spTree>
      <p:nvGrpSpPr>
        <p:cNvPr id="1" name=""/>
        <p:cNvGrpSpPr/>
        <p:nvPr/>
      </p:nvGrpSpPr>
      <p:grpSpPr>
        <a:xfrm>
          <a:off x="0" y="0"/>
          <a:ext cx="0" cy="0"/>
          <a:chOff x="0" y="0"/>
          <a:chExt cx="0" cy="0"/>
        </a:xfrm>
      </p:grpSpPr>
      <p:pic>
        <p:nvPicPr>
          <p:cNvPr id="4" name="Picture 3" descr="POWR-slide-2_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319090" y="534928"/>
            <a:ext cx="7466412" cy="425054"/>
          </a:xfrm>
        </p:spPr>
        <p:txBody>
          <a:bodyPr anchor="b">
            <a:noAutofit/>
          </a:bodyPr>
          <a:lstStyle>
            <a:lvl1pPr algn="l">
              <a:defRPr sz="21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19088" y="1029241"/>
            <a:ext cx="4252912" cy="335438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8" name="Text Placeholder 2"/>
          <p:cNvSpPr>
            <a:spLocks noGrp="1"/>
          </p:cNvSpPr>
          <p:nvPr>
            <p:ph idx="13"/>
          </p:nvPr>
        </p:nvSpPr>
        <p:spPr>
          <a:xfrm>
            <a:off x="4639742" y="1029241"/>
            <a:ext cx="4182533" cy="3367331"/>
          </a:xfrm>
          <a:prstGeom prst="rect">
            <a:avLst/>
          </a:prstGeom>
        </p:spPr>
        <p:txBody>
          <a:bodyPr vert="horz" lIns="91440" tIns="45720" rIns="91440" bIns="45720" rtlCol="0" anchor="t" anchorCtr="0">
            <a:normAutofit/>
          </a:bodyPr>
          <a:lstStyle>
            <a:lvl1pPr>
              <a:lnSpc>
                <a:spcPts val="1500"/>
              </a:lnSpc>
              <a:defRPr sz="1350">
                <a:solidFill>
                  <a:schemeClr val="tx2"/>
                </a:solidFill>
              </a:defRPr>
            </a:lvl1pPr>
            <a:lvl2pPr>
              <a:lnSpc>
                <a:spcPts val="1500"/>
              </a:lnSpc>
              <a:defRPr sz="1350">
                <a:solidFill>
                  <a:schemeClr val="tx2"/>
                </a:solidFill>
              </a:defRPr>
            </a:lvl2pPr>
            <a:lvl3pPr>
              <a:lnSpc>
                <a:spcPts val="1500"/>
              </a:lnSpc>
              <a:defRPr sz="1350">
                <a:solidFill>
                  <a:schemeClr val="tx2"/>
                </a:solidFill>
              </a:defRPr>
            </a:lvl3pPr>
            <a:lvl4pPr>
              <a:lnSpc>
                <a:spcPts val="1500"/>
              </a:lnSpc>
              <a:defRPr sz="1350">
                <a:solidFill>
                  <a:schemeClr val="tx2"/>
                </a:solidFill>
              </a:defRPr>
            </a:lvl4pPr>
            <a:lvl5pPr>
              <a:lnSpc>
                <a:spcPts val="1500"/>
              </a:lnSpc>
              <a:defRPr sz="135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Tree>
    <p:extLst>
      <p:ext uri="{BB962C8B-B14F-4D97-AF65-F5344CB8AC3E}">
        <p14:creationId xmlns:p14="http://schemas.microsoft.com/office/powerpoint/2010/main" val="3068387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w content w/image-blue ALT logo">
    <p:spTree>
      <p:nvGrpSpPr>
        <p:cNvPr id="1" name=""/>
        <p:cNvGrpSpPr/>
        <p:nvPr/>
      </p:nvGrpSpPr>
      <p:grpSpPr>
        <a:xfrm>
          <a:off x="0" y="0"/>
          <a:ext cx="0" cy="0"/>
          <a:chOff x="0" y="0"/>
          <a:chExt cx="0" cy="0"/>
        </a:xfrm>
      </p:grpSpPr>
      <p:pic>
        <p:nvPicPr>
          <p:cNvPr id="7" name="Picture 6" descr="POWR-slide-8_bluepr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19" name="Title 1"/>
          <p:cNvSpPr>
            <a:spLocks noGrp="1"/>
          </p:cNvSpPr>
          <p:nvPr>
            <p:ph type="title" hasCustomPrompt="1"/>
          </p:nvPr>
        </p:nvSpPr>
        <p:spPr>
          <a:xfrm>
            <a:off x="319090" y="534928"/>
            <a:ext cx="7466412" cy="425054"/>
          </a:xfrm>
        </p:spPr>
        <p:txBody>
          <a:bodyPr anchor="b">
            <a:noAutofit/>
          </a:bodyPr>
          <a:lstStyle>
            <a:lvl1pPr algn="l">
              <a:defRPr sz="2100" b="1">
                <a:solidFill>
                  <a:srgbClr val="FFFFFF"/>
                </a:solidFill>
              </a:defRPr>
            </a:lvl1pPr>
          </a:lstStyle>
          <a:p>
            <a:r>
              <a:rPr lang="en-US" dirty="0" smtClean="0"/>
              <a:t>CLICK TO EDIT MASTER TITLE STYLE</a:t>
            </a:r>
            <a:endParaRPr lang="en-US" dirty="0"/>
          </a:p>
        </p:txBody>
      </p:sp>
      <p:sp>
        <p:nvSpPr>
          <p:cNvPr id="20" name="Picture Placeholder 2"/>
          <p:cNvSpPr>
            <a:spLocks noGrp="1"/>
          </p:cNvSpPr>
          <p:nvPr>
            <p:ph type="pic" idx="1"/>
          </p:nvPr>
        </p:nvSpPr>
        <p:spPr>
          <a:xfrm>
            <a:off x="319088" y="1029241"/>
            <a:ext cx="4252912" cy="3354385"/>
          </a:xfrm>
        </p:spPr>
        <p:txBody>
          <a:bodyPr/>
          <a:lstStyle>
            <a:lvl1pPr marL="0" indent="0">
              <a:buNone/>
              <a:defRPr sz="2400">
                <a:solidFill>
                  <a:srgbClr val="FFFFFF"/>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22" name="Text Placeholder 2"/>
          <p:cNvSpPr>
            <a:spLocks noGrp="1"/>
          </p:cNvSpPr>
          <p:nvPr>
            <p:ph idx="13"/>
          </p:nvPr>
        </p:nvSpPr>
        <p:spPr>
          <a:xfrm>
            <a:off x="4639742" y="1029241"/>
            <a:ext cx="4182533" cy="3367331"/>
          </a:xfrm>
          <a:prstGeom prst="rect">
            <a:avLst/>
          </a:prstGeom>
        </p:spPr>
        <p:txBody>
          <a:bodyPr vert="horz" lIns="91440" tIns="45720" rIns="91440" bIns="45720" rtlCol="0" anchor="t" anchorCtr="0">
            <a:normAutofit/>
          </a:bodyPr>
          <a:lstStyle>
            <a:lvl1pPr>
              <a:lnSpc>
                <a:spcPts val="1500"/>
              </a:lnSpc>
              <a:defRPr sz="1350">
                <a:solidFill>
                  <a:srgbClr val="FFFFFF"/>
                </a:solidFill>
              </a:defRPr>
            </a:lvl1pPr>
            <a:lvl2pPr>
              <a:lnSpc>
                <a:spcPts val="1500"/>
              </a:lnSpc>
              <a:defRPr sz="1350">
                <a:solidFill>
                  <a:srgbClr val="FFFFFF"/>
                </a:solidFill>
              </a:defRPr>
            </a:lvl2pPr>
            <a:lvl3pPr>
              <a:lnSpc>
                <a:spcPts val="1500"/>
              </a:lnSpc>
              <a:defRPr sz="1350">
                <a:solidFill>
                  <a:srgbClr val="FFFFFF"/>
                </a:solidFill>
              </a:defRPr>
            </a:lvl3pPr>
            <a:lvl4pPr>
              <a:lnSpc>
                <a:spcPts val="1500"/>
              </a:lnSpc>
              <a:defRPr sz="1350">
                <a:solidFill>
                  <a:srgbClr val="FFFFFF"/>
                </a:solidFill>
              </a:defRPr>
            </a:lvl4pPr>
            <a:lvl5pPr>
              <a:lnSpc>
                <a:spcPts val="1500"/>
              </a:lnSpc>
              <a:defRPr sz="135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Box 23"/>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pic>
        <p:nvPicPr>
          <p:cNvPr id="8" name="Picture 7"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Tree>
    <p:extLst>
      <p:ext uri="{BB962C8B-B14F-4D97-AF65-F5344CB8AC3E}">
        <p14:creationId xmlns:p14="http://schemas.microsoft.com/office/powerpoint/2010/main" val="1575947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w content w/image-grey1 ALT logo">
    <p:spTree>
      <p:nvGrpSpPr>
        <p:cNvPr id="1" name=""/>
        <p:cNvGrpSpPr/>
        <p:nvPr/>
      </p:nvGrpSpPr>
      <p:grpSpPr>
        <a:xfrm>
          <a:off x="0" y="0"/>
          <a:ext cx="0" cy="0"/>
          <a:chOff x="0" y="0"/>
          <a:chExt cx="0" cy="0"/>
        </a:xfrm>
      </p:grpSpPr>
      <p:pic>
        <p:nvPicPr>
          <p:cNvPr id="4" name="Picture 3" descr="POWR-slide-4_gra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19" name="Title 1"/>
          <p:cNvSpPr>
            <a:spLocks noGrp="1"/>
          </p:cNvSpPr>
          <p:nvPr>
            <p:ph type="title" hasCustomPrompt="1"/>
          </p:nvPr>
        </p:nvSpPr>
        <p:spPr>
          <a:xfrm>
            <a:off x="319090" y="534928"/>
            <a:ext cx="7466412" cy="425054"/>
          </a:xfrm>
        </p:spPr>
        <p:txBody>
          <a:bodyPr anchor="b">
            <a:noAutofit/>
          </a:bodyPr>
          <a:lstStyle>
            <a:lvl1pPr algn="l">
              <a:defRPr sz="2100" b="1">
                <a:solidFill>
                  <a:srgbClr val="FFFFFF"/>
                </a:solidFill>
              </a:defRPr>
            </a:lvl1pPr>
          </a:lstStyle>
          <a:p>
            <a:r>
              <a:rPr lang="en-US" dirty="0" smtClean="0"/>
              <a:t>CLICK TO EDIT MASTER TITLE STYLE</a:t>
            </a:r>
            <a:endParaRPr lang="en-US" dirty="0"/>
          </a:p>
        </p:txBody>
      </p:sp>
      <p:sp>
        <p:nvSpPr>
          <p:cNvPr id="20" name="Picture Placeholder 2"/>
          <p:cNvSpPr>
            <a:spLocks noGrp="1"/>
          </p:cNvSpPr>
          <p:nvPr>
            <p:ph type="pic" idx="1"/>
          </p:nvPr>
        </p:nvSpPr>
        <p:spPr>
          <a:xfrm>
            <a:off x="319088" y="1029241"/>
            <a:ext cx="4252912" cy="3354385"/>
          </a:xfrm>
        </p:spPr>
        <p:txBody>
          <a:bodyPr/>
          <a:lstStyle>
            <a:lvl1pPr marL="0" indent="0">
              <a:buNone/>
              <a:defRPr sz="2400">
                <a:solidFill>
                  <a:srgbClr val="FFFFFF"/>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22" name="Text Placeholder 2"/>
          <p:cNvSpPr>
            <a:spLocks noGrp="1"/>
          </p:cNvSpPr>
          <p:nvPr>
            <p:ph idx="13"/>
          </p:nvPr>
        </p:nvSpPr>
        <p:spPr>
          <a:xfrm>
            <a:off x="4639742" y="1029241"/>
            <a:ext cx="4182533" cy="3367331"/>
          </a:xfrm>
          <a:prstGeom prst="rect">
            <a:avLst/>
          </a:prstGeom>
        </p:spPr>
        <p:txBody>
          <a:bodyPr vert="horz" lIns="91440" tIns="45720" rIns="91440" bIns="45720" rtlCol="0" anchor="t" anchorCtr="0">
            <a:normAutofit/>
          </a:bodyPr>
          <a:lstStyle>
            <a:lvl1pPr>
              <a:lnSpc>
                <a:spcPts val="1500"/>
              </a:lnSpc>
              <a:defRPr sz="1350">
                <a:solidFill>
                  <a:srgbClr val="FFFFFF"/>
                </a:solidFill>
              </a:defRPr>
            </a:lvl1pPr>
            <a:lvl2pPr>
              <a:lnSpc>
                <a:spcPts val="1500"/>
              </a:lnSpc>
              <a:defRPr sz="1350">
                <a:solidFill>
                  <a:srgbClr val="FFFFFF"/>
                </a:solidFill>
              </a:defRPr>
            </a:lvl2pPr>
            <a:lvl3pPr>
              <a:lnSpc>
                <a:spcPts val="1500"/>
              </a:lnSpc>
              <a:defRPr sz="1350">
                <a:solidFill>
                  <a:srgbClr val="FFFFFF"/>
                </a:solidFill>
              </a:defRPr>
            </a:lvl3pPr>
            <a:lvl4pPr>
              <a:lnSpc>
                <a:spcPts val="1500"/>
              </a:lnSpc>
              <a:defRPr sz="1350">
                <a:solidFill>
                  <a:srgbClr val="FFFFFF"/>
                </a:solidFill>
              </a:defRPr>
            </a:lvl4pPr>
            <a:lvl5pPr>
              <a:lnSpc>
                <a:spcPts val="1500"/>
              </a:lnSpc>
              <a:defRPr sz="135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Box 23"/>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pic>
        <p:nvPicPr>
          <p:cNvPr id="8" name="Picture 7"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Tree>
    <p:extLst>
      <p:ext uri="{BB962C8B-B14F-4D97-AF65-F5344CB8AC3E}">
        <p14:creationId xmlns:p14="http://schemas.microsoft.com/office/powerpoint/2010/main" val="4026379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Image Slide-white">
    <p:spTree>
      <p:nvGrpSpPr>
        <p:cNvPr id="1" name=""/>
        <p:cNvGrpSpPr/>
        <p:nvPr/>
      </p:nvGrpSpPr>
      <p:grpSpPr>
        <a:xfrm>
          <a:off x="0" y="0"/>
          <a:ext cx="0" cy="0"/>
          <a:chOff x="0" y="0"/>
          <a:chExt cx="0" cy="0"/>
        </a:xfrm>
      </p:grpSpPr>
      <p:pic>
        <p:nvPicPr>
          <p:cNvPr id="9" name="Picture 8" descr="POWR-slide-7_white-Top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0"/>
            <a:ext cx="9119681" cy="5143500"/>
          </a:xfrm>
          <a:prstGeom prst="rect">
            <a:avLst/>
          </a:prstGeom>
        </p:spPr>
      </p:pic>
      <p:sp>
        <p:nvSpPr>
          <p:cNvPr id="2" name="Title 1"/>
          <p:cNvSpPr>
            <a:spLocks noGrp="1"/>
          </p:cNvSpPr>
          <p:nvPr>
            <p:ph type="title" hasCustomPrompt="1"/>
          </p:nvPr>
        </p:nvSpPr>
        <p:spPr>
          <a:xfrm>
            <a:off x="787373" y="451516"/>
            <a:ext cx="7882496" cy="471354"/>
          </a:xfrm>
        </p:spPr>
        <p:txBody>
          <a:bodyPr>
            <a:normAutofit/>
          </a:bodyPr>
          <a:lstStyle>
            <a:lvl1pPr algn="l">
              <a:defRPr sz="1650">
                <a:solidFill>
                  <a:schemeClr val="tx1"/>
                </a:solidFill>
              </a:defRPr>
            </a:lvl1pPr>
          </a:lstStyle>
          <a:p>
            <a:r>
              <a:rPr lang="en-US" dirty="0" smtClean="0"/>
              <a:t>CLICK TO EDIT MASTER TITLE STYLE</a:t>
            </a:r>
            <a:endParaRPr lang="en-US" dirty="0"/>
          </a:p>
        </p:txBody>
      </p:sp>
      <p:sp>
        <p:nvSpPr>
          <p:cNvPr id="8" name="Content Placeholder 2"/>
          <p:cNvSpPr>
            <a:spLocks noGrp="1"/>
          </p:cNvSpPr>
          <p:nvPr>
            <p:ph idx="11"/>
          </p:nvPr>
        </p:nvSpPr>
        <p:spPr>
          <a:xfrm>
            <a:off x="1498604" y="810679"/>
            <a:ext cx="7171273" cy="493195"/>
          </a:xfrm>
        </p:spPr>
        <p:txBody>
          <a:bodyPr>
            <a:normAutofit/>
          </a:bodyPr>
          <a:lstStyle>
            <a:lvl1pPr marL="0" indent="0">
              <a:lnSpc>
                <a:spcPts val="825"/>
              </a:lnSpc>
              <a:buNone/>
              <a:defRPr sz="900">
                <a:solidFill>
                  <a:schemeClr val="tx2"/>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dirty="0" smtClean="0"/>
              <a:t>Click to edit Master text styles</a:t>
            </a:r>
          </a:p>
          <a:p>
            <a:pPr lvl="0"/>
            <a:r>
              <a:rPr lang="en-US" dirty="0" smtClean="0"/>
              <a:t>Second level</a:t>
            </a:r>
          </a:p>
        </p:txBody>
      </p:sp>
      <p:pic>
        <p:nvPicPr>
          <p:cNvPr id="10" name="Picture 9"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
        <p:nvSpPr>
          <p:cNvPr id="12" name="TextBox 11"/>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srgbClr val="424242"/>
                </a:solidFill>
                <a:latin typeface="Arial"/>
                <a:ea typeface="+mn-ea"/>
                <a:cs typeface="+mn-cs"/>
              </a:rPr>
              <a:pPr fontAlgn="auto">
                <a:spcBef>
                  <a:spcPts val="0"/>
                </a:spcBef>
                <a:spcAft>
                  <a:spcPts val="0"/>
                </a:spcAft>
              </a:pPr>
              <a:t>‹#›</a:t>
            </a:fld>
            <a:endParaRPr lang="en-US" sz="750" dirty="0">
              <a:solidFill>
                <a:srgbClr val="424242"/>
              </a:solidFill>
              <a:latin typeface="Arial"/>
              <a:ea typeface="+mn-ea"/>
              <a:cs typeface="+mn-cs"/>
            </a:endParaRPr>
          </a:p>
        </p:txBody>
      </p:sp>
    </p:spTree>
    <p:extLst>
      <p:ext uri="{BB962C8B-B14F-4D97-AF65-F5344CB8AC3E}">
        <p14:creationId xmlns:p14="http://schemas.microsoft.com/office/powerpoint/2010/main" val="3528910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Image Slide-white ALT logo">
    <p:spTree>
      <p:nvGrpSpPr>
        <p:cNvPr id="1" name=""/>
        <p:cNvGrpSpPr/>
        <p:nvPr/>
      </p:nvGrpSpPr>
      <p:grpSpPr>
        <a:xfrm>
          <a:off x="0" y="0"/>
          <a:ext cx="0" cy="0"/>
          <a:chOff x="0" y="0"/>
          <a:chExt cx="0" cy="0"/>
        </a:xfrm>
      </p:grpSpPr>
      <p:pic>
        <p:nvPicPr>
          <p:cNvPr id="9" name="Picture 8" descr="POWR-slide-7_white-Top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0"/>
            <a:ext cx="9119681" cy="5143500"/>
          </a:xfrm>
          <a:prstGeom prst="rect">
            <a:avLst/>
          </a:prstGeom>
        </p:spPr>
      </p:pic>
      <p:sp>
        <p:nvSpPr>
          <p:cNvPr id="2" name="Title 1"/>
          <p:cNvSpPr>
            <a:spLocks noGrp="1"/>
          </p:cNvSpPr>
          <p:nvPr>
            <p:ph type="title" hasCustomPrompt="1"/>
          </p:nvPr>
        </p:nvSpPr>
        <p:spPr>
          <a:xfrm>
            <a:off x="787381" y="451516"/>
            <a:ext cx="6998127" cy="471354"/>
          </a:xfrm>
        </p:spPr>
        <p:txBody>
          <a:bodyPr>
            <a:normAutofit/>
          </a:bodyPr>
          <a:lstStyle>
            <a:lvl1pPr algn="l">
              <a:defRPr sz="1650">
                <a:solidFill>
                  <a:schemeClr val="tx1"/>
                </a:solidFill>
              </a:defRPr>
            </a:lvl1pPr>
          </a:lstStyle>
          <a:p>
            <a:r>
              <a:rPr lang="en-US" dirty="0" smtClean="0"/>
              <a:t>CLICK TO EDIT MASTER TITLE STYLE</a:t>
            </a:r>
            <a:endParaRPr lang="en-US" dirty="0"/>
          </a:p>
        </p:txBody>
      </p:sp>
      <p:sp>
        <p:nvSpPr>
          <p:cNvPr id="8" name="Content Placeholder 2"/>
          <p:cNvSpPr>
            <a:spLocks noGrp="1"/>
          </p:cNvSpPr>
          <p:nvPr>
            <p:ph idx="11"/>
          </p:nvPr>
        </p:nvSpPr>
        <p:spPr>
          <a:xfrm>
            <a:off x="1498604" y="810679"/>
            <a:ext cx="7171273" cy="493195"/>
          </a:xfrm>
        </p:spPr>
        <p:txBody>
          <a:bodyPr>
            <a:normAutofit/>
          </a:bodyPr>
          <a:lstStyle>
            <a:lvl1pPr marL="0" indent="0">
              <a:lnSpc>
                <a:spcPts val="825"/>
              </a:lnSpc>
              <a:buNone/>
              <a:defRPr sz="900">
                <a:solidFill>
                  <a:schemeClr val="tx2"/>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dirty="0" smtClean="0"/>
              <a:t>Click to edit Master text styles</a:t>
            </a:r>
          </a:p>
          <a:p>
            <a:pPr lvl="0"/>
            <a:r>
              <a:rPr lang="en-US" dirty="0" smtClean="0"/>
              <a:t>Second level</a:t>
            </a:r>
          </a:p>
        </p:txBody>
      </p:sp>
      <p:sp>
        <p:nvSpPr>
          <p:cNvPr id="12" name="TextBox 11"/>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srgbClr val="424242"/>
                </a:solidFill>
                <a:latin typeface="Arial"/>
                <a:ea typeface="+mn-ea"/>
                <a:cs typeface="+mn-cs"/>
              </a:rPr>
              <a:pPr fontAlgn="auto">
                <a:spcBef>
                  <a:spcPts val="0"/>
                </a:spcBef>
                <a:spcAft>
                  <a:spcPts val="0"/>
                </a:spcAft>
              </a:pPr>
              <a:t>‹#›</a:t>
            </a:fld>
            <a:endParaRPr lang="en-US" sz="750" dirty="0">
              <a:solidFill>
                <a:srgbClr val="424242"/>
              </a:solidFill>
              <a:latin typeface="Arial"/>
              <a:ea typeface="+mn-ea"/>
              <a:cs typeface="+mn-cs"/>
            </a:endParaRPr>
          </a:p>
        </p:txBody>
      </p:sp>
      <p:pic>
        <p:nvPicPr>
          <p:cNvPr id="7" name="Picture 6"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Tree>
    <p:extLst>
      <p:ext uri="{BB962C8B-B14F-4D97-AF65-F5344CB8AC3E}">
        <p14:creationId xmlns:p14="http://schemas.microsoft.com/office/powerpoint/2010/main" val="3501913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ALT logo">
    <p:spTree>
      <p:nvGrpSpPr>
        <p:cNvPr id="1" name=""/>
        <p:cNvGrpSpPr/>
        <p:nvPr/>
      </p:nvGrpSpPr>
      <p:grpSpPr>
        <a:xfrm>
          <a:off x="0" y="0"/>
          <a:ext cx="0" cy="0"/>
          <a:chOff x="0" y="0"/>
          <a:chExt cx="0" cy="0"/>
        </a:xfrm>
      </p:grpSpPr>
      <p:pic>
        <p:nvPicPr>
          <p:cNvPr id="3" name="Picture 2" descr="POWR-slide-1_blueprint-w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pic>
        <p:nvPicPr>
          <p:cNvPr id="10" name="Picture 9"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
        <p:nvSpPr>
          <p:cNvPr id="12" name="Title 1"/>
          <p:cNvSpPr>
            <a:spLocks noGrp="1"/>
          </p:cNvSpPr>
          <p:nvPr>
            <p:ph type="ctrTitle" hasCustomPrompt="1"/>
          </p:nvPr>
        </p:nvSpPr>
        <p:spPr>
          <a:xfrm>
            <a:off x="279403" y="2165243"/>
            <a:ext cx="8551332" cy="577956"/>
          </a:xfrm>
        </p:spPr>
        <p:txBody>
          <a:bodyPr>
            <a:noAutofit/>
          </a:bodyPr>
          <a:lstStyle>
            <a:lvl1pPr algn="ctr">
              <a:defRPr sz="2100" b="0">
                <a:solidFill>
                  <a:schemeClr val="bg1"/>
                </a:solidFill>
              </a:defRPr>
            </a:lvl1pPr>
          </a:lstStyle>
          <a:p>
            <a:r>
              <a:rPr lang="en-US" dirty="0" smtClean="0"/>
              <a:t>CLICK TO EDIT MASTER TITLE STYLE</a:t>
            </a:r>
            <a:endParaRPr lang="en-US" dirty="0"/>
          </a:p>
        </p:txBody>
      </p:sp>
      <p:sp>
        <p:nvSpPr>
          <p:cNvPr id="13" name="TextBox 12"/>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spTree>
    <p:extLst>
      <p:ext uri="{BB962C8B-B14F-4D97-AF65-F5344CB8AC3E}">
        <p14:creationId xmlns:p14="http://schemas.microsoft.com/office/powerpoint/2010/main" val="2676446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Image Slide-grey">
    <p:spTree>
      <p:nvGrpSpPr>
        <p:cNvPr id="1" name=""/>
        <p:cNvGrpSpPr/>
        <p:nvPr/>
      </p:nvGrpSpPr>
      <p:grpSpPr>
        <a:xfrm>
          <a:off x="0" y="0"/>
          <a:ext cx="0" cy="0"/>
          <a:chOff x="0" y="0"/>
          <a:chExt cx="0" cy="0"/>
        </a:xfrm>
      </p:grpSpPr>
      <p:pic>
        <p:nvPicPr>
          <p:cNvPr id="4" name="Picture 3" descr="POWR-slide-6_gray-Top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2" name="Title 1"/>
          <p:cNvSpPr>
            <a:spLocks noGrp="1"/>
          </p:cNvSpPr>
          <p:nvPr>
            <p:ph type="title" hasCustomPrompt="1"/>
          </p:nvPr>
        </p:nvSpPr>
        <p:spPr>
          <a:xfrm>
            <a:off x="787373" y="451516"/>
            <a:ext cx="7882496" cy="471354"/>
          </a:xfrm>
        </p:spPr>
        <p:txBody>
          <a:bodyPr>
            <a:normAutofit/>
          </a:bodyPr>
          <a:lstStyle>
            <a:lvl1pPr algn="l">
              <a:defRPr sz="1650">
                <a:solidFill>
                  <a:schemeClr val="tx1"/>
                </a:solidFill>
              </a:defRPr>
            </a:lvl1pPr>
          </a:lstStyle>
          <a:p>
            <a:r>
              <a:rPr lang="en-US" dirty="0" smtClean="0"/>
              <a:t>CLICK TO EDIT MASTER TITLE STYLE</a:t>
            </a:r>
            <a:endParaRPr lang="en-US" dirty="0"/>
          </a:p>
        </p:txBody>
      </p:sp>
      <p:sp>
        <p:nvSpPr>
          <p:cNvPr id="8" name="Content Placeholder 2"/>
          <p:cNvSpPr>
            <a:spLocks noGrp="1"/>
          </p:cNvSpPr>
          <p:nvPr>
            <p:ph idx="11"/>
          </p:nvPr>
        </p:nvSpPr>
        <p:spPr>
          <a:xfrm>
            <a:off x="1498604" y="810679"/>
            <a:ext cx="7171273" cy="493195"/>
          </a:xfrm>
        </p:spPr>
        <p:txBody>
          <a:bodyPr>
            <a:normAutofit/>
          </a:bodyPr>
          <a:lstStyle>
            <a:lvl1pPr marL="0" indent="0">
              <a:lnSpc>
                <a:spcPts val="825"/>
              </a:lnSpc>
              <a:buNone/>
              <a:defRPr sz="900">
                <a:solidFill>
                  <a:srgbClr val="FFFFFF"/>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dirty="0" smtClean="0"/>
              <a:t>Click to edit Master text styles</a:t>
            </a:r>
          </a:p>
          <a:p>
            <a:pPr lvl="0"/>
            <a:r>
              <a:rPr lang="en-US" dirty="0" smtClean="0"/>
              <a:t>Second level</a:t>
            </a:r>
          </a:p>
        </p:txBody>
      </p:sp>
      <p:pic>
        <p:nvPicPr>
          <p:cNvPr id="10" name="Picture 9"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
        <p:nvSpPr>
          <p:cNvPr id="12" name="TextBox 11"/>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spTree>
    <p:extLst>
      <p:ext uri="{BB962C8B-B14F-4D97-AF65-F5344CB8AC3E}">
        <p14:creationId xmlns:p14="http://schemas.microsoft.com/office/powerpoint/2010/main" val="4001070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Image Slide-grey ALT logo">
    <p:spTree>
      <p:nvGrpSpPr>
        <p:cNvPr id="1" name=""/>
        <p:cNvGrpSpPr/>
        <p:nvPr/>
      </p:nvGrpSpPr>
      <p:grpSpPr>
        <a:xfrm>
          <a:off x="0" y="0"/>
          <a:ext cx="0" cy="0"/>
          <a:chOff x="0" y="0"/>
          <a:chExt cx="0" cy="0"/>
        </a:xfrm>
      </p:grpSpPr>
      <p:pic>
        <p:nvPicPr>
          <p:cNvPr id="4" name="Picture 3" descr="POWR-slide-6_gray-Top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2" name="Title 1"/>
          <p:cNvSpPr>
            <a:spLocks noGrp="1"/>
          </p:cNvSpPr>
          <p:nvPr>
            <p:ph type="title" hasCustomPrompt="1"/>
          </p:nvPr>
        </p:nvSpPr>
        <p:spPr>
          <a:xfrm>
            <a:off x="787381" y="451516"/>
            <a:ext cx="6998127" cy="471354"/>
          </a:xfrm>
        </p:spPr>
        <p:txBody>
          <a:bodyPr>
            <a:normAutofit/>
          </a:bodyPr>
          <a:lstStyle>
            <a:lvl1pPr algn="l">
              <a:defRPr sz="1650">
                <a:solidFill>
                  <a:schemeClr val="tx1"/>
                </a:solidFill>
              </a:defRPr>
            </a:lvl1pPr>
          </a:lstStyle>
          <a:p>
            <a:r>
              <a:rPr lang="en-US" dirty="0" smtClean="0"/>
              <a:t>CLICK TO EDIT MASTER TITLE STYLE</a:t>
            </a:r>
            <a:endParaRPr lang="en-US" dirty="0"/>
          </a:p>
        </p:txBody>
      </p:sp>
      <p:sp>
        <p:nvSpPr>
          <p:cNvPr id="8" name="Content Placeholder 2"/>
          <p:cNvSpPr>
            <a:spLocks noGrp="1"/>
          </p:cNvSpPr>
          <p:nvPr>
            <p:ph idx="11"/>
          </p:nvPr>
        </p:nvSpPr>
        <p:spPr>
          <a:xfrm>
            <a:off x="1498604" y="810679"/>
            <a:ext cx="7171273" cy="493195"/>
          </a:xfrm>
        </p:spPr>
        <p:txBody>
          <a:bodyPr>
            <a:normAutofit/>
          </a:bodyPr>
          <a:lstStyle>
            <a:lvl1pPr marL="0" indent="0">
              <a:lnSpc>
                <a:spcPts val="825"/>
              </a:lnSpc>
              <a:buNone/>
              <a:defRPr sz="900">
                <a:solidFill>
                  <a:srgbClr val="FFFFFF"/>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dirty="0" smtClean="0"/>
              <a:t>Click to edit Master text styles</a:t>
            </a:r>
          </a:p>
          <a:p>
            <a:pPr lvl="0"/>
            <a:r>
              <a:rPr lang="en-US" dirty="0" smtClean="0"/>
              <a:t>Second level</a:t>
            </a:r>
          </a:p>
        </p:txBody>
      </p:sp>
      <p:sp>
        <p:nvSpPr>
          <p:cNvPr id="12" name="TextBox 11"/>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pic>
        <p:nvPicPr>
          <p:cNvPr id="7" name="Picture 6"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Tree>
    <p:extLst>
      <p:ext uri="{BB962C8B-B14F-4D97-AF65-F5344CB8AC3E}">
        <p14:creationId xmlns:p14="http://schemas.microsoft.com/office/powerpoint/2010/main" val="318145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pact statment w/subhead-blue">
    <p:spTree>
      <p:nvGrpSpPr>
        <p:cNvPr id="1" name=""/>
        <p:cNvGrpSpPr/>
        <p:nvPr/>
      </p:nvGrpSpPr>
      <p:grpSpPr>
        <a:xfrm>
          <a:off x="0" y="0"/>
          <a:ext cx="0" cy="0"/>
          <a:chOff x="0" y="0"/>
          <a:chExt cx="0" cy="0"/>
        </a:xfrm>
      </p:grpSpPr>
      <p:pic>
        <p:nvPicPr>
          <p:cNvPr id="7" name="Picture 6" descr="POWR-slide-1_blueprint-w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2" name="Title 1"/>
          <p:cNvSpPr>
            <a:spLocks noGrp="1"/>
          </p:cNvSpPr>
          <p:nvPr>
            <p:ph type="ctrTitle" hasCustomPrompt="1"/>
          </p:nvPr>
        </p:nvSpPr>
        <p:spPr>
          <a:xfrm>
            <a:off x="279403" y="2165243"/>
            <a:ext cx="8551332" cy="577956"/>
          </a:xfrm>
        </p:spPr>
        <p:txBody>
          <a:bodyPr>
            <a:noAutofit/>
          </a:bodyPr>
          <a:lstStyle>
            <a:lvl1pPr algn="ctr">
              <a:defRPr sz="2100" b="0">
                <a:solidFill>
                  <a:schemeClr val="bg1"/>
                </a:solidFill>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371600" y="3181350"/>
            <a:ext cx="6400800" cy="776854"/>
          </a:xfrm>
        </p:spPr>
        <p:txBody>
          <a:bodyPr anchor="t" anchorCtr="0">
            <a:normAutofit/>
          </a:bodyPr>
          <a:lstStyle>
            <a:lvl1pPr marL="0" indent="0" algn="ctr">
              <a:lnSpc>
                <a:spcPts val="2550"/>
              </a:lnSpc>
              <a:buNone/>
              <a:defRPr sz="12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
        <p:nvSpPr>
          <p:cNvPr id="12" name="TextBox 11"/>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spTree>
    <p:extLst>
      <p:ext uri="{BB962C8B-B14F-4D97-AF65-F5344CB8AC3E}">
        <p14:creationId xmlns:p14="http://schemas.microsoft.com/office/powerpoint/2010/main" val="917674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 statment w/subhead-blue ALT logo">
    <p:spTree>
      <p:nvGrpSpPr>
        <p:cNvPr id="1" name=""/>
        <p:cNvGrpSpPr/>
        <p:nvPr/>
      </p:nvGrpSpPr>
      <p:grpSpPr>
        <a:xfrm>
          <a:off x="0" y="0"/>
          <a:ext cx="0" cy="0"/>
          <a:chOff x="0" y="0"/>
          <a:chExt cx="0" cy="0"/>
        </a:xfrm>
      </p:grpSpPr>
      <p:pic>
        <p:nvPicPr>
          <p:cNvPr id="7" name="Picture 6" descr="POWR-slide-1_blueprint-w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2" name="Title 1"/>
          <p:cNvSpPr>
            <a:spLocks noGrp="1"/>
          </p:cNvSpPr>
          <p:nvPr>
            <p:ph type="ctrTitle" hasCustomPrompt="1"/>
          </p:nvPr>
        </p:nvSpPr>
        <p:spPr>
          <a:xfrm>
            <a:off x="279403" y="2165243"/>
            <a:ext cx="8551332" cy="577956"/>
          </a:xfrm>
        </p:spPr>
        <p:txBody>
          <a:bodyPr>
            <a:noAutofit/>
          </a:bodyPr>
          <a:lstStyle>
            <a:lvl1pPr algn="ctr">
              <a:defRPr sz="2100" b="0">
                <a:solidFill>
                  <a:schemeClr val="bg1"/>
                </a:solidFill>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371600" y="3181350"/>
            <a:ext cx="6400800" cy="776854"/>
          </a:xfrm>
        </p:spPr>
        <p:txBody>
          <a:bodyPr anchor="t" anchorCtr="0">
            <a:normAutofit/>
          </a:bodyPr>
          <a:lstStyle>
            <a:lvl1pPr marL="0" indent="0" algn="ctr">
              <a:lnSpc>
                <a:spcPts val="2550"/>
              </a:lnSpc>
              <a:buNone/>
              <a:defRPr sz="12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extBox 11"/>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pic>
        <p:nvPicPr>
          <p:cNvPr id="8" name="Picture 7"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Tree>
    <p:extLst>
      <p:ext uri="{BB962C8B-B14F-4D97-AF65-F5344CB8AC3E}">
        <p14:creationId xmlns:p14="http://schemas.microsoft.com/office/powerpoint/2010/main" val="1201755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pact statment w/subhead-grey">
    <p:spTree>
      <p:nvGrpSpPr>
        <p:cNvPr id="1" name=""/>
        <p:cNvGrpSpPr/>
        <p:nvPr/>
      </p:nvGrpSpPr>
      <p:grpSpPr>
        <a:xfrm>
          <a:off x="0" y="0"/>
          <a:ext cx="0" cy="0"/>
          <a:chOff x="0" y="0"/>
          <a:chExt cx="0" cy="0"/>
        </a:xfrm>
      </p:grpSpPr>
      <p:pic>
        <p:nvPicPr>
          <p:cNvPr id="5" name="Picture 4" descr="POWR-slide-9_gray-w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pic>
        <p:nvPicPr>
          <p:cNvPr id="9" name="Picture 8"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
        <p:nvSpPr>
          <p:cNvPr id="6" name="Title 1"/>
          <p:cNvSpPr>
            <a:spLocks noGrp="1"/>
          </p:cNvSpPr>
          <p:nvPr>
            <p:ph type="ctrTitle" hasCustomPrompt="1"/>
          </p:nvPr>
        </p:nvSpPr>
        <p:spPr>
          <a:xfrm>
            <a:off x="728135" y="2207578"/>
            <a:ext cx="7772400" cy="577956"/>
          </a:xfrm>
        </p:spPr>
        <p:txBody>
          <a:bodyPr>
            <a:noAutofit/>
          </a:bodyPr>
          <a:lstStyle>
            <a:lvl1pPr algn="ctr">
              <a:defRPr sz="2100" b="1">
                <a:solidFill>
                  <a:schemeClr val="bg1"/>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1371600" y="3007746"/>
            <a:ext cx="6400800" cy="776854"/>
          </a:xfrm>
        </p:spPr>
        <p:txBody>
          <a:bodyPr anchor="t" anchorCtr="0">
            <a:normAutofit/>
          </a:bodyPr>
          <a:lstStyle>
            <a:lvl1pPr marL="0" indent="0" algn="ctr">
              <a:lnSpc>
                <a:spcPts val="2550"/>
              </a:lnSpc>
              <a:buNone/>
              <a:defRPr sz="12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Box 9"/>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spTree>
    <p:extLst>
      <p:ext uri="{BB962C8B-B14F-4D97-AF65-F5344CB8AC3E}">
        <p14:creationId xmlns:p14="http://schemas.microsoft.com/office/powerpoint/2010/main" val="3087257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pact statment w/subhead-grey ALT logo">
    <p:spTree>
      <p:nvGrpSpPr>
        <p:cNvPr id="1" name=""/>
        <p:cNvGrpSpPr/>
        <p:nvPr/>
      </p:nvGrpSpPr>
      <p:grpSpPr>
        <a:xfrm>
          <a:off x="0" y="0"/>
          <a:ext cx="0" cy="0"/>
          <a:chOff x="0" y="0"/>
          <a:chExt cx="0" cy="0"/>
        </a:xfrm>
      </p:grpSpPr>
      <p:pic>
        <p:nvPicPr>
          <p:cNvPr id="5" name="Picture 4" descr="POWR-slide-9_gray-w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6" name="Title 1"/>
          <p:cNvSpPr>
            <a:spLocks noGrp="1"/>
          </p:cNvSpPr>
          <p:nvPr>
            <p:ph type="ctrTitle" hasCustomPrompt="1"/>
          </p:nvPr>
        </p:nvSpPr>
        <p:spPr>
          <a:xfrm>
            <a:off x="728135" y="2207578"/>
            <a:ext cx="7772400" cy="577956"/>
          </a:xfrm>
        </p:spPr>
        <p:txBody>
          <a:bodyPr>
            <a:noAutofit/>
          </a:bodyPr>
          <a:lstStyle>
            <a:lvl1pPr algn="ctr">
              <a:defRPr sz="2100" b="1">
                <a:solidFill>
                  <a:schemeClr val="bg1"/>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1371600" y="3007746"/>
            <a:ext cx="6400800" cy="776854"/>
          </a:xfrm>
        </p:spPr>
        <p:txBody>
          <a:bodyPr anchor="t" anchorCtr="0">
            <a:normAutofit/>
          </a:bodyPr>
          <a:lstStyle>
            <a:lvl1pPr marL="0" indent="0" algn="ctr">
              <a:lnSpc>
                <a:spcPts val="2550"/>
              </a:lnSpc>
              <a:buNone/>
              <a:defRPr sz="12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Box 9"/>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pic>
        <p:nvPicPr>
          <p:cNvPr id="8" name="Picture 7"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Tree>
    <p:extLst>
      <p:ext uri="{BB962C8B-B14F-4D97-AF65-F5344CB8AC3E}">
        <p14:creationId xmlns:p14="http://schemas.microsoft.com/office/powerpoint/2010/main" val="4051000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charset="0"/>
            </a:endParaRPr>
          </a:p>
        </p:txBody>
      </p:sp>
      <p:sp>
        <p:nvSpPr>
          <p:cNvPr id="4" name="Picture Placeholder 13"/>
          <p:cNvSpPr>
            <a:spLocks noGrp="1"/>
          </p:cNvSpPr>
          <p:nvPr>
            <p:ph type="pic" sz="quarter" idx="13"/>
          </p:nvPr>
        </p:nvSpPr>
        <p:spPr>
          <a:xfrm>
            <a:off x="0" y="0"/>
            <a:ext cx="9161149" cy="5143500"/>
          </a:xfrm>
          <a:effectLst/>
        </p:spPr>
        <p:txBody>
          <a:bodyPr>
            <a:normAutofit/>
          </a:bodyPr>
          <a:lstStyle>
            <a:lvl1pPr marL="0" indent="0">
              <a:buNone/>
              <a:defRPr sz="1575">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453354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5143500"/>
          </a:xfrm>
          <a:effectLst/>
        </p:spPr>
        <p:txBody>
          <a:bodyPr>
            <a:normAutofit/>
          </a:bodyPr>
          <a:lstStyle>
            <a:lvl1pPr marL="0" indent="0">
              <a:buNone/>
              <a:defRPr sz="1575">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9633353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rey ALT logo">
    <p:spTree>
      <p:nvGrpSpPr>
        <p:cNvPr id="1" name=""/>
        <p:cNvGrpSpPr/>
        <p:nvPr/>
      </p:nvGrpSpPr>
      <p:grpSpPr>
        <a:xfrm>
          <a:off x="0" y="0"/>
          <a:ext cx="0" cy="0"/>
          <a:chOff x="0" y="0"/>
          <a:chExt cx="0" cy="0"/>
        </a:xfrm>
      </p:grpSpPr>
      <p:pic>
        <p:nvPicPr>
          <p:cNvPr id="5" name="Picture 4" descr="POWR-slide-9_gray-w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10" name="Title 1"/>
          <p:cNvSpPr>
            <a:spLocks noGrp="1"/>
          </p:cNvSpPr>
          <p:nvPr>
            <p:ph type="ctrTitle" hasCustomPrompt="1"/>
          </p:nvPr>
        </p:nvSpPr>
        <p:spPr>
          <a:xfrm>
            <a:off x="279403" y="2165243"/>
            <a:ext cx="8551332" cy="577956"/>
          </a:xfrm>
        </p:spPr>
        <p:txBody>
          <a:bodyPr>
            <a:noAutofit/>
          </a:bodyPr>
          <a:lstStyle>
            <a:lvl1pPr algn="ctr">
              <a:defRPr sz="2100" b="0">
                <a:solidFill>
                  <a:schemeClr val="bg1"/>
                </a:solidFill>
              </a:defRPr>
            </a:lvl1pPr>
          </a:lstStyle>
          <a:p>
            <a:r>
              <a:rPr lang="en-US" dirty="0" smtClean="0"/>
              <a:t>CLICK TO EDIT MASTER TITLE STYLE</a:t>
            </a:r>
            <a:endParaRPr lang="en-US" dirty="0"/>
          </a:p>
        </p:txBody>
      </p:sp>
      <p:sp>
        <p:nvSpPr>
          <p:cNvPr id="13" name="TextBox 12"/>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pic>
        <p:nvPicPr>
          <p:cNvPr id="6" name="Picture 5"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Tree>
    <p:extLst>
      <p:ext uri="{BB962C8B-B14F-4D97-AF65-F5344CB8AC3E}">
        <p14:creationId xmlns:p14="http://schemas.microsoft.com/office/powerpoint/2010/main" val="291445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Agenda/TOC-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61433"/>
            <a:ext cx="7772400" cy="522780"/>
          </a:xfrm>
        </p:spPr>
        <p:txBody>
          <a:bodyPr>
            <a:normAutofit/>
          </a:bodyPr>
          <a:lstStyle>
            <a:lvl1pPr algn="ctr">
              <a:defRPr sz="2100"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984213"/>
            <a:ext cx="6400800" cy="3460787"/>
          </a:xfrm>
        </p:spPr>
        <p:txBody>
          <a:bodyPr>
            <a:normAutofit/>
          </a:bodyPr>
          <a:lstStyle>
            <a:lvl1pPr marL="0" indent="0" algn="l">
              <a:lnSpc>
                <a:spcPts val="2550"/>
              </a:lnSpc>
              <a:buNone/>
              <a:defRPr sz="1500">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4051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Agenda/TOC-blue">
    <p:spTree>
      <p:nvGrpSpPr>
        <p:cNvPr id="1" name=""/>
        <p:cNvGrpSpPr/>
        <p:nvPr/>
      </p:nvGrpSpPr>
      <p:grpSpPr>
        <a:xfrm>
          <a:off x="0" y="0"/>
          <a:ext cx="0" cy="0"/>
          <a:chOff x="0" y="0"/>
          <a:chExt cx="0" cy="0"/>
        </a:xfrm>
      </p:grpSpPr>
      <p:pic>
        <p:nvPicPr>
          <p:cNvPr id="8" name="Picture 7" descr="POWR-slide-8_bluepr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2" name="Title 1"/>
          <p:cNvSpPr>
            <a:spLocks noGrp="1"/>
          </p:cNvSpPr>
          <p:nvPr>
            <p:ph type="ctrTitle" hasCustomPrompt="1"/>
          </p:nvPr>
        </p:nvSpPr>
        <p:spPr>
          <a:xfrm>
            <a:off x="685800" y="461433"/>
            <a:ext cx="7772400" cy="522780"/>
          </a:xfrm>
        </p:spPr>
        <p:txBody>
          <a:bodyPr>
            <a:normAutofit/>
          </a:bodyPr>
          <a:lstStyle>
            <a:lvl1pPr algn="ctr">
              <a:defRPr sz="2100" b="1">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984213"/>
            <a:ext cx="6400800" cy="3460787"/>
          </a:xfrm>
        </p:spPr>
        <p:txBody>
          <a:bodyPr>
            <a:normAutofit/>
          </a:bodyPr>
          <a:lstStyle>
            <a:lvl1pPr marL="0" indent="0" algn="l">
              <a:lnSpc>
                <a:spcPts val="2550"/>
              </a:lnSpc>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
        <p:nvSpPr>
          <p:cNvPr id="11" name="TextBox 10"/>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spTree>
    <p:extLst>
      <p:ext uri="{BB962C8B-B14F-4D97-AF65-F5344CB8AC3E}">
        <p14:creationId xmlns:p14="http://schemas.microsoft.com/office/powerpoint/2010/main" val="1849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genda/TOC-white ALT logo">
    <p:spTree>
      <p:nvGrpSpPr>
        <p:cNvPr id="1" name=""/>
        <p:cNvGrpSpPr/>
        <p:nvPr/>
      </p:nvGrpSpPr>
      <p:grpSpPr>
        <a:xfrm>
          <a:off x="0" y="0"/>
          <a:ext cx="0" cy="0"/>
          <a:chOff x="0" y="0"/>
          <a:chExt cx="0" cy="0"/>
        </a:xfrm>
      </p:grpSpPr>
      <p:pic>
        <p:nvPicPr>
          <p:cNvPr id="4" name="Picture 3" descr="POWR-slide-2_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1371601" y="461433"/>
            <a:ext cx="6400800" cy="817034"/>
          </a:xfrm>
        </p:spPr>
        <p:txBody>
          <a:bodyPr>
            <a:normAutofit/>
          </a:bodyPr>
          <a:lstStyle>
            <a:lvl1pPr algn="l">
              <a:defRPr sz="2100"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984213"/>
            <a:ext cx="6400800" cy="3460787"/>
          </a:xfrm>
        </p:spPr>
        <p:txBody>
          <a:bodyPr>
            <a:normAutofit/>
          </a:bodyPr>
          <a:lstStyle>
            <a:lvl1pPr marL="0" indent="0" algn="l">
              <a:lnSpc>
                <a:spcPts val="2550"/>
              </a:lnSpc>
              <a:buNone/>
              <a:defRPr sz="1500">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Tree>
    <p:extLst>
      <p:ext uri="{BB962C8B-B14F-4D97-AF65-F5344CB8AC3E}">
        <p14:creationId xmlns:p14="http://schemas.microsoft.com/office/powerpoint/2010/main" val="164016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TOC-blue ALT logo">
    <p:spTree>
      <p:nvGrpSpPr>
        <p:cNvPr id="1" name=""/>
        <p:cNvGrpSpPr/>
        <p:nvPr/>
      </p:nvGrpSpPr>
      <p:grpSpPr>
        <a:xfrm>
          <a:off x="0" y="0"/>
          <a:ext cx="0" cy="0"/>
          <a:chOff x="0" y="0"/>
          <a:chExt cx="0" cy="0"/>
        </a:xfrm>
      </p:grpSpPr>
      <p:pic>
        <p:nvPicPr>
          <p:cNvPr id="8" name="Picture 7" descr="POWR-slide-8_bluepr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77867" cy="5162550"/>
          </a:xfrm>
          <a:prstGeom prst="rect">
            <a:avLst/>
          </a:prstGeom>
        </p:spPr>
      </p:pic>
      <p:sp>
        <p:nvSpPr>
          <p:cNvPr id="11" name="TextBox 10"/>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prstClr val="white"/>
                </a:solidFill>
                <a:latin typeface="Arial"/>
                <a:ea typeface="+mn-ea"/>
                <a:cs typeface="+mn-cs"/>
              </a:rPr>
              <a:pPr fontAlgn="auto">
                <a:spcBef>
                  <a:spcPts val="0"/>
                </a:spcBef>
                <a:spcAft>
                  <a:spcPts val="0"/>
                </a:spcAft>
              </a:pPr>
              <a:t>‹#›</a:t>
            </a:fld>
            <a:endParaRPr lang="en-US" sz="750" dirty="0">
              <a:solidFill>
                <a:prstClr val="white"/>
              </a:solidFill>
              <a:latin typeface="Arial"/>
              <a:ea typeface="+mn-ea"/>
              <a:cs typeface="+mn-cs"/>
            </a:endParaRPr>
          </a:p>
        </p:txBody>
      </p:sp>
      <p:pic>
        <p:nvPicPr>
          <p:cNvPr id="7" name="Picture 6" descr="PowerSecure-LogoSM.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5506" y="188966"/>
            <a:ext cx="1163461" cy="477019"/>
          </a:xfrm>
          <a:prstGeom prst="rect">
            <a:avLst/>
          </a:prstGeom>
        </p:spPr>
      </p:pic>
      <p:sp>
        <p:nvSpPr>
          <p:cNvPr id="10" name="Title 1"/>
          <p:cNvSpPr>
            <a:spLocks noGrp="1"/>
          </p:cNvSpPr>
          <p:nvPr>
            <p:ph type="ctrTitle" hasCustomPrompt="1"/>
          </p:nvPr>
        </p:nvSpPr>
        <p:spPr>
          <a:xfrm>
            <a:off x="1371601" y="461433"/>
            <a:ext cx="6400800" cy="817034"/>
          </a:xfrm>
        </p:spPr>
        <p:txBody>
          <a:bodyPr>
            <a:normAutofit/>
          </a:bodyPr>
          <a:lstStyle>
            <a:lvl1pPr algn="l">
              <a:defRPr sz="2100" b="1">
                <a:solidFill>
                  <a:schemeClr val="bg1"/>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1371600" y="984213"/>
            <a:ext cx="6400800" cy="3460787"/>
          </a:xfrm>
        </p:spPr>
        <p:txBody>
          <a:bodyPr>
            <a:normAutofit/>
          </a:bodyPr>
          <a:lstStyle>
            <a:lvl1pPr marL="0" indent="0" algn="l">
              <a:lnSpc>
                <a:spcPts val="2550"/>
              </a:lnSpc>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2703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gh Conent Slid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3055"/>
            <a:ext cx="8229600" cy="505212"/>
          </a:xfrm>
        </p:spPr>
        <p:txBody>
          <a:bodyPr/>
          <a:lstStyle>
            <a:lvl1pPr algn="ctr">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457200" y="980020"/>
            <a:ext cx="8229600" cy="3473449"/>
          </a:xfrm>
        </p:spPr>
        <p:txBody>
          <a:bodyPr>
            <a:normAutofit/>
          </a:bodyPr>
          <a:lstStyle>
            <a:lvl1pPr marL="0" indent="0" algn="l">
              <a:lnSpc>
                <a:spcPts val="1800"/>
              </a:lnSpc>
              <a:buNone/>
              <a:defRPr sz="1350">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057954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OWR-slide-2_white.jpg"/>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451525"/>
            <a:ext cx="8229600" cy="547545"/>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81616"/>
            <a:ext cx="8229600" cy="3318937"/>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PowerSecure-LogoSM.jpg"/>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7785506" y="4496575"/>
            <a:ext cx="1163461" cy="477019"/>
          </a:xfrm>
          <a:prstGeom prst="rect">
            <a:avLst/>
          </a:prstGeom>
        </p:spPr>
      </p:pic>
      <p:sp>
        <p:nvSpPr>
          <p:cNvPr id="13" name="TextBox 12"/>
          <p:cNvSpPr txBox="1"/>
          <p:nvPr userDrawn="1"/>
        </p:nvSpPr>
        <p:spPr>
          <a:xfrm>
            <a:off x="372529" y="4792144"/>
            <a:ext cx="482600" cy="207749"/>
          </a:xfrm>
          <a:prstGeom prst="rect">
            <a:avLst/>
          </a:prstGeom>
          <a:noFill/>
        </p:spPr>
        <p:txBody>
          <a:bodyPr wrap="square" rtlCol="0">
            <a:spAutoFit/>
          </a:bodyPr>
          <a:lstStyle/>
          <a:p>
            <a:pPr fontAlgn="auto">
              <a:spcBef>
                <a:spcPts val="0"/>
              </a:spcBef>
              <a:spcAft>
                <a:spcPts val="0"/>
              </a:spcAft>
            </a:pPr>
            <a:fld id="{7FBB7FC5-C5CF-144F-9B5D-A3D1FEFB808D}" type="slidenum">
              <a:rPr lang="en-US" sz="750" smtClean="0">
                <a:solidFill>
                  <a:srgbClr val="424242"/>
                </a:solidFill>
                <a:latin typeface="Arial"/>
                <a:ea typeface="+mn-ea"/>
                <a:cs typeface="+mn-cs"/>
              </a:rPr>
              <a:pPr fontAlgn="auto">
                <a:spcBef>
                  <a:spcPts val="0"/>
                </a:spcBef>
                <a:spcAft>
                  <a:spcPts val="0"/>
                </a:spcAft>
              </a:pPr>
              <a:t>‹#›</a:t>
            </a:fld>
            <a:endParaRPr lang="en-US" sz="750" dirty="0">
              <a:solidFill>
                <a:srgbClr val="424242"/>
              </a:solidFill>
              <a:latin typeface="Arial"/>
              <a:ea typeface="+mn-ea"/>
              <a:cs typeface="+mn-cs"/>
            </a:endParaRPr>
          </a:p>
        </p:txBody>
      </p:sp>
    </p:spTree>
    <p:extLst>
      <p:ext uri="{BB962C8B-B14F-4D97-AF65-F5344CB8AC3E}">
        <p14:creationId xmlns:p14="http://schemas.microsoft.com/office/powerpoint/2010/main" val="2451559495"/>
      </p:ext>
    </p:extLst>
  </p:cSld>
  <p:clrMap bg1="lt1" tx1="dk1" bg2="lt2" tx2="dk2" accent1="accent1" accent2="accent2" accent3="accent3" accent4="accent4" accent5="accent5" accent6="accent6" hlink="hlink" folHlink="folHlink"/>
  <p:sldLayoutIdLst>
    <p:sldLayoutId id="2147485579" r:id="rId1"/>
    <p:sldLayoutId id="2147485580" r:id="rId2"/>
    <p:sldLayoutId id="2147485581" r:id="rId3"/>
    <p:sldLayoutId id="2147485582" r:id="rId4"/>
    <p:sldLayoutId id="2147485583" r:id="rId5"/>
    <p:sldLayoutId id="2147485584" r:id="rId6"/>
    <p:sldLayoutId id="2147485585" r:id="rId7"/>
    <p:sldLayoutId id="2147485586" r:id="rId8"/>
    <p:sldLayoutId id="2147485587" r:id="rId9"/>
    <p:sldLayoutId id="2147485588" r:id="rId10"/>
    <p:sldLayoutId id="2147485589" r:id="rId11"/>
    <p:sldLayoutId id="2147485590" r:id="rId12"/>
    <p:sldLayoutId id="2147485591" r:id="rId13"/>
    <p:sldLayoutId id="2147485592" r:id="rId14"/>
    <p:sldLayoutId id="2147485593" r:id="rId15"/>
    <p:sldLayoutId id="2147485594" r:id="rId16"/>
    <p:sldLayoutId id="2147485595" r:id="rId17"/>
    <p:sldLayoutId id="2147485596" r:id="rId18"/>
    <p:sldLayoutId id="2147485597" r:id="rId19"/>
    <p:sldLayoutId id="2147485598" r:id="rId20"/>
    <p:sldLayoutId id="2147485599" r:id="rId21"/>
    <p:sldLayoutId id="2147485600" r:id="rId22"/>
    <p:sldLayoutId id="2147485601" r:id="rId23"/>
    <p:sldLayoutId id="2147485602" r:id="rId24"/>
    <p:sldLayoutId id="2147485603" r:id="rId25"/>
    <p:sldLayoutId id="2147485604" r:id="rId26"/>
    <p:sldLayoutId id="2147485605" r:id="rId27"/>
    <p:sldLayoutId id="2147485606" r:id="rId28"/>
    <p:sldLayoutId id="2147485607" r:id="rId29"/>
    <p:sldLayoutId id="2147485608" r:id="rId30"/>
    <p:sldLayoutId id="2147485609" r:id="rId31"/>
    <p:sldLayoutId id="2147485610" r:id="rId32"/>
    <p:sldLayoutId id="2147485611" r:id="rId33"/>
    <p:sldLayoutId id="2147485612" r:id="rId34"/>
    <p:sldLayoutId id="2147485613" r:id="rId35"/>
    <p:sldLayoutId id="2147485614" r:id="rId36"/>
    <p:sldLayoutId id="2147485615" r:id="rId37"/>
  </p:sldLayoutIdLst>
  <p:txStyles>
    <p:titleStyle>
      <a:lvl1pPr algn="ctr" defTabSz="342900" rtl="0" eaLnBrk="1" latinLnBrk="0" hangingPunct="1">
        <a:spcBef>
          <a:spcPct val="0"/>
        </a:spcBef>
        <a:buNone/>
        <a:defRPr sz="2100" b="1" kern="1200">
          <a:solidFill>
            <a:schemeClr val="tx1"/>
          </a:solidFill>
          <a:latin typeface="Arial"/>
          <a:ea typeface="+mj-ea"/>
          <a:cs typeface="+mj-cs"/>
        </a:defRPr>
      </a:lvl1pPr>
    </p:titleStyle>
    <p:bodyStyle>
      <a:lvl1pPr marL="257175" indent="-257175" algn="l" defTabSz="342900" rtl="0" eaLnBrk="1" latinLnBrk="0" hangingPunct="1">
        <a:spcBef>
          <a:spcPct val="20000"/>
        </a:spcBef>
        <a:buFont typeface="Arial"/>
        <a:buChar char="•"/>
        <a:defRPr sz="1500" kern="1200">
          <a:solidFill>
            <a:srgbClr val="000000"/>
          </a:solidFill>
          <a:latin typeface="Arial"/>
          <a:ea typeface="+mn-ea"/>
          <a:cs typeface="+mn-cs"/>
        </a:defRPr>
      </a:lvl1pPr>
      <a:lvl2pPr marL="557213" indent="-214313" algn="l" defTabSz="342900" rtl="0" eaLnBrk="1" latinLnBrk="0" hangingPunct="1">
        <a:spcBef>
          <a:spcPct val="20000"/>
        </a:spcBef>
        <a:buFont typeface="Arial"/>
        <a:buChar char="–"/>
        <a:defRPr sz="1500" kern="1200">
          <a:solidFill>
            <a:srgbClr val="000000"/>
          </a:solidFill>
          <a:latin typeface="Arial"/>
          <a:ea typeface="+mn-ea"/>
          <a:cs typeface="+mn-cs"/>
        </a:defRPr>
      </a:lvl2pPr>
      <a:lvl3pPr marL="857250" indent="-171450" algn="l" defTabSz="342900" rtl="0" eaLnBrk="1" latinLnBrk="0" hangingPunct="1">
        <a:spcBef>
          <a:spcPct val="20000"/>
        </a:spcBef>
        <a:buFont typeface="Arial"/>
        <a:buChar char="•"/>
        <a:defRPr sz="1500" kern="1200">
          <a:solidFill>
            <a:srgbClr val="000000"/>
          </a:solidFill>
          <a:latin typeface="Arial"/>
          <a:ea typeface="+mn-ea"/>
          <a:cs typeface="+mn-cs"/>
        </a:defRPr>
      </a:lvl3pPr>
      <a:lvl4pPr marL="1200150" indent="-171450" algn="l" defTabSz="342900" rtl="0" eaLnBrk="1" latinLnBrk="0" hangingPunct="1">
        <a:spcBef>
          <a:spcPct val="20000"/>
        </a:spcBef>
        <a:buFont typeface="Arial"/>
        <a:buChar char="–"/>
        <a:defRPr sz="1500" kern="1200">
          <a:solidFill>
            <a:srgbClr val="000000"/>
          </a:solidFill>
          <a:latin typeface="Arial"/>
          <a:ea typeface="+mn-ea"/>
          <a:cs typeface="+mn-cs"/>
        </a:defRPr>
      </a:lvl4pPr>
      <a:lvl5pPr marL="1543050" indent="-171450" algn="l" defTabSz="342900" rtl="0" eaLnBrk="1" latinLnBrk="0" hangingPunct="1">
        <a:spcBef>
          <a:spcPct val="20000"/>
        </a:spcBef>
        <a:buFont typeface="Arial"/>
        <a:buChar char="»"/>
        <a:defRPr sz="1500" kern="1200">
          <a:solidFill>
            <a:srgbClr val="000000"/>
          </a:solidFill>
          <a:latin typeface="Arial"/>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F:\Southern slides\IMG_9181.jpg"/>
          <p:cNvPicPr>
            <a:picLocks noGrp="1" noChangeAspect="1" noChangeArrowheads="1"/>
          </p:cNvPicPr>
          <p:nvPr>
            <p:ph type="pic" sz="quarter" idx="13"/>
          </p:nvPr>
        </p:nvPicPr>
        <p:blipFill>
          <a:blip r:embed="rId2" cstate="email">
            <a:extLst>
              <a:ext uri="{28A0092B-C50C-407E-A947-70E740481C1C}">
                <a14:useLocalDpi xmlns:a14="http://schemas.microsoft.com/office/drawing/2010/main" val="0"/>
              </a:ext>
            </a:extLst>
          </a:blip>
          <a:srcRect t="7871" b="787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4" name="Line 5"/>
          <p:cNvSpPr>
            <a:spLocks noChangeShapeType="1"/>
          </p:cNvSpPr>
          <p:nvPr/>
        </p:nvSpPr>
        <p:spPr bwMode="auto">
          <a:xfrm>
            <a:off x="561433"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4" tIns="45712" rIns="91424" bIns="45712" numCol="1" anchor="t" anchorCtr="0" compatLnSpc="1">
            <a:prstTxWarp prst="textNoShape">
              <a:avLst/>
            </a:prstTxWarp>
          </a:bodyPr>
          <a:lstStyle/>
          <a:p>
            <a:endParaRPr lang="en-US">
              <a:latin typeface="Roboto Light" charset="0"/>
            </a:endParaRPr>
          </a:p>
        </p:txBody>
      </p:sp>
      <p:sp>
        <p:nvSpPr>
          <p:cNvPr id="45" name="Line 6"/>
          <p:cNvSpPr>
            <a:spLocks noChangeShapeType="1"/>
          </p:cNvSpPr>
          <p:nvPr/>
        </p:nvSpPr>
        <p:spPr bwMode="auto">
          <a:xfrm>
            <a:off x="561433"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4" tIns="45712" rIns="91424" bIns="45712" numCol="1" anchor="t" anchorCtr="0" compatLnSpc="1">
            <a:prstTxWarp prst="textNoShape">
              <a:avLst/>
            </a:prstTxWarp>
          </a:bodyPr>
          <a:lstStyle/>
          <a:p>
            <a:endParaRPr lang="en-US">
              <a:latin typeface="Roboto Light" charset="0"/>
            </a:endParaRPr>
          </a:p>
        </p:txBody>
      </p:sp>
      <p:sp>
        <p:nvSpPr>
          <p:cNvPr id="190" name="Freeform 189"/>
          <p:cNvSpPr/>
          <p:nvPr/>
        </p:nvSpPr>
        <p:spPr>
          <a:xfrm rot="10800000" flipH="1">
            <a:off x="3418946" y="0"/>
            <a:ext cx="5725054" cy="5144768"/>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charset="0"/>
            </a:endParaRPr>
          </a:p>
        </p:txBody>
      </p:sp>
      <p:sp>
        <p:nvSpPr>
          <p:cNvPr id="9" name="TextBox 8"/>
          <p:cNvSpPr txBox="1"/>
          <p:nvPr/>
        </p:nvSpPr>
        <p:spPr>
          <a:xfrm>
            <a:off x="5128184" y="177923"/>
            <a:ext cx="4260056" cy="4942892"/>
          </a:xfrm>
          <a:prstGeom prst="rect">
            <a:avLst/>
          </a:prstGeom>
          <a:noFill/>
        </p:spPr>
        <p:txBody>
          <a:bodyPr wrap="square" rtlCol="0">
            <a:spAutoFit/>
          </a:bodyPr>
          <a:lstStyle/>
          <a:p>
            <a:pPr>
              <a:lnSpc>
                <a:spcPct val="80000"/>
              </a:lnSpc>
            </a:pPr>
            <a:r>
              <a:rPr lang="en-US" sz="4000" b="1" dirty="0" smtClean="0">
                <a:solidFill>
                  <a:schemeClr val="bg1"/>
                </a:solidFill>
                <a:latin typeface="Roboto Regular" charset="0"/>
                <a:cs typeface="Roboto Regular" charset="0"/>
              </a:rPr>
              <a:t>Distributed Generation</a:t>
            </a:r>
          </a:p>
          <a:p>
            <a:pPr>
              <a:lnSpc>
                <a:spcPct val="80000"/>
              </a:lnSpc>
            </a:pPr>
            <a:r>
              <a:rPr lang="en-US" sz="4000" b="1" dirty="0" smtClean="0">
                <a:solidFill>
                  <a:schemeClr val="bg1"/>
                </a:solidFill>
                <a:latin typeface="Roboto Regular" charset="0"/>
                <a:cs typeface="Roboto Regular" charset="0"/>
              </a:rPr>
              <a:t>as a Non-Wires Alternative</a:t>
            </a:r>
          </a:p>
          <a:p>
            <a:pPr>
              <a:lnSpc>
                <a:spcPct val="80000"/>
              </a:lnSpc>
            </a:pPr>
            <a:endParaRPr lang="en-US" b="1" dirty="0" smtClean="0">
              <a:solidFill>
                <a:schemeClr val="bg1"/>
              </a:solidFill>
              <a:latin typeface="Roboto Regular" charset="0"/>
              <a:cs typeface="Roboto Regular" charset="0"/>
            </a:endParaRPr>
          </a:p>
          <a:p>
            <a:pPr>
              <a:lnSpc>
                <a:spcPct val="80000"/>
              </a:lnSpc>
            </a:pPr>
            <a:endParaRPr lang="en-US" b="1" dirty="0">
              <a:solidFill>
                <a:schemeClr val="bg1"/>
              </a:solidFill>
              <a:latin typeface="Roboto Regular" charset="0"/>
              <a:cs typeface="Roboto Regular" charset="0"/>
            </a:endParaRPr>
          </a:p>
          <a:p>
            <a:pPr>
              <a:lnSpc>
                <a:spcPct val="80000"/>
              </a:lnSpc>
            </a:pPr>
            <a:r>
              <a:rPr lang="en-US" b="1" dirty="0" smtClean="0">
                <a:solidFill>
                  <a:schemeClr val="bg1"/>
                </a:solidFill>
                <a:latin typeface="Roboto Regular" charset="0"/>
                <a:cs typeface="Roboto Regular" charset="0"/>
              </a:rPr>
              <a:t>ERCOT DSWG</a:t>
            </a:r>
          </a:p>
          <a:p>
            <a:r>
              <a:rPr lang="en-US" dirty="0" smtClean="0">
                <a:solidFill>
                  <a:schemeClr val="bg1"/>
                </a:solidFill>
                <a:latin typeface="Roboto Light" charset="0"/>
                <a:cs typeface="Roboto Light" charset="0"/>
              </a:rPr>
              <a:t>Bryan Knight</a:t>
            </a:r>
          </a:p>
          <a:p>
            <a:r>
              <a:rPr lang="en-US" dirty="0" smtClean="0">
                <a:solidFill>
                  <a:schemeClr val="bg1"/>
                </a:solidFill>
                <a:latin typeface="Roboto Light" charset="0"/>
                <a:cs typeface="Roboto Light" charset="0"/>
              </a:rPr>
              <a:t>November </a:t>
            </a:r>
            <a:r>
              <a:rPr lang="en-US" dirty="0">
                <a:solidFill>
                  <a:schemeClr val="bg1"/>
                </a:solidFill>
                <a:latin typeface="Roboto Light" charset="0"/>
                <a:cs typeface="Roboto Light" charset="0"/>
              </a:rPr>
              <a:t>17, 2017</a:t>
            </a:r>
          </a:p>
          <a:p>
            <a:pPr>
              <a:lnSpc>
                <a:spcPct val="80000"/>
              </a:lnSpc>
            </a:pPr>
            <a:endParaRPr lang="en-US" sz="4500" b="1" dirty="0">
              <a:solidFill>
                <a:schemeClr val="bg1"/>
              </a:solidFill>
              <a:latin typeface="Roboto Regular" charset="0"/>
              <a:cs typeface="Roboto Regular" charset="0"/>
            </a:endParaRPr>
          </a:p>
          <a:p>
            <a:pPr>
              <a:lnSpc>
                <a:spcPct val="80000"/>
              </a:lnSpc>
            </a:pPr>
            <a:endParaRPr lang="en-US" sz="4500" b="1" dirty="0" smtClean="0">
              <a:solidFill>
                <a:schemeClr val="bg1"/>
              </a:solidFill>
              <a:latin typeface="Roboto Regular" charset="0"/>
              <a:cs typeface="Roboto Regular" charset="0"/>
            </a:endParaRPr>
          </a:p>
          <a:p>
            <a:pPr>
              <a:lnSpc>
                <a:spcPct val="80000"/>
              </a:lnSpc>
            </a:pPr>
            <a:endParaRPr lang="en-US" sz="4500" b="1" dirty="0">
              <a:solidFill>
                <a:schemeClr val="bg1"/>
              </a:solidFill>
              <a:latin typeface="Roboto Regular" charset="0"/>
              <a:cs typeface="Roboto Regular" charset="0"/>
            </a:endParaRPr>
          </a:p>
        </p:txBody>
      </p:sp>
      <p:sp>
        <p:nvSpPr>
          <p:cNvPr id="11" name="Rectangle 10"/>
          <p:cNvSpPr/>
          <p:nvPr/>
        </p:nvSpPr>
        <p:spPr>
          <a:xfrm>
            <a:off x="5066071" y="212268"/>
            <a:ext cx="62113" cy="18377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600">
              <a:latin typeface="Roboto Light"/>
            </a:endParaRPr>
          </a:p>
        </p:txBody>
      </p:sp>
    </p:spTree>
    <p:extLst>
      <p:ext uri="{BB962C8B-B14F-4D97-AF65-F5344CB8AC3E}">
        <p14:creationId xmlns:p14="http://schemas.microsoft.com/office/powerpoint/2010/main" val="734788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055"/>
            <a:ext cx="9144000" cy="505212"/>
          </a:xfrm>
        </p:spPr>
        <p:txBody>
          <a:bodyPr>
            <a:noAutofit/>
          </a:bodyPr>
          <a:lstStyle/>
          <a:p>
            <a:r>
              <a:rPr lang="en-US" dirty="0" smtClean="0"/>
              <a:t>Overview of Distributed Generation (DG) as a Non-Wires Alternative</a:t>
            </a:r>
            <a:endParaRPr lang="en-US" dirty="0"/>
          </a:p>
        </p:txBody>
      </p:sp>
      <p:sp>
        <p:nvSpPr>
          <p:cNvPr id="4" name="TextBox 3"/>
          <p:cNvSpPr txBox="1"/>
          <p:nvPr/>
        </p:nvSpPr>
        <p:spPr>
          <a:xfrm>
            <a:off x="295088" y="1636811"/>
            <a:ext cx="8661400" cy="2923877"/>
          </a:xfrm>
          <a:prstGeom prst="rect">
            <a:avLst/>
          </a:prstGeom>
          <a:noFill/>
        </p:spPr>
        <p:txBody>
          <a:bodyPr wrap="square" rtlCol="0">
            <a:spAutoFit/>
          </a:bodyPr>
          <a:lstStyle/>
          <a:p>
            <a:pPr>
              <a:spcAft>
                <a:spcPts val="600"/>
              </a:spcAft>
            </a:pPr>
            <a:r>
              <a:rPr lang="en-US" sz="1600" dirty="0" smtClean="0">
                <a:solidFill>
                  <a:schemeClr val="tx2"/>
                </a:solidFill>
              </a:rPr>
              <a:t>Highly targeted relief				</a:t>
            </a:r>
          </a:p>
          <a:p>
            <a:pPr>
              <a:spcAft>
                <a:spcPts val="600"/>
              </a:spcAft>
            </a:pPr>
            <a:r>
              <a:rPr lang="en-US" sz="1600" dirty="0" smtClean="0">
                <a:solidFill>
                  <a:schemeClr val="tx2"/>
                </a:solidFill>
              </a:rPr>
              <a:t>Adds </a:t>
            </a:r>
            <a:r>
              <a:rPr lang="en-US" sz="1600" dirty="0">
                <a:solidFill>
                  <a:schemeClr val="tx2"/>
                </a:solidFill>
              </a:rPr>
              <a:t>capacity &amp; ancillary </a:t>
            </a:r>
            <a:r>
              <a:rPr lang="en-US" sz="1600" dirty="0" smtClean="0">
                <a:solidFill>
                  <a:schemeClr val="tx2"/>
                </a:solidFill>
              </a:rPr>
              <a:t>capabilities</a:t>
            </a:r>
            <a:endParaRPr lang="en-US" sz="1600" dirty="0">
              <a:solidFill>
                <a:schemeClr val="tx2"/>
              </a:solidFill>
            </a:endParaRPr>
          </a:p>
          <a:p>
            <a:pPr>
              <a:spcAft>
                <a:spcPts val="600"/>
              </a:spcAft>
            </a:pPr>
            <a:r>
              <a:rPr lang="en-US" sz="1600" dirty="0" smtClean="0">
                <a:solidFill>
                  <a:schemeClr val="tx2"/>
                </a:solidFill>
              </a:rPr>
              <a:t>Cost doesn’t scale w population density	</a:t>
            </a:r>
          </a:p>
          <a:p>
            <a:pPr>
              <a:spcAft>
                <a:spcPts val="600"/>
              </a:spcAft>
            </a:pPr>
            <a:r>
              <a:rPr lang="en-US" sz="1600" dirty="0" smtClean="0">
                <a:solidFill>
                  <a:schemeClr val="tx2"/>
                </a:solidFill>
              </a:rPr>
              <a:t>Localized NIMBY/BANANA angst</a:t>
            </a:r>
          </a:p>
          <a:p>
            <a:pPr>
              <a:spcAft>
                <a:spcPts val="600"/>
              </a:spcAft>
            </a:pPr>
            <a:r>
              <a:rPr lang="en-US" sz="1600" dirty="0" smtClean="0">
                <a:solidFill>
                  <a:schemeClr val="tx2"/>
                </a:solidFill>
              </a:rPr>
              <a:t>Zero transmission losses</a:t>
            </a:r>
          </a:p>
          <a:p>
            <a:pPr>
              <a:spcAft>
                <a:spcPts val="600"/>
              </a:spcAft>
            </a:pPr>
            <a:r>
              <a:rPr lang="en-US" sz="1600" dirty="0" smtClean="0">
                <a:solidFill>
                  <a:schemeClr val="tx2"/>
                </a:solidFill>
              </a:rPr>
              <a:t>Distance is not a variable</a:t>
            </a:r>
          </a:p>
          <a:p>
            <a:pPr>
              <a:spcAft>
                <a:spcPts val="600"/>
              </a:spcAft>
            </a:pPr>
            <a:r>
              <a:rPr lang="en-US" sz="1600" dirty="0" smtClean="0">
                <a:solidFill>
                  <a:schemeClr val="tx2"/>
                </a:solidFill>
              </a:rPr>
              <a:t>Economies </a:t>
            </a:r>
            <a:r>
              <a:rPr lang="en-US" sz="1600" dirty="0">
                <a:solidFill>
                  <a:schemeClr val="tx2"/>
                </a:solidFill>
              </a:rPr>
              <a:t>of scale reached in 100s of kW</a:t>
            </a:r>
          </a:p>
          <a:p>
            <a:pPr>
              <a:spcAft>
                <a:spcPts val="600"/>
              </a:spcAft>
            </a:pPr>
            <a:r>
              <a:rPr lang="en-US" sz="1600" dirty="0">
                <a:solidFill>
                  <a:schemeClr val="tx2"/>
                </a:solidFill>
              </a:rPr>
              <a:t>Distribution strain is optional based on location</a:t>
            </a:r>
          </a:p>
          <a:p>
            <a:endParaRPr lang="en-US" sz="1600" dirty="0"/>
          </a:p>
        </p:txBody>
      </p:sp>
      <p:sp>
        <p:nvSpPr>
          <p:cNvPr id="5" name="TextBox 4"/>
          <p:cNvSpPr txBox="1"/>
          <p:nvPr/>
        </p:nvSpPr>
        <p:spPr>
          <a:xfrm>
            <a:off x="2184585" y="1639799"/>
            <a:ext cx="6959415" cy="1308050"/>
          </a:xfrm>
          <a:prstGeom prst="rect">
            <a:avLst/>
          </a:prstGeom>
          <a:noFill/>
        </p:spPr>
        <p:txBody>
          <a:bodyPr wrap="square" rtlCol="0">
            <a:spAutoFit/>
          </a:bodyPr>
          <a:lstStyle/>
          <a:p>
            <a:pPr>
              <a:spcAft>
                <a:spcPts val="600"/>
              </a:spcAft>
            </a:pPr>
            <a:r>
              <a:rPr lang="en-US" sz="1600" dirty="0" smtClean="0"/>
              <a:t>…………...................w reduced option value as load/gen balance evolves</a:t>
            </a:r>
          </a:p>
          <a:p>
            <a:pPr>
              <a:spcAft>
                <a:spcPts val="600"/>
              </a:spcAft>
            </a:pPr>
            <a:r>
              <a:rPr lang="en-US" sz="1600" dirty="0" smtClean="0"/>
              <a:t>                         ….....but will generally utilize fossil fuels</a:t>
            </a:r>
          </a:p>
          <a:p>
            <a:pPr>
              <a:spcAft>
                <a:spcPts val="600"/>
              </a:spcAft>
            </a:pPr>
            <a:r>
              <a:rPr lang="en-US" sz="1600" dirty="0"/>
              <a:t> </a:t>
            </a:r>
            <a:r>
              <a:rPr lang="en-US" sz="1600" dirty="0" smtClean="0"/>
              <a:t>                            .....but metro air permits add time and complexity</a:t>
            </a:r>
          </a:p>
          <a:p>
            <a:pPr>
              <a:spcAft>
                <a:spcPts val="600"/>
              </a:spcAft>
            </a:pPr>
            <a:r>
              <a:rPr lang="en-US" sz="1600" dirty="0" smtClean="0"/>
              <a:t>                    …..…….but localized angst is concentrated angst</a:t>
            </a:r>
            <a:endParaRPr lang="en-US" sz="1600" dirty="0"/>
          </a:p>
        </p:txBody>
      </p:sp>
      <p:sp>
        <p:nvSpPr>
          <p:cNvPr id="8" name="TextBox 7"/>
          <p:cNvSpPr txBox="1"/>
          <p:nvPr/>
        </p:nvSpPr>
        <p:spPr>
          <a:xfrm>
            <a:off x="403412" y="1089217"/>
            <a:ext cx="3106270" cy="369332"/>
          </a:xfrm>
          <a:prstGeom prst="rect">
            <a:avLst/>
          </a:prstGeom>
          <a:noFill/>
        </p:spPr>
        <p:txBody>
          <a:bodyPr wrap="square" rtlCol="0">
            <a:spAutoFit/>
          </a:bodyPr>
          <a:lstStyle/>
          <a:p>
            <a:r>
              <a:rPr lang="en-US" dirty="0" smtClean="0"/>
              <a:t>          </a:t>
            </a:r>
            <a:r>
              <a:rPr lang="en-US" i="1" dirty="0" smtClean="0">
                <a:solidFill>
                  <a:schemeClr val="tx2"/>
                </a:solidFill>
              </a:rPr>
              <a:t>Material Benefits</a:t>
            </a:r>
            <a:endParaRPr lang="en-US" i="1" dirty="0">
              <a:solidFill>
                <a:schemeClr val="tx2"/>
              </a:solidFill>
            </a:endParaRPr>
          </a:p>
        </p:txBody>
      </p:sp>
      <p:sp>
        <p:nvSpPr>
          <p:cNvPr id="9" name="TextBox 8"/>
          <p:cNvSpPr txBox="1"/>
          <p:nvPr/>
        </p:nvSpPr>
        <p:spPr>
          <a:xfrm>
            <a:off x="4397188" y="1089217"/>
            <a:ext cx="3926541" cy="369332"/>
          </a:xfrm>
          <a:prstGeom prst="rect">
            <a:avLst/>
          </a:prstGeom>
          <a:noFill/>
        </p:spPr>
        <p:txBody>
          <a:bodyPr wrap="square" rtlCol="0">
            <a:spAutoFit/>
          </a:bodyPr>
          <a:lstStyle/>
          <a:p>
            <a:r>
              <a:rPr lang="en-US" dirty="0" smtClean="0"/>
              <a:t>          </a:t>
            </a:r>
            <a:r>
              <a:rPr lang="en-US" i="1" dirty="0" smtClean="0">
                <a:solidFill>
                  <a:schemeClr val="tx2"/>
                </a:solidFill>
              </a:rPr>
              <a:t>With a Few Tricky Bits</a:t>
            </a:r>
            <a:endParaRPr lang="en-US" i="1" dirty="0">
              <a:solidFill>
                <a:schemeClr val="tx2"/>
              </a:solidFill>
            </a:endParaRPr>
          </a:p>
        </p:txBody>
      </p:sp>
    </p:spTree>
    <p:extLst>
      <p:ext uri="{BB962C8B-B14F-4D97-AF65-F5344CB8AC3E}">
        <p14:creationId xmlns:p14="http://schemas.microsoft.com/office/powerpoint/2010/main" val="3172510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911"/>
            <a:ext cx="9144000" cy="505212"/>
          </a:xfrm>
        </p:spPr>
        <p:txBody>
          <a:bodyPr>
            <a:noAutofit/>
          </a:bodyPr>
          <a:lstStyle/>
          <a:p>
            <a:r>
              <a:rPr lang="en-US" sz="2000" dirty="0" smtClean="0"/>
              <a:t>Stacking Value Streams Is Essential to Driving DG Investment in ERCOT</a:t>
            </a:r>
            <a:endParaRPr lang="en-US" sz="2000" dirty="0"/>
          </a:p>
        </p:txBody>
      </p:sp>
      <p:sp>
        <p:nvSpPr>
          <p:cNvPr id="4" name="Rectangle 3"/>
          <p:cNvSpPr/>
          <p:nvPr/>
        </p:nvSpPr>
        <p:spPr>
          <a:xfrm>
            <a:off x="3051183" y="3640031"/>
            <a:ext cx="2669242" cy="133798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4CP</a:t>
            </a:r>
          </a:p>
          <a:p>
            <a:pPr algn="ctr"/>
            <a:r>
              <a:rPr lang="en-US" b="1" dirty="0" smtClean="0"/>
              <a:t>Transmission Cost Reduction</a:t>
            </a:r>
            <a:endParaRPr lang="en-US" b="1" dirty="0"/>
          </a:p>
        </p:txBody>
      </p:sp>
      <p:sp>
        <p:nvSpPr>
          <p:cNvPr id="5" name="Rectangle 4"/>
          <p:cNvSpPr/>
          <p:nvPr/>
        </p:nvSpPr>
        <p:spPr>
          <a:xfrm>
            <a:off x="3237273" y="2603091"/>
            <a:ext cx="2305340" cy="98290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ERS or LR</a:t>
            </a:r>
            <a:endParaRPr lang="en-US" b="1" dirty="0"/>
          </a:p>
        </p:txBody>
      </p:sp>
      <p:sp>
        <p:nvSpPr>
          <p:cNvPr id="6" name="Rectangle 5"/>
          <p:cNvSpPr/>
          <p:nvPr/>
        </p:nvSpPr>
        <p:spPr>
          <a:xfrm>
            <a:off x="3434984" y="1621707"/>
            <a:ext cx="1909917" cy="927345"/>
          </a:xfrm>
          <a:prstGeom prst="rect">
            <a:avLst/>
          </a:prstGeom>
          <a:solidFill>
            <a:schemeClr val="bg1">
              <a:lumMod val="75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2"/>
                </a:solidFill>
              </a:rPr>
              <a:t>Ancillaries</a:t>
            </a:r>
            <a:endParaRPr lang="en-US" b="1" dirty="0">
              <a:solidFill>
                <a:schemeClr val="tx2"/>
              </a:solidFill>
            </a:endParaRPr>
          </a:p>
        </p:txBody>
      </p:sp>
      <p:sp>
        <p:nvSpPr>
          <p:cNvPr id="8" name="Rectangle 7"/>
          <p:cNvSpPr/>
          <p:nvPr/>
        </p:nvSpPr>
        <p:spPr>
          <a:xfrm>
            <a:off x="3603216" y="804123"/>
            <a:ext cx="1565175" cy="763545"/>
          </a:xfrm>
          <a:prstGeom prst="rect">
            <a:avLst/>
          </a:prstGeom>
          <a:solidFill>
            <a:schemeClr val="bg1">
              <a:lumMod val="75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2"/>
                </a:solidFill>
              </a:rPr>
              <a:t>Commodity</a:t>
            </a:r>
          </a:p>
          <a:p>
            <a:pPr algn="ctr"/>
            <a:r>
              <a:rPr lang="en-US" sz="1600" b="1" dirty="0" smtClean="0">
                <a:solidFill>
                  <a:schemeClr val="tx2"/>
                </a:solidFill>
              </a:rPr>
              <a:t>Options</a:t>
            </a:r>
          </a:p>
        </p:txBody>
      </p:sp>
      <p:sp>
        <p:nvSpPr>
          <p:cNvPr id="9" name="Up Arrow 8"/>
          <p:cNvSpPr/>
          <p:nvPr/>
        </p:nvSpPr>
        <p:spPr>
          <a:xfrm>
            <a:off x="2030395" y="887725"/>
            <a:ext cx="870155" cy="4030953"/>
          </a:xfrm>
          <a:prstGeom prst="upArrow">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16675" y="4087899"/>
            <a:ext cx="1313180" cy="646331"/>
          </a:xfrm>
          <a:prstGeom prst="rect">
            <a:avLst/>
          </a:prstGeom>
          <a:noFill/>
        </p:spPr>
        <p:txBody>
          <a:bodyPr wrap="none" rtlCol="0">
            <a:spAutoFit/>
          </a:bodyPr>
          <a:lstStyle/>
          <a:p>
            <a:pPr algn="ctr"/>
            <a:r>
              <a:rPr lang="en-US" dirty="0" smtClean="0">
                <a:solidFill>
                  <a:schemeClr val="tx2"/>
                </a:solidFill>
              </a:rPr>
              <a:t>Investment</a:t>
            </a:r>
          </a:p>
          <a:p>
            <a:pPr algn="ctr"/>
            <a:r>
              <a:rPr lang="en-US" dirty="0" smtClean="0">
                <a:solidFill>
                  <a:schemeClr val="tx2"/>
                </a:solidFill>
              </a:rPr>
              <a:t>Not Viable</a:t>
            </a:r>
            <a:endParaRPr lang="en-US" dirty="0">
              <a:solidFill>
                <a:schemeClr val="tx2"/>
              </a:solidFill>
            </a:endParaRPr>
          </a:p>
        </p:txBody>
      </p:sp>
      <p:sp>
        <p:nvSpPr>
          <p:cNvPr id="11" name="TextBox 10"/>
          <p:cNvSpPr txBox="1"/>
          <p:nvPr/>
        </p:nvSpPr>
        <p:spPr>
          <a:xfrm>
            <a:off x="655147" y="2495000"/>
            <a:ext cx="1236236" cy="369332"/>
          </a:xfrm>
          <a:prstGeom prst="rect">
            <a:avLst/>
          </a:prstGeom>
          <a:noFill/>
        </p:spPr>
        <p:txBody>
          <a:bodyPr wrap="none" rtlCol="0">
            <a:spAutoFit/>
          </a:bodyPr>
          <a:lstStyle/>
          <a:p>
            <a:r>
              <a:rPr lang="en-US" dirty="0" smtClean="0">
                <a:solidFill>
                  <a:schemeClr val="tx2"/>
                </a:solidFill>
              </a:rPr>
              <a:t>Borderline</a:t>
            </a:r>
            <a:endParaRPr lang="en-US" dirty="0">
              <a:solidFill>
                <a:schemeClr val="tx2"/>
              </a:solidFill>
            </a:endParaRPr>
          </a:p>
        </p:txBody>
      </p:sp>
      <p:sp>
        <p:nvSpPr>
          <p:cNvPr id="12" name="TextBox 11"/>
          <p:cNvSpPr txBox="1"/>
          <p:nvPr/>
        </p:nvSpPr>
        <p:spPr>
          <a:xfrm>
            <a:off x="862415" y="1900713"/>
            <a:ext cx="821700" cy="369332"/>
          </a:xfrm>
          <a:prstGeom prst="rect">
            <a:avLst/>
          </a:prstGeom>
          <a:noFill/>
        </p:spPr>
        <p:txBody>
          <a:bodyPr wrap="none" rtlCol="0">
            <a:spAutoFit/>
          </a:bodyPr>
          <a:lstStyle/>
          <a:p>
            <a:r>
              <a:rPr lang="en-US" dirty="0" smtClean="0">
                <a:solidFill>
                  <a:schemeClr val="tx2"/>
                </a:solidFill>
              </a:rPr>
              <a:t>Viable</a:t>
            </a:r>
            <a:endParaRPr lang="en-US" dirty="0">
              <a:solidFill>
                <a:schemeClr val="tx2"/>
              </a:solidFill>
            </a:endParaRPr>
          </a:p>
        </p:txBody>
      </p:sp>
      <p:sp>
        <p:nvSpPr>
          <p:cNvPr id="13" name="Right Brace 12"/>
          <p:cNvSpPr/>
          <p:nvPr/>
        </p:nvSpPr>
        <p:spPr>
          <a:xfrm>
            <a:off x="6009968" y="887725"/>
            <a:ext cx="560439" cy="160425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6411772" y="1445922"/>
            <a:ext cx="2042547" cy="584775"/>
          </a:xfrm>
          <a:prstGeom prst="rect">
            <a:avLst/>
          </a:prstGeom>
          <a:noFill/>
        </p:spPr>
        <p:txBody>
          <a:bodyPr wrap="none" rtlCol="0">
            <a:spAutoFit/>
          </a:bodyPr>
          <a:lstStyle/>
          <a:p>
            <a:pPr algn="ctr"/>
            <a:r>
              <a:rPr lang="en-US" sz="1600" dirty="0" smtClean="0">
                <a:solidFill>
                  <a:schemeClr val="tx2"/>
                </a:solidFill>
              </a:rPr>
              <a:t>Material</a:t>
            </a:r>
          </a:p>
          <a:p>
            <a:pPr algn="ctr"/>
            <a:r>
              <a:rPr lang="en-US" sz="1600" dirty="0" smtClean="0">
                <a:solidFill>
                  <a:schemeClr val="tx2"/>
                </a:solidFill>
              </a:rPr>
              <a:t>Complexity Increase</a:t>
            </a:r>
            <a:endParaRPr lang="en-US" sz="1600" i="1" dirty="0">
              <a:solidFill>
                <a:schemeClr val="tx2"/>
              </a:solidFill>
            </a:endParaRPr>
          </a:p>
        </p:txBody>
      </p:sp>
    </p:spTree>
    <p:extLst>
      <p:ext uri="{BB962C8B-B14F-4D97-AF65-F5344CB8AC3E}">
        <p14:creationId xmlns:p14="http://schemas.microsoft.com/office/powerpoint/2010/main" val="394409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911"/>
            <a:ext cx="9144000" cy="505212"/>
          </a:xfrm>
        </p:spPr>
        <p:txBody>
          <a:bodyPr>
            <a:normAutofit/>
          </a:bodyPr>
          <a:lstStyle/>
          <a:p>
            <a:r>
              <a:rPr lang="en-US" sz="2400" dirty="0" smtClean="0"/>
              <a:t>There Is a 4CP Gap That Hurts Efficiency in the DG Market</a:t>
            </a:r>
            <a:endParaRPr lang="en-US" sz="2400" dirty="0"/>
          </a:p>
        </p:txBody>
      </p:sp>
      <p:sp>
        <p:nvSpPr>
          <p:cNvPr id="3" name="TextBox 2"/>
          <p:cNvSpPr txBox="1"/>
          <p:nvPr/>
        </p:nvSpPr>
        <p:spPr>
          <a:xfrm>
            <a:off x="590549" y="804123"/>
            <a:ext cx="8273231" cy="4334520"/>
          </a:xfrm>
          <a:prstGeom prst="rect">
            <a:avLst/>
          </a:prstGeom>
          <a:noFill/>
        </p:spPr>
        <p:txBody>
          <a:bodyPr wrap="square" rtlCol="0">
            <a:spAutoFit/>
          </a:bodyPr>
          <a:lstStyle/>
          <a:p>
            <a:pPr>
              <a:spcAft>
                <a:spcPts val="1000"/>
              </a:spcAft>
            </a:pPr>
            <a:r>
              <a:rPr lang="en-US" b="1" dirty="0" smtClean="0">
                <a:solidFill>
                  <a:schemeClr val="tx2"/>
                </a:solidFill>
              </a:rPr>
              <a:t>For Non-TDSPs, the marginal transmission benefit of a DG project is not directly accessible. 4CP charge reduction is the best, largest proxy.</a:t>
            </a:r>
            <a:endParaRPr lang="en-US" b="1" dirty="0">
              <a:solidFill>
                <a:schemeClr val="tx2"/>
              </a:solidFill>
            </a:endParaRPr>
          </a:p>
          <a:p>
            <a:pPr lvl="1">
              <a:spcAft>
                <a:spcPts val="1000"/>
              </a:spcAft>
            </a:pPr>
            <a:r>
              <a:rPr lang="en-US" dirty="0">
                <a:solidFill>
                  <a:schemeClr val="tx2"/>
                </a:solidFill>
              </a:rPr>
              <a:t>This is misaligned and hurts efficiency because DG value is </a:t>
            </a:r>
            <a:r>
              <a:rPr lang="en-US" dirty="0" smtClean="0">
                <a:solidFill>
                  <a:schemeClr val="tx2"/>
                </a:solidFill>
              </a:rPr>
              <a:t>realized at </a:t>
            </a:r>
            <a:r>
              <a:rPr lang="en-US" dirty="0">
                <a:solidFill>
                  <a:schemeClr val="tx2"/>
                </a:solidFill>
              </a:rPr>
              <a:t>the TDSP’s system-wide price rather than marginal avoided cost to the system for the project in question</a:t>
            </a:r>
          </a:p>
          <a:p>
            <a:pPr lvl="1">
              <a:spcAft>
                <a:spcPts val="1000"/>
              </a:spcAft>
            </a:pPr>
            <a:r>
              <a:rPr lang="en-US" dirty="0" smtClean="0">
                <a:solidFill>
                  <a:schemeClr val="tx2"/>
                </a:solidFill>
              </a:rPr>
              <a:t>This narrows the set </a:t>
            </a:r>
            <a:r>
              <a:rPr lang="en-US" dirty="0">
                <a:solidFill>
                  <a:schemeClr val="tx2"/>
                </a:solidFill>
              </a:rPr>
              <a:t>of viable </a:t>
            </a:r>
            <a:r>
              <a:rPr lang="en-US" dirty="0" smtClean="0">
                <a:solidFill>
                  <a:schemeClr val="tx2"/>
                </a:solidFill>
              </a:rPr>
              <a:t>opportunities, especially w IDR metering creating a barrier to entry for small kW loads</a:t>
            </a:r>
            <a:endParaRPr lang="en-US" dirty="0">
              <a:solidFill>
                <a:schemeClr val="tx2"/>
              </a:solidFill>
            </a:endParaRPr>
          </a:p>
          <a:p>
            <a:pPr lvl="1">
              <a:spcAft>
                <a:spcPts val="1000"/>
              </a:spcAft>
            </a:pPr>
            <a:r>
              <a:rPr lang="en-US" dirty="0" smtClean="0">
                <a:solidFill>
                  <a:schemeClr val="tx2"/>
                </a:solidFill>
              </a:rPr>
              <a:t>Some DG </a:t>
            </a:r>
            <a:r>
              <a:rPr lang="en-US" dirty="0">
                <a:solidFill>
                  <a:schemeClr val="tx2"/>
                </a:solidFill>
              </a:rPr>
              <a:t>assets will create value in excess of what’s captured and some less, so in a way </a:t>
            </a:r>
            <a:r>
              <a:rPr lang="en-US" dirty="0" smtClean="0">
                <a:solidFill>
                  <a:schemeClr val="tx2"/>
                </a:solidFill>
              </a:rPr>
              <a:t>DG </a:t>
            </a:r>
            <a:r>
              <a:rPr lang="en-US" dirty="0">
                <a:solidFill>
                  <a:schemeClr val="tx2"/>
                </a:solidFill>
              </a:rPr>
              <a:t>assets are inherently at sub-optimal </a:t>
            </a:r>
            <a:r>
              <a:rPr lang="en-US" dirty="0" smtClean="0">
                <a:solidFill>
                  <a:schemeClr val="tx2"/>
                </a:solidFill>
              </a:rPr>
              <a:t>locations</a:t>
            </a:r>
          </a:p>
          <a:p>
            <a:pPr>
              <a:spcAft>
                <a:spcPts val="1000"/>
              </a:spcAft>
            </a:pPr>
            <a:r>
              <a:rPr lang="en-US" b="1" dirty="0" smtClean="0">
                <a:solidFill>
                  <a:schemeClr val="tx2"/>
                </a:solidFill>
              </a:rPr>
              <a:t>DG projects rely </a:t>
            </a:r>
            <a:r>
              <a:rPr lang="en-US" b="1" dirty="0">
                <a:solidFill>
                  <a:schemeClr val="tx2"/>
                </a:solidFill>
              </a:rPr>
              <a:t>on </a:t>
            </a:r>
            <a:r>
              <a:rPr lang="en-US" b="1" dirty="0" smtClean="0">
                <a:solidFill>
                  <a:schemeClr val="tx2"/>
                </a:solidFill>
              </a:rPr>
              <a:t>accessing these direct benefits to the transmission system as </a:t>
            </a:r>
            <a:r>
              <a:rPr lang="en-US" b="1" dirty="0">
                <a:solidFill>
                  <a:schemeClr val="tx2"/>
                </a:solidFill>
              </a:rPr>
              <a:t>a major component of their business case, so accurately reflecting value creation </a:t>
            </a:r>
            <a:r>
              <a:rPr lang="en-US" b="1" dirty="0" smtClean="0">
                <a:solidFill>
                  <a:schemeClr val="tx2"/>
                </a:solidFill>
              </a:rPr>
              <a:t>will promote the </a:t>
            </a:r>
            <a:r>
              <a:rPr lang="en-US" b="1" i="1" dirty="0" smtClean="0">
                <a:solidFill>
                  <a:schemeClr val="tx2"/>
                </a:solidFill>
              </a:rPr>
              <a:t>right</a:t>
            </a:r>
            <a:r>
              <a:rPr lang="en-US" b="1" dirty="0" smtClean="0">
                <a:solidFill>
                  <a:schemeClr val="tx2"/>
                </a:solidFill>
              </a:rPr>
              <a:t> investments</a:t>
            </a:r>
            <a:endParaRPr lang="en-US" b="1"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1963572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911"/>
            <a:ext cx="9144000" cy="505212"/>
          </a:xfrm>
        </p:spPr>
        <p:txBody>
          <a:bodyPr>
            <a:normAutofit fontScale="90000"/>
          </a:bodyPr>
          <a:lstStyle/>
          <a:p>
            <a:r>
              <a:rPr lang="en-US" sz="2400" dirty="0" smtClean="0"/>
              <a:t>Flexibility and Low Cost Make Reciprocating-Engine Based DG Projects the Most Economically Viable</a:t>
            </a:r>
            <a:endParaRPr lang="en-US" sz="2400" dirty="0"/>
          </a:p>
        </p:txBody>
      </p:sp>
      <p:sp>
        <p:nvSpPr>
          <p:cNvPr id="3" name="TextBox 2"/>
          <p:cNvSpPr txBox="1"/>
          <p:nvPr/>
        </p:nvSpPr>
        <p:spPr>
          <a:xfrm>
            <a:off x="590550" y="1108923"/>
            <a:ext cx="7962900" cy="3908762"/>
          </a:xfrm>
          <a:prstGeom prst="rect">
            <a:avLst/>
          </a:prstGeom>
          <a:noFill/>
        </p:spPr>
        <p:txBody>
          <a:bodyPr wrap="square" rtlCol="0">
            <a:spAutoFit/>
          </a:bodyPr>
          <a:lstStyle/>
          <a:p>
            <a:pPr>
              <a:spcAft>
                <a:spcPts val="1000"/>
              </a:spcAft>
            </a:pPr>
            <a:r>
              <a:rPr lang="en-US" dirty="0" smtClean="0">
                <a:solidFill>
                  <a:schemeClr val="tx2"/>
                </a:solidFill>
              </a:rPr>
              <a:t>Across the entire value stack, Tier 4 (i.e. non emergency) diesel has the best economics of any DG asset class for applications in the 10s of MW</a:t>
            </a:r>
          </a:p>
          <a:p>
            <a:pPr>
              <a:spcAft>
                <a:spcPts val="1000"/>
              </a:spcAft>
            </a:pPr>
            <a:r>
              <a:rPr lang="en-US" dirty="0" smtClean="0">
                <a:solidFill>
                  <a:schemeClr val="tx2"/>
                </a:solidFill>
              </a:rPr>
              <a:t>Natural gas has advantages in getting air permits and slightly improves the play for commodity contract modification or outright injection</a:t>
            </a:r>
            <a:endParaRPr lang="en-US" dirty="0">
              <a:solidFill>
                <a:schemeClr val="tx2"/>
              </a:solidFill>
            </a:endParaRPr>
          </a:p>
          <a:p>
            <a:pPr>
              <a:spcAft>
                <a:spcPts val="1000"/>
              </a:spcAft>
            </a:pPr>
            <a:r>
              <a:rPr lang="en-US" dirty="0" smtClean="0">
                <a:solidFill>
                  <a:schemeClr val="tx2"/>
                </a:solidFill>
              </a:rPr>
              <a:t>Aside from easier permits, natural gas and diesel offer the exact same benefits to the transmission system</a:t>
            </a:r>
          </a:p>
          <a:p>
            <a:pPr>
              <a:spcAft>
                <a:spcPts val="1000"/>
              </a:spcAft>
            </a:pPr>
            <a:r>
              <a:rPr lang="en-US" dirty="0" smtClean="0">
                <a:solidFill>
                  <a:schemeClr val="tx2"/>
                </a:solidFill>
              </a:rPr>
              <a:t>Diesel projects will plan on 50-100 hours of run per year</a:t>
            </a:r>
          </a:p>
          <a:p>
            <a:pPr>
              <a:spcAft>
                <a:spcPts val="1000"/>
              </a:spcAft>
            </a:pPr>
            <a:r>
              <a:rPr lang="en-US" dirty="0" smtClean="0">
                <a:solidFill>
                  <a:schemeClr val="tx2"/>
                </a:solidFill>
              </a:rPr>
              <a:t>Gas can be several hundred… but most of the value is still in the first 100</a:t>
            </a:r>
          </a:p>
          <a:p>
            <a:pPr>
              <a:spcAft>
                <a:spcPts val="1000"/>
              </a:spcAft>
            </a:pPr>
            <a:r>
              <a:rPr lang="en-US" dirty="0" smtClean="0">
                <a:solidFill>
                  <a:schemeClr val="tx2"/>
                </a:solidFill>
              </a:rPr>
              <a:t>4CP and ERS alone make borderline investments for vertically integrated DG suppliers and expectations about ERS’s weigh heavily</a:t>
            </a:r>
          </a:p>
          <a:p>
            <a:pPr>
              <a:spcAft>
                <a:spcPts val="1000"/>
              </a:spcAft>
            </a:pPr>
            <a:r>
              <a:rPr lang="en-US" dirty="0" smtClean="0">
                <a:solidFill>
                  <a:schemeClr val="tx2"/>
                </a:solidFill>
              </a:rPr>
              <a:t>  </a:t>
            </a:r>
            <a:endParaRPr lang="en-US" b="1" dirty="0">
              <a:solidFill>
                <a:schemeClr val="tx2"/>
              </a:solidFill>
            </a:endParaRPr>
          </a:p>
        </p:txBody>
      </p:sp>
    </p:spTree>
    <p:extLst>
      <p:ext uri="{BB962C8B-B14F-4D97-AF65-F5344CB8AC3E}">
        <p14:creationId xmlns:p14="http://schemas.microsoft.com/office/powerpoint/2010/main" val="4235933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411"/>
            <a:ext cx="9144000" cy="505212"/>
          </a:xfrm>
        </p:spPr>
        <p:txBody>
          <a:bodyPr>
            <a:noAutofit/>
          </a:bodyPr>
          <a:lstStyle/>
          <a:p>
            <a:r>
              <a:rPr lang="en-US" sz="2200" dirty="0" smtClean="0"/>
              <a:t>ERCOT Programs Must Specifically Account for the Unique Strengths</a:t>
            </a:r>
            <a:r>
              <a:rPr lang="en-US" sz="2200" dirty="0"/>
              <a:t> </a:t>
            </a:r>
            <a:r>
              <a:rPr lang="en-US" sz="2200" dirty="0" smtClean="0"/>
              <a:t>and Limitations of DG Storage to Drive Deployment</a:t>
            </a:r>
            <a:endParaRPr lang="en-US" sz="2200" dirty="0"/>
          </a:p>
        </p:txBody>
      </p:sp>
      <p:sp>
        <p:nvSpPr>
          <p:cNvPr id="3" name="TextBox 2"/>
          <p:cNvSpPr txBox="1"/>
          <p:nvPr/>
        </p:nvSpPr>
        <p:spPr>
          <a:xfrm>
            <a:off x="228600" y="1076558"/>
            <a:ext cx="8760759" cy="3908762"/>
          </a:xfrm>
          <a:prstGeom prst="rect">
            <a:avLst/>
          </a:prstGeom>
          <a:noFill/>
        </p:spPr>
        <p:txBody>
          <a:bodyPr wrap="square" rtlCol="0">
            <a:spAutoFit/>
          </a:bodyPr>
          <a:lstStyle/>
          <a:p>
            <a:pPr>
              <a:spcAft>
                <a:spcPts val="1000"/>
              </a:spcAft>
            </a:pPr>
            <a:r>
              <a:rPr lang="en-US" dirty="0" smtClean="0">
                <a:solidFill>
                  <a:schemeClr val="tx2"/>
                </a:solidFill>
              </a:rPr>
              <a:t>The technology is ahead of both program rules and price signals everywhere there isn’t a direct upfront subsidy</a:t>
            </a:r>
          </a:p>
          <a:p>
            <a:pPr>
              <a:spcAft>
                <a:spcPts val="1000"/>
              </a:spcAft>
            </a:pPr>
            <a:r>
              <a:rPr lang="en-US" dirty="0" smtClean="0">
                <a:solidFill>
                  <a:schemeClr val="tx2"/>
                </a:solidFill>
              </a:rPr>
              <a:t>Falling per unit cost is a misleading indicator of battery viability because total project cost is roughly proportional to how long the battery must run at a given output</a:t>
            </a:r>
          </a:p>
          <a:p>
            <a:pPr>
              <a:spcAft>
                <a:spcPts val="1000"/>
              </a:spcAft>
            </a:pPr>
            <a:r>
              <a:rPr lang="en-US" dirty="0" smtClean="0">
                <a:solidFill>
                  <a:schemeClr val="tx2"/>
                </a:solidFill>
              </a:rPr>
              <a:t>	</a:t>
            </a:r>
            <a:r>
              <a:rPr lang="en-US" i="1" dirty="0" smtClean="0">
                <a:solidFill>
                  <a:schemeClr val="tx2"/>
                </a:solidFill>
              </a:rPr>
              <a:t>Falling storage costs will be negated 1:1 by asking storage to work longer</a:t>
            </a:r>
          </a:p>
          <a:p>
            <a:pPr>
              <a:spcAft>
                <a:spcPts val="1000"/>
              </a:spcAft>
            </a:pPr>
            <a:r>
              <a:rPr lang="en-US" i="1" dirty="0" smtClean="0">
                <a:solidFill>
                  <a:schemeClr val="tx2"/>
                </a:solidFill>
              </a:rPr>
              <a:t>	e.g</a:t>
            </a:r>
            <a:r>
              <a:rPr lang="en-US" i="1" dirty="0">
                <a:solidFill>
                  <a:schemeClr val="tx2"/>
                </a:solidFill>
              </a:rPr>
              <a:t>. 60 minutes of continuous battery dispatch for frequency control 		</a:t>
            </a:r>
            <a:r>
              <a:rPr lang="en-US" i="1" dirty="0" smtClean="0">
                <a:solidFill>
                  <a:schemeClr val="tx2"/>
                </a:solidFill>
              </a:rPr>
              <a:t>	increases </a:t>
            </a:r>
            <a:r>
              <a:rPr lang="en-US" i="1" dirty="0">
                <a:solidFill>
                  <a:schemeClr val="tx2"/>
                </a:solidFill>
              </a:rPr>
              <a:t>project cost </a:t>
            </a:r>
            <a:r>
              <a:rPr lang="en-US" i="1" dirty="0" smtClean="0">
                <a:solidFill>
                  <a:schemeClr val="tx2"/>
                </a:solidFill>
              </a:rPr>
              <a:t>12x </a:t>
            </a:r>
            <a:r>
              <a:rPr lang="en-US" i="1" dirty="0">
                <a:solidFill>
                  <a:schemeClr val="tx2"/>
                </a:solidFill>
              </a:rPr>
              <a:t>versus if it was only a 5</a:t>
            </a:r>
            <a:r>
              <a:rPr lang="en-US" i="1" dirty="0" smtClean="0">
                <a:solidFill>
                  <a:schemeClr val="tx2"/>
                </a:solidFill>
              </a:rPr>
              <a:t> </a:t>
            </a:r>
            <a:r>
              <a:rPr lang="en-US" i="1" dirty="0">
                <a:solidFill>
                  <a:schemeClr val="tx2"/>
                </a:solidFill>
              </a:rPr>
              <a:t>minute requirement</a:t>
            </a:r>
          </a:p>
          <a:p>
            <a:pPr>
              <a:spcAft>
                <a:spcPts val="1000"/>
              </a:spcAft>
            </a:pPr>
            <a:r>
              <a:rPr lang="en-US" dirty="0" smtClean="0">
                <a:solidFill>
                  <a:schemeClr val="tx2"/>
                </a:solidFill>
              </a:rPr>
              <a:t>Batteries can respond instantly up or down, which is valuable but not incentivized</a:t>
            </a:r>
          </a:p>
          <a:p>
            <a:pPr>
              <a:spcAft>
                <a:spcPts val="1000"/>
              </a:spcAft>
            </a:pPr>
            <a:r>
              <a:rPr lang="en-US" dirty="0" smtClean="0">
                <a:solidFill>
                  <a:schemeClr val="tx2"/>
                </a:solidFill>
              </a:rPr>
              <a:t>The first material deployments will piggy back on other DG installations to add to the project’s value stack while realizing economies of scale on installation</a:t>
            </a:r>
          </a:p>
          <a:p>
            <a:pPr>
              <a:spcAft>
                <a:spcPts val="1000"/>
              </a:spcAft>
            </a:pPr>
            <a:endParaRPr lang="en-US" i="1" dirty="0">
              <a:solidFill>
                <a:schemeClr val="tx2"/>
              </a:solidFill>
            </a:endParaRPr>
          </a:p>
        </p:txBody>
      </p:sp>
    </p:spTree>
    <p:extLst>
      <p:ext uri="{BB962C8B-B14F-4D97-AF65-F5344CB8AC3E}">
        <p14:creationId xmlns:p14="http://schemas.microsoft.com/office/powerpoint/2010/main" val="1248338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411"/>
            <a:ext cx="9144000" cy="505212"/>
          </a:xfrm>
        </p:spPr>
        <p:txBody>
          <a:bodyPr>
            <a:normAutofit/>
          </a:bodyPr>
          <a:lstStyle/>
          <a:p>
            <a:r>
              <a:rPr lang="en-US" sz="2400" dirty="0" smtClean="0"/>
              <a:t>Natural Gas Fuel Cells Require a Very Specific Use Case</a:t>
            </a:r>
            <a:endParaRPr lang="en-US" sz="2400" dirty="0"/>
          </a:p>
        </p:txBody>
      </p:sp>
      <p:sp>
        <p:nvSpPr>
          <p:cNvPr id="3" name="TextBox 2"/>
          <p:cNvSpPr txBox="1"/>
          <p:nvPr/>
        </p:nvSpPr>
        <p:spPr>
          <a:xfrm>
            <a:off x="103239" y="978257"/>
            <a:ext cx="8937522" cy="4165243"/>
          </a:xfrm>
          <a:prstGeom prst="rect">
            <a:avLst/>
          </a:prstGeom>
          <a:noFill/>
        </p:spPr>
        <p:txBody>
          <a:bodyPr wrap="square" rtlCol="0">
            <a:spAutoFit/>
          </a:bodyPr>
          <a:lstStyle/>
          <a:p>
            <a:pPr>
              <a:spcAft>
                <a:spcPts val="1000"/>
              </a:spcAft>
            </a:pPr>
            <a:r>
              <a:rPr lang="en-US" dirty="0" smtClean="0">
                <a:solidFill>
                  <a:schemeClr val="tx2"/>
                </a:solidFill>
              </a:rPr>
              <a:t>Current pricing of natural gas fuel cells is around $5 million per MW.  Million with an M.</a:t>
            </a:r>
          </a:p>
          <a:p>
            <a:pPr>
              <a:spcAft>
                <a:spcPts val="1000"/>
              </a:spcAft>
            </a:pPr>
            <a:r>
              <a:rPr lang="en-US" dirty="0" smtClean="0">
                <a:solidFill>
                  <a:schemeClr val="tx2"/>
                </a:solidFill>
              </a:rPr>
              <a:t>Yields the equivalent of about a 0.13/kwh bundled COE in a long term PPA, which is the most common way these get papered</a:t>
            </a:r>
          </a:p>
          <a:p>
            <a:pPr>
              <a:spcAft>
                <a:spcPts val="1000"/>
              </a:spcAft>
            </a:pPr>
            <a:r>
              <a:rPr lang="en-US" dirty="0" smtClean="0">
                <a:solidFill>
                  <a:schemeClr val="tx2"/>
                </a:solidFill>
              </a:rPr>
              <a:t>To drive a project, one of 3 things must be true:</a:t>
            </a:r>
          </a:p>
          <a:p>
            <a:pPr>
              <a:spcAft>
                <a:spcPts val="1000"/>
              </a:spcAft>
            </a:pPr>
            <a:r>
              <a:rPr lang="en-US" dirty="0">
                <a:solidFill>
                  <a:schemeClr val="tx2"/>
                </a:solidFill>
              </a:rPr>
              <a:t>	</a:t>
            </a:r>
            <a:r>
              <a:rPr lang="en-US" dirty="0" smtClean="0">
                <a:solidFill>
                  <a:schemeClr val="tx2"/>
                </a:solidFill>
              </a:rPr>
              <a:t>customer desires to island (which requires storage) and will pay for it</a:t>
            </a:r>
          </a:p>
          <a:p>
            <a:pPr>
              <a:spcAft>
                <a:spcPts val="1000"/>
              </a:spcAft>
            </a:pPr>
            <a:r>
              <a:rPr lang="en-US" dirty="0">
                <a:solidFill>
                  <a:schemeClr val="tx2"/>
                </a:solidFill>
              </a:rPr>
              <a:t>	</a:t>
            </a:r>
            <a:r>
              <a:rPr lang="en-US" dirty="0" smtClean="0">
                <a:solidFill>
                  <a:schemeClr val="tx2"/>
                </a:solidFill>
              </a:rPr>
              <a:t>customer requires a lot of T&amp;D build that TDSP could avoid and TDSP will invest</a:t>
            </a:r>
          </a:p>
          <a:p>
            <a:pPr>
              <a:spcAft>
                <a:spcPts val="1000"/>
              </a:spcAft>
            </a:pPr>
            <a:r>
              <a:rPr lang="en-US" dirty="0">
                <a:solidFill>
                  <a:schemeClr val="tx2"/>
                </a:solidFill>
              </a:rPr>
              <a:t>	</a:t>
            </a:r>
            <a:r>
              <a:rPr lang="en-US" dirty="0" smtClean="0">
                <a:solidFill>
                  <a:schemeClr val="tx2"/>
                </a:solidFill>
              </a:rPr>
              <a:t>customer desires a hedge to long term prices </a:t>
            </a:r>
          </a:p>
          <a:p>
            <a:pPr>
              <a:spcAft>
                <a:spcPts val="1000"/>
              </a:spcAft>
            </a:pPr>
            <a:r>
              <a:rPr lang="en-US" dirty="0" smtClean="0">
                <a:solidFill>
                  <a:schemeClr val="tx2"/>
                </a:solidFill>
              </a:rPr>
              <a:t>Hedging value offered to other markets is mitigated by relative ease of tying to natural gas prices in ERCOT</a:t>
            </a:r>
          </a:p>
          <a:p>
            <a:pPr>
              <a:spcAft>
                <a:spcPts val="1000"/>
              </a:spcAft>
            </a:pPr>
            <a:r>
              <a:rPr lang="en-US" dirty="0" smtClean="0">
                <a:solidFill>
                  <a:schemeClr val="tx2"/>
                </a:solidFill>
              </a:rPr>
              <a:t>Benefit to transmission is a step function reduction in demand</a:t>
            </a:r>
          </a:p>
          <a:p>
            <a:pPr>
              <a:spcAft>
                <a:spcPts val="1000"/>
              </a:spcAft>
            </a:pPr>
            <a:endParaRPr lang="en-US" i="1" dirty="0">
              <a:solidFill>
                <a:schemeClr val="tx2"/>
              </a:solidFill>
            </a:endParaRPr>
          </a:p>
        </p:txBody>
      </p:sp>
    </p:spTree>
    <p:extLst>
      <p:ext uri="{BB962C8B-B14F-4D97-AF65-F5344CB8AC3E}">
        <p14:creationId xmlns:p14="http://schemas.microsoft.com/office/powerpoint/2010/main" val="403369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647162" y="3105625"/>
            <a:ext cx="5873696" cy="538609"/>
          </a:xfrm>
          <a:prstGeom prst="rect">
            <a:avLst/>
          </a:prstGeom>
          <a:noFill/>
        </p:spPr>
        <p:txBody>
          <a:bodyPr wrap="square" lIns="0" tIns="0" rIns="0" bIns="0" rtlCol="0">
            <a:spAutoFit/>
          </a:bodyPr>
          <a:lstStyle/>
          <a:p>
            <a:pPr algn="ctr">
              <a:lnSpc>
                <a:spcPts val="1400"/>
              </a:lnSpc>
            </a:pPr>
            <a:r>
              <a:rPr lang="en-US" sz="900">
                <a:solidFill>
                  <a:schemeClr val="bg1"/>
                </a:solidFill>
                <a:latin typeface="Roboto Light"/>
                <a:ea typeface="Open Sans" panose="020B0606030504020204" pitchFamily="34" charset="0"/>
                <a:cs typeface="Roboto Light"/>
              </a:rPr>
              <a:t>The activities of a company associated with buying and selling a product or service that includes advertising, social media, selling products </a:t>
            </a:r>
            <a:r>
              <a:rPr lang="en-US" sz="900" dirty="0">
                <a:solidFill>
                  <a:schemeClr val="bg1"/>
                </a:solidFill>
                <a:latin typeface="Roboto Light"/>
                <a:cs typeface="Roboto Light"/>
              </a:rPr>
              <a:t>Marketing is based on thinking about the business in terms of customer needs and their satisfaction marketing differs from selling because in the words of the best university of the world.</a:t>
            </a:r>
          </a:p>
        </p:txBody>
      </p:sp>
      <p:pic>
        <p:nvPicPr>
          <p:cNvPr id="8" name="Picture Placeholder 7"/>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802" b="7802"/>
          <a:stretch>
            <a:fillRect/>
          </a:stretch>
        </p:blipFill>
        <p:spPr/>
      </p:pic>
      <p:sp>
        <p:nvSpPr>
          <p:cNvPr id="55" name="AutoShape 30"/>
          <p:cNvSpPr>
            <a:spLocks/>
          </p:cNvSpPr>
          <p:nvPr/>
        </p:nvSpPr>
        <p:spPr bwMode="auto">
          <a:xfrm>
            <a:off x="0" y="-32742"/>
            <a:ext cx="9141619" cy="5143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2C3550">
              <a:alpha val="74000"/>
            </a:srgbClr>
          </a:solidFill>
          <a:ln>
            <a:noFill/>
          </a:ln>
          <a:effectLst/>
          <a:extLst/>
        </p:spPr>
        <p:txBody>
          <a:bodyPr lIns="17145" tIns="17145" rIns="17145" bIns="17145" anchor="ctr"/>
          <a:lstStyle/>
          <a:p>
            <a:pPr defTabSz="342900">
              <a:defRPr/>
            </a:pPr>
            <a:endParaRPr lang="es-ES" sz="675">
              <a:solidFill>
                <a:schemeClr val="bg1"/>
              </a:solidFill>
              <a:latin typeface="Roboto Light"/>
              <a:cs typeface="Lato" charset="0"/>
            </a:endParaRPr>
          </a:p>
        </p:txBody>
      </p:sp>
      <p:sp>
        <p:nvSpPr>
          <p:cNvPr id="22" name="TextBox 21"/>
          <p:cNvSpPr txBox="1"/>
          <p:nvPr/>
        </p:nvSpPr>
        <p:spPr>
          <a:xfrm>
            <a:off x="3252710" y="2656657"/>
            <a:ext cx="2664191" cy="1269578"/>
          </a:xfrm>
          <a:prstGeom prst="rect">
            <a:avLst/>
          </a:prstGeom>
          <a:noFill/>
        </p:spPr>
        <p:txBody>
          <a:bodyPr wrap="none" lIns="0" tIns="0" rIns="0" bIns="0" rtlCol="0">
            <a:spAutoFit/>
          </a:bodyPr>
          <a:lstStyle/>
          <a:p>
            <a:pPr algn="ctr"/>
            <a:r>
              <a:rPr lang="en-US" sz="2250" b="1" spc="50" dirty="0">
                <a:solidFill>
                  <a:schemeClr val="bg1"/>
                </a:solidFill>
                <a:latin typeface="Roboto Regular"/>
                <a:cs typeface="Roboto Regular"/>
              </a:rPr>
              <a:t>Thank </a:t>
            </a:r>
            <a:r>
              <a:rPr lang="en-US" sz="2250" b="1" spc="50" dirty="0" smtClean="0">
                <a:solidFill>
                  <a:schemeClr val="bg1"/>
                </a:solidFill>
                <a:latin typeface="Roboto Regular"/>
                <a:cs typeface="Roboto Regular"/>
              </a:rPr>
              <a:t>You</a:t>
            </a:r>
          </a:p>
          <a:p>
            <a:pPr algn="ctr"/>
            <a:endParaRPr lang="en-US" sz="2250" b="1" spc="50" dirty="0" smtClean="0">
              <a:solidFill>
                <a:schemeClr val="bg1"/>
              </a:solidFill>
              <a:latin typeface="Roboto Regular"/>
              <a:cs typeface="Roboto Regular"/>
            </a:endParaRPr>
          </a:p>
          <a:p>
            <a:pPr algn="ctr"/>
            <a:r>
              <a:rPr lang="en-US" sz="2250" b="1" spc="50" dirty="0" smtClean="0">
                <a:solidFill>
                  <a:schemeClr val="bg1"/>
                </a:solidFill>
                <a:latin typeface="Roboto Regular"/>
                <a:cs typeface="Roboto Regular"/>
              </a:rPr>
              <a:t>Questions?</a:t>
            </a:r>
            <a:endParaRPr lang="en-US" sz="2250" b="1" spc="50" dirty="0">
              <a:solidFill>
                <a:schemeClr val="bg1"/>
              </a:solidFill>
              <a:latin typeface="Roboto Regular"/>
              <a:cs typeface="Roboto Regular"/>
            </a:endParaRPr>
          </a:p>
          <a:p>
            <a:pPr algn="ctr"/>
            <a:r>
              <a:rPr lang="en-US" sz="1500" b="1" spc="50" dirty="0" smtClean="0">
                <a:solidFill>
                  <a:schemeClr val="bg1"/>
                </a:solidFill>
                <a:latin typeface="Roboto Regular"/>
                <a:cs typeface="Roboto Regular"/>
              </a:rPr>
              <a:t>bknight@powersecure.com</a:t>
            </a:r>
            <a:endParaRPr lang="en-US" sz="1500" b="1" spc="50" dirty="0">
              <a:solidFill>
                <a:schemeClr val="bg1"/>
              </a:solidFill>
              <a:latin typeface="Roboto Regular"/>
              <a:cs typeface="Roboto Regular"/>
            </a:endParaRPr>
          </a:p>
        </p:txBody>
      </p:sp>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97151" y="1664494"/>
            <a:ext cx="2352080" cy="87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94225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PowerSecure3">
      <a:dk1>
        <a:srgbClr val="00A3DA"/>
      </a:dk1>
      <a:lt1>
        <a:sysClr val="window" lastClr="FFFFFF"/>
      </a:lt1>
      <a:dk2>
        <a:srgbClr val="000000"/>
      </a:dk2>
      <a:lt2>
        <a:srgbClr val="424242"/>
      </a:lt2>
      <a:accent1>
        <a:srgbClr val="424242"/>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23007</TotalTime>
  <Words>566</Words>
  <Application>Microsoft Office PowerPoint</Application>
  <PresentationFormat>On-screen Show (16:9)</PresentationFormat>
  <Paragraphs>71</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ＭＳ Ｐゴシック</vt:lpstr>
      <vt:lpstr>Arial</vt:lpstr>
      <vt:lpstr>Calibri</vt:lpstr>
      <vt:lpstr>Lato</vt:lpstr>
      <vt:lpstr>Open Sans</vt:lpstr>
      <vt:lpstr>Roboto Light</vt:lpstr>
      <vt:lpstr>Roboto Regular</vt:lpstr>
      <vt:lpstr>3_Office Theme</vt:lpstr>
      <vt:lpstr>PowerPoint Presentation</vt:lpstr>
      <vt:lpstr>Overview of Distributed Generation (DG) as a Non-Wires Alternative</vt:lpstr>
      <vt:lpstr>Stacking Value Streams Is Essential to Driving DG Investment in ERCOT</vt:lpstr>
      <vt:lpstr>There Is a 4CP Gap That Hurts Efficiency in the DG Market</vt:lpstr>
      <vt:lpstr>Flexibility and Low Cost Make Reciprocating-Engine Based DG Projects the Most Economically Viable</vt:lpstr>
      <vt:lpstr>ERCOT Programs Must Specifically Account for the Unique Strengths and Limitations of DG Storage to Drive Deployment</vt:lpstr>
      <vt:lpstr>Natural Gas Fuel Cells Require a Very Specific Use Case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Bryan</dc:creator>
  <cp:lastModifiedBy>Bryan Knight</cp:lastModifiedBy>
  <cp:revision>2037</cp:revision>
  <cp:lastPrinted>2016-11-04T14:59:23Z</cp:lastPrinted>
  <dcterms:created xsi:type="dcterms:W3CDTF">2013-02-27T17:26:51Z</dcterms:created>
  <dcterms:modified xsi:type="dcterms:W3CDTF">2017-11-17T15:02:11Z</dcterms:modified>
</cp:coreProperties>
</file>