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02/27/2018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03/06/2018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42370"/>
              </p:ext>
            </p:extLst>
          </p:nvPr>
        </p:nvGraphicFramePr>
        <p:xfrm>
          <a:off x="617301" y="1295395"/>
          <a:ext cx="7886700" cy="4419613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December 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December 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December 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58334"/>
              </p:ext>
            </p:extLst>
          </p:nvPr>
        </p:nvGraphicFramePr>
        <p:xfrm>
          <a:off x="2158998" y="10906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097716"/>
              </p:ext>
            </p:extLst>
          </p:nvPr>
        </p:nvGraphicFramePr>
        <p:xfrm>
          <a:off x="4152898" y="52577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2898" y="52577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December 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6750"/>
            <a:ext cx="91440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77200" y="905219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latin typeface="Calibri" panose="020F0502020204030204" pitchFamily="34" charset="0"/>
              </a:rPr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44774" y="261740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12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25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10188</TotalTime>
  <Words>1107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PowerPoint Presentation</vt:lpstr>
      <vt:lpstr>     December 2017 - IAG/IAL Statistics</vt:lpstr>
      <vt:lpstr>Top 10 - December 2017 - IAG/IAL % Greater Than 1% of Enrollments With number of months Greater Than 1%  </vt:lpstr>
      <vt:lpstr>Top 10 - 12 Month Average IAG/IAL % Greater Than 1% of Enrollments thru December 2017 With number of months Greater Than 1% </vt:lpstr>
      <vt:lpstr>Explanation of IAG/IAL Slides Data</vt:lpstr>
      <vt:lpstr>Explanation of IAG/IAL Slides Data (Cont)</vt:lpstr>
      <vt:lpstr>Top - 12 Month Average Rescission % Greater Than 1% of Switches thru December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231</cp:revision>
  <cp:lastPrinted>2016-01-21T20:53:15Z</cp:lastPrinted>
  <dcterms:created xsi:type="dcterms:W3CDTF">2016-01-21T15:20:31Z</dcterms:created>
  <dcterms:modified xsi:type="dcterms:W3CDTF">2018-02-27T22:47:53Z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