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7" r:id="rId2"/>
    <p:sldMasterId id="2147483686" r:id="rId3"/>
    <p:sldMasterId id="2147483688" r:id="rId4"/>
  </p:sldMasterIdLst>
  <p:notesMasterIdLst>
    <p:notesMasterId r:id="rId8"/>
  </p:notesMasterIdLst>
  <p:handoutMasterIdLst>
    <p:handoutMasterId r:id="rId9"/>
  </p:handoutMasterIdLst>
  <p:sldIdLst>
    <p:sldId id="619" r:id="rId5"/>
    <p:sldId id="620" r:id="rId6"/>
    <p:sldId id="44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619"/>
            <p14:sldId id="620"/>
            <p14:sldId id="441"/>
          </p14:sldIdLst>
        </p14:section>
        <p14:section name="The End" id="{DFF51345-AEAC-4B04-B61F-B055434BC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0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8FD"/>
    <a:srgbClr val="FFE89F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29" d="100"/>
          <a:sy n="129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92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0366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988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5030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768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43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2889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2344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4584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412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" y="2468562"/>
            <a:ext cx="8305800" cy="2027238"/>
          </a:xfrm>
          <a:prstGeom prst="rect">
            <a:avLst/>
          </a:prstGeom>
        </p:spPr>
        <p:txBody>
          <a:bodyPr anchor="t" anchorCtr="0"/>
          <a:lstStyle>
            <a:lvl1pPr algn="ctr">
              <a:defRPr sz="2400" b="1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Subtitle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8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963D00-E51B-4294-A972-A33395AD425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82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566886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762999" y="6561137"/>
            <a:ext cx="289561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82" r:id="rId4"/>
    <p:sldLayoutId id="2147483683" r:id="rId5"/>
    <p:sldLayoutId id="214748368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2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2111" y="1457722"/>
            <a:ext cx="5593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 smtClean="0">
                <a:solidFill>
                  <a:prstClr val="black"/>
                </a:solidFill>
              </a:rPr>
              <a:t>5-min Intra-hour Wind Forecast Performance - </a:t>
            </a:r>
            <a:r>
              <a:rPr lang="en-US" sz="3200" b="1" cap="small" dirty="0" smtClean="0">
                <a:solidFill>
                  <a:prstClr val="black"/>
                </a:solidFill>
              </a:rPr>
              <a:t>July </a:t>
            </a:r>
            <a:r>
              <a:rPr lang="en-US" sz="3200" b="1" cap="small" dirty="0" smtClean="0">
                <a:solidFill>
                  <a:prstClr val="black"/>
                </a:solidFill>
              </a:rPr>
              <a:t>2018</a:t>
            </a: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Operations Analysis Staff</a:t>
            </a: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ERCOT</a:t>
            </a: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endParaRPr lang="en-US" sz="2000" b="1" cap="small" dirty="0" smtClean="0">
              <a:solidFill>
                <a:prstClr val="black"/>
              </a:solidFill>
            </a:endParaRP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Aug. 13, </a:t>
            </a:r>
            <a:r>
              <a:rPr lang="en-US" sz="2000" b="1" cap="small" dirty="0" smtClean="0">
                <a:solidFill>
                  <a:prstClr val="black"/>
                </a:solidFill>
              </a:rPr>
              <a:t>2018</a:t>
            </a: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QMWG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0883" y="30427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cap="small" dirty="0" smtClean="0">
              <a:solidFill>
                <a:prstClr val="black"/>
              </a:solidFill>
            </a:endParaRPr>
          </a:p>
          <a:p>
            <a:endParaRPr lang="en-US" b="1" cap="small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5-min-ahead Wind Forecast Error (July 2018)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5355" y="762000"/>
          <a:ext cx="6096000" cy="117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819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AWS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E&amp;M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Persistent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Monthly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MAE (MW)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MAE</a:t>
                      </a:r>
                      <a:r>
                        <a:rPr lang="en-US" sz="1100" baseline="0" dirty="0" smtClean="0"/>
                        <a:t> for Large Wind Ramp Events (MW)*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2209674"/>
            <a:ext cx="5365873" cy="39669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81218" y="2858571"/>
            <a:ext cx="171986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Large </a:t>
            </a:r>
            <a:r>
              <a:rPr lang="en-US" sz="1100" dirty="0"/>
              <a:t>Wind Ramp </a:t>
            </a:r>
            <a:r>
              <a:rPr lang="en-US" sz="1100" dirty="0" smtClean="0"/>
              <a:t>Events: &gt; 100 MW/5 min or &lt; -100 MW/5-min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7810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small" dirty="0" smtClean="0">
                <a:latin typeface="+mn-lt"/>
              </a:rPr>
              <a:t/>
            </a:r>
            <a:br>
              <a:rPr lang="en-US" sz="3200" cap="small" dirty="0" smtClean="0">
                <a:latin typeface="+mn-lt"/>
              </a:rPr>
            </a:br>
            <a:r>
              <a:rPr lang="en-US" sz="3600" cap="small" dirty="0" smtClean="0">
                <a:latin typeface="+mn-lt"/>
              </a:rPr>
              <a:t>Questions?</a:t>
            </a:r>
            <a:endParaRPr lang="en-US" sz="3600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7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21541</TotalTime>
  <Words>65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1_Office Theme</vt:lpstr>
      <vt:lpstr>1_Custom Design</vt:lpstr>
      <vt:lpstr>Custom Design</vt:lpstr>
      <vt:lpstr>2_Custom Design</vt:lpstr>
      <vt:lpstr>PowerPoint Presentation</vt:lpstr>
      <vt:lpstr>5-min-ahead Wind Forecast Error (July 2018)</vt:lpstr>
      <vt:lpstr>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Du, Pengwei</cp:lastModifiedBy>
  <cp:revision>497</cp:revision>
  <dcterms:created xsi:type="dcterms:W3CDTF">2016-04-16T13:25:21Z</dcterms:created>
  <dcterms:modified xsi:type="dcterms:W3CDTF">2018-08-14T19:14:30Z</dcterms:modified>
</cp:coreProperties>
</file>