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1868-D4F6-468E-9E87-2BB80B829E9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9AE9-2211-40CD-977C-F8211E837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CB65-4A26-4E2C-800B-1216D51377F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6E25-BDA5-4D69-85DD-FCE65915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8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1ABB3-A5D0-4B54-8443-AA5463B30129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DAE77C-473F-4F18-9654-588F672617FE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57D9FB-51C5-42F2-A8D8-2BD1142D24F6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6A311-55A2-4798-8F42-017CA8ADF4C9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1DEAE-8757-4F4E-BDF9-408F29C43D26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BE8FDB-E01F-4862-BFDA-268D410D4597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F9B8-FD68-4ECA-BA98-A494DFDBA8CE}" type="datetime1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38BD9-F84C-4816-91CA-4014C49F8AAB}" type="datetime1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10D5F-93A9-4D96-B4DF-A05BDBA84C0E}" type="datetime1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58526-333B-4128-939A-EFFF748FCC81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90EF7-D0D7-4FDE-A421-583A595248B5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06"/>
            <a:ext cx="6391275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7D-ABCA-4F68-B3DB-8B05E74578E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lectric Reliability Council of Texas (ERCOT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-25400"/>
            <a:ext cx="2295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mmittees/board/tac/rms/tdtm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Texas Data Transport &amp;  </a:t>
            </a:r>
            <a:r>
              <a:rPr lang="en-US" altLang="en-US" sz="4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MarkeTrak</a:t>
            </a: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Systems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(TDTMS)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altLang="en-US" sz="1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Update to RMS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October 16,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</a:p>
          <a:p>
            <a:pPr algn="ctr"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Sam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Pak (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ONCOR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) – Vice Chair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September </a:t>
            </a:r>
            <a:r>
              <a:rPr lang="en-US" sz="3200" b="1" dirty="0" smtClean="0">
                <a:solidFill>
                  <a:srgbClr val="002060"/>
                </a:solidFill>
              </a:rPr>
              <a:t>Meeting </a:t>
            </a:r>
            <a:r>
              <a:rPr lang="en-US" sz="3200" b="1" dirty="0" smtClean="0">
                <a:solidFill>
                  <a:srgbClr val="002060"/>
                </a:solidFill>
              </a:rPr>
              <a:t>Summary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82000" cy="4800600"/>
          </a:xfrm>
        </p:spPr>
        <p:txBody>
          <a:bodyPr>
            <a:normAutofit lnSpcReduction="10000"/>
          </a:bodyPr>
          <a:lstStyle/>
          <a:p>
            <a:r>
              <a:rPr lang="en-US" sz="2600" b="1" dirty="0" err="1">
                <a:solidFill>
                  <a:srgbClr val="002060"/>
                </a:solidFill>
              </a:rPr>
              <a:t>MarkeTrak</a:t>
            </a:r>
            <a:r>
              <a:rPr lang="en-US" sz="2600" b="1" dirty="0">
                <a:solidFill>
                  <a:srgbClr val="002060"/>
                </a:solidFill>
              </a:rPr>
              <a:t> Performance </a:t>
            </a:r>
            <a:r>
              <a:rPr lang="en-US" sz="2600" b="1" dirty="0" smtClean="0">
                <a:solidFill>
                  <a:srgbClr val="002060"/>
                </a:solidFill>
              </a:rPr>
              <a:t>met </a:t>
            </a:r>
            <a:r>
              <a:rPr lang="en-US" sz="2600" b="1" dirty="0">
                <a:solidFill>
                  <a:srgbClr val="002060"/>
                </a:solidFill>
              </a:rPr>
              <a:t>all SLA targets for </a:t>
            </a:r>
            <a:r>
              <a:rPr lang="en-US" sz="2600" b="1" dirty="0" smtClean="0">
                <a:solidFill>
                  <a:srgbClr val="002060"/>
                </a:solidFill>
              </a:rPr>
              <a:t>Aug 2018</a:t>
            </a:r>
            <a:endParaRPr lang="en-US" sz="26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MarkeTrak</a:t>
            </a:r>
            <a:r>
              <a:rPr lang="en-US" sz="2800" b="1" dirty="0" smtClean="0">
                <a:solidFill>
                  <a:srgbClr val="002060"/>
                </a:solidFill>
              </a:rPr>
              <a:t> Subtype Analysis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Reviewed volumes of subtype activities from Jan-June </a:t>
            </a:r>
            <a:r>
              <a:rPr lang="en-US" sz="2400" b="1" dirty="0" smtClean="0">
                <a:solidFill>
                  <a:srgbClr val="002060"/>
                </a:solidFill>
              </a:rPr>
              <a:t>2018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Working toward identifying more efficient means of data request and analysis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1905000"/>
            <a:ext cx="7467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Next Meeting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u="sng" dirty="0" smtClean="0">
                <a:solidFill>
                  <a:srgbClr val="002060"/>
                </a:solidFill>
              </a:rPr>
              <a:t>Next meeting information: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b="1" i="1" u="sng" dirty="0" smtClean="0">
                <a:solidFill>
                  <a:srgbClr val="002060"/>
                </a:solidFill>
              </a:rPr>
              <a:t>October 24</a:t>
            </a:r>
            <a:r>
              <a:rPr lang="en-US" altLang="en-US" b="1" i="1" u="sng" baseline="30000" dirty="0" smtClean="0">
                <a:solidFill>
                  <a:srgbClr val="002060"/>
                </a:solidFill>
              </a:rPr>
              <a:t>th</a:t>
            </a:r>
            <a:r>
              <a:rPr lang="en-US" altLang="en-US" b="1" i="1" u="sng" dirty="0" smtClean="0">
                <a:solidFill>
                  <a:srgbClr val="002060"/>
                </a:solidFill>
              </a:rPr>
              <a:t> Meeting Cancelled</a:t>
            </a:r>
            <a:endParaRPr lang="en-US" altLang="en-US" b="1" i="1" u="sng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Next TDTMS </a:t>
            </a:r>
            <a:r>
              <a:rPr lang="en-US" altLang="en-US" dirty="0">
                <a:solidFill>
                  <a:srgbClr val="002060"/>
                </a:solidFill>
              </a:rPr>
              <a:t>Meeting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Thursday, </a:t>
            </a:r>
            <a:r>
              <a:rPr lang="en-US" altLang="en-US" dirty="0" smtClean="0">
                <a:solidFill>
                  <a:srgbClr val="002060"/>
                </a:solidFill>
              </a:rPr>
              <a:t>December 6, </a:t>
            </a:r>
            <a:r>
              <a:rPr lang="en-US" altLang="en-US" dirty="0">
                <a:solidFill>
                  <a:srgbClr val="002060"/>
                </a:solidFill>
              </a:rPr>
              <a:t>2018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9:30am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@ ERCOT MET Center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Room </a:t>
            </a:r>
            <a:r>
              <a:rPr lang="en-US" altLang="en-US" dirty="0" smtClean="0">
                <a:solidFill>
                  <a:srgbClr val="002060"/>
                </a:solidFill>
              </a:rPr>
              <a:t>210A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TDTMS meeting website: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0000"/>
                </a:solidFill>
                <a:hlinkClick r:id="rId2"/>
              </a:rPr>
              <a:t>http://ercot.com/committees/board/tac/rms/tdtms/index.html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2046"/>
            <a:ext cx="3810000" cy="48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33619</TotalTime>
  <Words>98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September Meeting Summary</vt:lpstr>
      <vt:lpstr>Next Meeting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Pak, Sam</cp:lastModifiedBy>
  <cp:revision>34</cp:revision>
  <dcterms:created xsi:type="dcterms:W3CDTF">2018-05-07T07:13:49Z</dcterms:created>
  <dcterms:modified xsi:type="dcterms:W3CDTF">2018-10-15T21:26:08Z</dcterms:modified>
</cp:coreProperties>
</file>