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2"/>
  </p:notesMasterIdLst>
  <p:handoutMasterIdLst>
    <p:handoutMasterId r:id="rId33"/>
  </p:handoutMasterIdLst>
  <p:sldIdLst>
    <p:sldId id="319" r:id="rId6"/>
    <p:sldId id="320" r:id="rId7"/>
    <p:sldId id="321" r:id="rId8"/>
    <p:sldId id="322" r:id="rId9"/>
    <p:sldId id="323" r:id="rId10"/>
    <p:sldId id="324" r:id="rId11"/>
    <p:sldId id="325" r:id="rId12"/>
    <p:sldId id="326" r:id="rId13"/>
    <p:sldId id="327" r:id="rId14"/>
    <p:sldId id="328" r:id="rId15"/>
    <p:sldId id="335" r:id="rId16"/>
    <p:sldId id="330" r:id="rId17"/>
    <p:sldId id="331" r:id="rId18"/>
    <p:sldId id="333" r:id="rId19"/>
    <p:sldId id="334" r:id="rId20"/>
    <p:sldId id="338" r:id="rId21"/>
    <p:sldId id="260" r:id="rId22"/>
    <p:sldId id="301" r:id="rId23"/>
    <p:sldId id="310" r:id="rId24"/>
    <p:sldId id="313" r:id="rId25"/>
    <p:sldId id="317" r:id="rId26"/>
    <p:sldId id="318" r:id="rId27"/>
    <p:sldId id="287" r:id="rId28"/>
    <p:sldId id="300" r:id="rId29"/>
    <p:sldId id="295" r:id="rId30"/>
    <p:sldId id="31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552" y="5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ERCOT</a:t>
            </a:r>
          </a:p>
        </c:rich>
      </c:tx>
      <c:layout>
        <c:manualLayout>
          <c:xMode val="edge"/>
          <c:yMode val="edge"/>
          <c:x val="0.46180555555555558"/>
          <c:y val="5.8966279336110886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Sheet2!$B$23</c:f>
              <c:strCache>
                <c:ptCount val="1"/>
                <c:pt idx="0">
                  <c:v>Actual</c:v>
                </c:pt>
              </c:strCache>
            </c:strRef>
          </c:tx>
          <c:spPr>
            <a:ln w="28575" cap="rnd">
              <a:solidFill>
                <a:schemeClr val="accent1"/>
              </a:solidFill>
              <a:round/>
            </a:ln>
            <a:effectLst/>
          </c:spPr>
          <c:marker>
            <c:symbol val="none"/>
          </c:marker>
          <c:cat>
            <c:numRef>
              <c:f>Sheet2!$C$19:$FN$19</c:f>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f>Sheet2!$C$23:$FN$23</c:f>
              <c:numCache>
                <c:formatCode>#,##0</c:formatCode>
                <c:ptCount val="168"/>
                <c:pt idx="0">
                  <c:v>33247.949999999997</c:v>
                </c:pt>
                <c:pt idx="1">
                  <c:v>32157.52</c:v>
                </c:pt>
                <c:pt idx="2">
                  <c:v>31487.1</c:v>
                </c:pt>
                <c:pt idx="3">
                  <c:v>31062.48</c:v>
                </c:pt>
                <c:pt idx="4">
                  <c:v>30901.88</c:v>
                </c:pt>
                <c:pt idx="5">
                  <c:v>31201.07</c:v>
                </c:pt>
                <c:pt idx="6">
                  <c:v>31700.720000000001</c:v>
                </c:pt>
                <c:pt idx="7">
                  <c:v>32474.21</c:v>
                </c:pt>
                <c:pt idx="8">
                  <c:v>33329.31</c:v>
                </c:pt>
                <c:pt idx="9">
                  <c:v>34649.440000000002</c:v>
                </c:pt>
                <c:pt idx="10">
                  <c:v>35874.620000000003</c:v>
                </c:pt>
                <c:pt idx="11">
                  <c:v>36620.370000000003</c:v>
                </c:pt>
                <c:pt idx="12">
                  <c:v>37044.230000000003</c:v>
                </c:pt>
                <c:pt idx="13">
                  <c:v>37090.550000000003</c:v>
                </c:pt>
                <c:pt idx="14">
                  <c:v>37116.25</c:v>
                </c:pt>
                <c:pt idx="15">
                  <c:v>37297.96</c:v>
                </c:pt>
                <c:pt idx="16">
                  <c:v>37530.370000000003</c:v>
                </c:pt>
                <c:pt idx="17">
                  <c:v>37782.83</c:v>
                </c:pt>
                <c:pt idx="18">
                  <c:v>37917.29</c:v>
                </c:pt>
                <c:pt idx="19">
                  <c:v>38382.06</c:v>
                </c:pt>
                <c:pt idx="20">
                  <c:v>38796.400000000001</c:v>
                </c:pt>
                <c:pt idx="21">
                  <c:v>37938.959999999999</c:v>
                </c:pt>
                <c:pt idx="22">
                  <c:v>36368.86</c:v>
                </c:pt>
                <c:pt idx="23">
                  <c:v>34410.160000000003</c:v>
                </c:pt>
                <c:pt idx="24">
                  <c:v>32745.9</c:v>
                </c:pt>
                <c:pt idx="25">
                  <c:v>31628.63</c:v>
                </c:pt>
                <c:pt idx="26">
                  <c:v>30938.49</c:v>
                </c:pt>
                <c:pt idx="27">
                  <c:v>30661.54</c:v>
                </c:pt>
                <c:pt idx="28">
                  <c:v>30944.58</c:v>
                </c:pt>
                <c:pt idx="29">
                  <c:v>32163.59</c:v>
                </c:pt>
                <c:pt idx="30">
                  <c:v>34171.14</c:v>
                </c:pt>
                <c:pt idx="31">
                  <c:v>35821</c:v>
                </c:pt>
                <c:pt idx="32">
                  <c:v>36827.410000000003</c:v>
                </c:pt>
                <c:pt idx="33">
                  <c:v>37949.24</c:v>
                </c:pt>
                <c:pt idx="34">
                  <c:v>39161.93</c:v>
                </c:pt>
                <c:pt idx="35">
                  <c:v>40376.25</c:v>
                </c:pt>
                <c:pt idx="36">
                  <c:v>41520.1</c:v>
                </c:pt>
                <c:pt idx="37">
                  <c:v>42381.43</c:v>
                </c:pt>
                <c:pt idx="38">
                  <c:v>42816.06</c:v>
                </c:pt>
                <c:pt idx="39">
                  <c:v>43253.78</c:v>
                </c:pt>
                <c:pt idx="40">
                  <c:v>43703.8</c:v>
                </c:pt>
                <c:pt idx="41">
                  <c:v>43855.98</c:v>
                </c:pt>
                <c:pt idx="42">
                  <c:v>43458.61</c:v>
                </c:pt>
                <c:pt idx="43">
                  <c:v>42898.79</c:v>
                </c:pt>
                <c:pt idx="44">
                  <c:v>42973.7</c:v>
                </c:pt>
                <c:pt idx="45">
                  <c:v>41464.730000000003</c:v>
                </c:pt>
                <c:pt idx="46">
                  <c:v>39181.040000000001</c:v>
                </c:pt>
                <c:pt idx="47">
                  <c:v>36718.74</c:v>
                </c:pt>
                <c:pt idx="48">
                  <c:v>34577.339999999997</c:v>
                </c:pt>
                <c:pt idx="49">
                  <c:v>33245.839999999997</c:v>
                </c:pt>
                <c:pt idx="50">
                  <c:v>32276.76</c:v>
                </c:pt>
                <c:pt idx="51">
                  <c:v>31850.9</c:v>
                </c:pt>
                <c:pt idx="52">
                  <c:v>31960.91</c:v>
                </c:pt>
                <c:pt idx="53">
                  <c:v>33007.79</c:v>
                </c:pt>
                <c:pt idx="54">
                  <c:v>34678.79</c:v>
                </c:pt>
                <c:pt idx="55">
                  <c:v>35950.51</c:v>
                </c:pt>
                <c:pt idx="56">
                  <c:v>36771.68</c:v>
                </c:pt>
                <c:pt idx="57">
                  <c:v>38482.53</c:v>
                </c:pt>
                <c:pt idx="58">
                  <c:v>40266.32</c:v>
                </c:pt>
                <c:pt idx="59">
                  <c:v>42156.21</c:v>
                </c:pt>
                <c:pt idx="60">
                  <c:v>44090.23</c:v>
                </c:pt>
                <c:pt idx="61">
                  <c:v>46102.42</c:v>
                </c:pt>
                <c:pt idx="62">
                  <c:v>47399.68</c:v>
                </c:pt>
                <c:pt idx="63">
                  <c:v>48040.55</c:v>
                </c:pt>
                <c:pt idx="64">
                  <c:v>48686.03</c:v>
                </c:pt>
                <c:pt idx="65">
                  <c:v>49004.47</c:v>
                </c:pt>
                <c:pt idx="66">
                  <c:v>48215.05</c:v>
                </c:pt>
                <c:pt idx="67">
                  <c:v>46249.55</c:v>
                </c:pt>
                <c:pt idx="68">
                  <c:v>45202.52</c:v>
                </c:pt>
                <c:pt idx="69">
                  <c:v>43246.83</c:v>
                </c:pt>
                <c:pt idx="70">
                  <c:v>40367.89</c:v>
                </c:pt>
                <c:pt idx="71">
                  <c:v>37361.07</c:v>
                </c:pt>
                <c:pt idx="72">
                  <c:v>34513.300000000003</c:v>
                </c:pt>
                <c:pt idx="73">
                  <c:v>32855.370000000003</c:v>
                </c:pt>
                <c:pt idx="74">
                  <c:v>31899.81</c:v>
                </c:pt>
                <c:pt idx="75">
                  <c:v>31380.35</c:v>
                </c:pt>
                <c:pt idx="76">
                  <c:v>31461.3</c:v>
                </c:pt>
                <c:pt idx="77">
                  <c:v>32432.37</c:v>
                </c:pt>
                <c:pt idx="78">
                  <c:v>34082.089999999997</c:v>
                </c:pt>
                <c:pt idx="79">
                  <c:v>35377.42</c:v>
                </c:pt>
                <c:pt idx="80">
                  <c:v>36257.5</c:v>
                </c:pt>
                <c:pt idx="81">
                  <c:v>37480.639999999999</c:v>
                </c:pt>
                <c:pt idx="82">
                  <c:v>38907.65</c:v>
                </c:pt>
                <c:pt idx="83">
                  <c:v>41017.910000000003</c:v>
                </c:pt>
                <c:pt idx="84">
                  <c:v>43577.86</c:v>
                </c:pt>
                <c:pt idx="85">
                  <c:v>46203.22</c:v>
                </c:pt>
                <c:pt idx="86">
                  <c:v>48491.83</c:v>
                </c:pt>
                <c:pt idx="87">
                  <c:v>50477.33</c:v>
                </c:pt>
                <c:pt idx="88">
                  <c:v>51972.41</c:v>
                </c:pt>
                <c:pt idx="89">
                  <c:v>52542.22</c:v>
                </c:pt>
                <c:pt idx="90">
                  <c:v>51611.95</c:v>
                </c:pt>
                <c:pt idx="91">
                  <c:v>49171.72</c:v>
                </c:pt>
                <c:pt idx="92">
                  <c:v>48142.99</c:v>
                </c:pt>
                <c:pt idx="93">
                  <c:v>45930.89</c:v>
                </c:pt>
                <c:pt idx="94">
                  <c:v>42945.08</c:v>
                </c:pt>
                <c:pt idx="95">
                  <c:v>39737.839999999997</c:v>
                </c:pt>
                <c:pt idx="96">
                  <c:v>37042.720000000001</c:v>
                </c:pt>
                <c:pt idx="97">
                  <c:v>35227.54</c:v>
                </c:pt>
                <c:pt idx="98">
                  <c:v>33948.660000000003</c:v>
                </c:pt>
                <c:pt idx="99">
                  <c:v>33194.11</c:v>
                </c:pt>
                <c:pt idx="100">
                  <c:v>33021.980000000003</c:v>
                </c:pt>
                <c:pt idx="101">
                  <c:v>33791.699999999997</c:v>
                </c:pt>
                <c:pt idx="102">
                  <c:v>35249.4</c:v>
                </c:pt>
                <c:pt idx="103">
                  <c:v>36226.85</c:v>
                </c:pt>
                <c:pt idx="104">
                  <c:v>37152.9</c:v>
                </c:pt>
                <c:pt idx="105">
                  <c:v>38790.230000000003</c:v>
                </c:pt>
                <c:pt idx="106">
                  <c:v>40854.89</c:v>
                </c:pt>
                <c:pt idx="107">
                  <c:v>43241.45</c:v>
                </c:pt>
                <c:pt idx="108">
                  <c:v>45820</c:v>
                </c:pt>
                <c:pt idx="109">
                  <c:v>48459.79</c:v>
                </c:pt>
                <c:pt idx="110">
                  <c:v>50639.76</c:v>
                </c:pt>
                <c:pt idx="111">
                  <c:v>52162.96</c:v>
                </c:pt>
                <c:pt idx="112">
                  <c:v>52703.12</c:v>
                </c:pt>
                <c:pt idx="113">
                  <c:v>52526.27</c:v>
                </c:pt>
                <c:pt idx="114">
                  <c:v>51199.69</c:v>
                </c:pt>
                <c:pt idx="115">
                  <c:v>49230.8</c:v>
                </c:pt>
                <c:pt idx="116">
                  <c:v>48599.98</c:v>
                </c:pt>
                <c:pt idx="117">
                  <c:v>46529.27</c:v>
                </c:pt>
                <c:pt idx="118">
                  <c:v>43507.16</c:v>
                </c:pt>
                <c:pt idx="119">
                  <c:v>40287.01</c:v>
                </c:pt>
                <c:pt idx="120">
                  <c:v>37567.300000000003</c:v>
                </c:pt>
                <c:pt idx="121">
                  <c:v>35612.699999999997</c:v>
                </c:pt>
                <c:pt idx="122">
                  <c:v>34431.839999999997</c:v>
                </c:pt>
                <c:pt idx="123">
                  <c:v>33793.64</c:v>
                </c:pt>
                <c:pt idx="124">
                  <c:v>33694.019999999997</c:v>
                </c:pt>
                <c:pt idx="125">
                  <c:v>34457.74</c:v>
                </c:pt>
                <c:pt idx="126">
                  <c:v>35995.760000000002</c:v>
                </c:pt>
                <c:pt idx="127">
                  <c:v>37051.06</c:v>
                </c:pt>
                <c:pt idx="128">
                  <c:v>38086.97</c:v>
                </c:pt>
                <c:pt idx="129">
                  <c:v>39802.160000000003</c:v>
                </c:pt>
                <c:pt idx="130">
                  <c:v>41986.59</c:v>
                </c:pt>
                <c:pt idx="131">
                  <c:v>44365.49</c:v>
                </c:pt>
                <c:pt idx="132">
                  <c:v>46650.55</c:v>
                </c:pt>
                <c:pt idx="133">
                  <c:v>48573.71</c:v>
                </c:pt>
                <c:pt idx="134">
                  <c:v>49827.519999999997</c:v>
                </c:pt>
                <c:pt idx="135">
                  <c:v>50681.95</c:v>
                </c:pt>
                <c:pt idx="136">
                  <c:v>51185.09</c:v>
                </c:pt>
                <c:pt idx="137">
                  <c:v>50807.18</c:v>
                </c:pt>
                <c:pt idx="138">
                  <c:v>49491.45</c:v>
                </c:pt>
                <c:pt idx="139">
                  <c:v>48103.34</c:v>
                </c:pt>
                <c:pt idx="140">
                  <c:v>47803.59</c:v>
                </c:pt>
                <c:pt idx="141">
                  <c:v>46152.62</c:v>
                </c:pt>
                <c:pt idx="142">
                  <c:v>43966.29</c:v>
                </c:pt>
                <c:pt idx="143">
                  <c:v>41479.42</c:v>
                </c:pt>
                <c:pt idx="144">
                  <c:v>39175.5</c:v>
                </c:pt>
                <c:pt idx="145">
                  <c:v>37505.760000000002</c:v>
                </c:pt>
                <c:pt idx="146">
                  <c:v>36197.019999999997</c:v>
                </c:pt>
                <c:pt idx="147">
                  <c:v>35430.04</c:v>
                </c:pt>
                <c:pt idx="148">
                  <c:v>34907.660000000003</c:v>
                </c:pt>
                <c:pt idx="149">
                  <c:v>34868.339999999997</c:v>
                </c:pt>
                <c:pt idx="150">
                  <c:v>35294.61</c:v>
                </c:pt>
                <c:pt idx="151">
                  <c:v>35658.46</c:v>
                </c:pt>
                <c:pt idx="152">
                  <c:v>36241.269999999997</c:v>
                </c:pt>
                <c:pt idx="153">
                  <c:v>37519.1</c:v>
                </c:pt>
                <c:pt idx="154">
                  <c:v>38928.32</c:v>
                </c:pt>
                <c:pt idx="155">
                  <c:v>40314.74</c:v>
                </c:pt>
                <c:pt idx="156">
                  <c:v>41016.99</c:v>
                </c:pt>
                <c:pt idx="157">
                  <c:v>41179.199999999997</c:v>
                </c:pt>
                <c:pt idx="158">
                  <c:v>41446.31</c:v>
                </c:pt>
                <c:pt idx="159">
                  <c:v>41562.949999999997</c:v>
                </c:pt>
                <c:pt idx="160">
                  <c:v>41190.370000000003</c:v>
                </c:pt>
                <c:pt idx="161">
                  <c:v>40644</c:v>
                </c:pt>
                <c:pt idx="162">
                  <c:v>39893.129999999997</c:v>
                </c:pt>
                <c:pt idx="163">
                  <c:v>38970.019999999997</c:v>
                </c:pt>
                <c:pt idx="164">
                  <c:v>38955.93</c:v>
                </c:pt>
                <c:pt idx="165">
                  <c:v>37589.72</c:v>
                </c:pt>
                <c:pt idx="166">
                  <c:v>35748.129999999997</c:v>
                </c:pt>
                <c:pt idx="167">
                  <c:v>33710.699999999997</c:v>
                </c:pt>
              </c:numCache>
            </c:numRef>
          </c:val>
          <c:smooth val="0"/>
        </c:ser>
        <c:ser>
          <c:idx val="1"/>
          <c:order val="1"/>
          <c:tx>
            <c:strRef>
              <c:f>Sheet2!$B$20</c:f>
              <c:strCache>
                <c:ptCount val="1"/>
                <c:pt idx="0">
                  <c:v>Backcast</c:v>
                </c:pt>
              </c:strCache>
            </c:strRef>
          </c:tx>
          <c:spPr>
            <a:ln w="28575" cap="rnd">
              <a:solidFill>
                <a:schemeClr val="accent2"/>
              </a:solidFill>
              <a:round/>
            </a:ln>
            <a:effectLst/>
          </c:spPr>
          <c:marker>
            <c:symbol val="none"/>
          </c:marker>
          <c:cat>
            <c:numRef>
              <c:f>Sheet2!$C$19:$FN$19</c:f>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f>Sheet2!$C$20:$FN$20</c:f>
              <c:numCache>
                <c:formatCode>#,##0</c:formatCode>
                <c:ptCount val="168"/>
                <c:pt idx="0">
                  <c:v>33094.230000000003</c:v>
                </c:pt>
                <c:pt idx="1">
                  <c:v>31986.11</c:v>
                </c:pt>
                <c:pt idx="2">
                  <c:v>31142</c:v>
                </c:pt>
                <c:pt idx="3">
                  <c:v>30842.94</c:v>
                </c:pt>
                <c:pt idx="4">
                  <c:v>30549.3</c:v>
                </c:pt>
                <c:pt idx="5">
                  <c:v>30854.51</c:v>
                </c:pt>
                <c:pt idx="6">
                  <c:v>31273.55</c:v>
                </c:pt>
                <c:pt idx="7">
                  <c:v>32267.3</c:v>
                </c:pt>
                <c:pt idx="8">
                  <c:v>33765.910000000003</c:v>
                </c:pt>
                <c:pt idx="9">
                  <c:v>34976.910000000003</c:v>
                </c:pt>
                <c:pt idx="10">
                  <c:v>35879.42</c:v>
                </c:pt>
                <c:pt idx="11">
                  <c:v>36590.160000000003</c:v>
                </c:pt>
                <c:pt idx="12">
                  <c:v>36834.720000000001</c:v>
                </c:pt>
                <c:pt idx="13">
                  <c:v>37202.99</c:v>
                </c:pt>
                <c:pt idx="14">
                  <c:v>37426.06</c:v>
                </c:pt>
                <c:pt idx="15">
                  <c:v>37614.51</c:v>
                </c:pt>
                <c:pt idx="16">
                  <c:v>38337.910000000003</c:v>
                </c:pt>
                <c:pt idx="17">
                  <c:v>38705.18</c:v>
                </c:pt>
                <c:pt idx="18">
                  <c:v>38311.879999999997</c:v>
                </c:pt>
                <c:pt idx="19">
                  <c:v>38646</c:v>
                </c:pt>
                <c:pt idx="20">
                  <c:v>39270.6</c:v>
                </c:pt>
                <c:pt idx="21">
                  <c:v>38540.379999999997</c:v>
                </c:pt>
                <c:pt idx="22">
                  <c:v>36696.019999999997</c:v>
                </c:pt>
                <c:pt idx="23">
                  <c:v>34432.93</c:v>
                </c:pt>
                <c:pt idx="24">
                  <c:v>33292.68</c:v>
                </c:pt>
                <c:pt idx="25">
                  <c:v>32087.65</c:v>
                </c:pt>
                <c:pt idx="26">
                  <c:v>31281.47</c:v>
                </c:pt>
                <c:pt idx="27">
                  <c:v>31187.65</c:v>
                </c:pt>
                <c:pt idx="28">
                  <c:v>31504.13</c:v>
                </c:pt>
                <c:pt idx="29">
                  <c:v>33202.5</c:v>
                </c:pt>
                <c:pt idx="30">
                  <c:v>36171.480000000003</c:v>
                </c:pt>
                <c:pt idx="31">
                  <c:v>38072.57</c:v>
                </c:pt>
                <c:pt idx="32">
                  <c:v>38432.71</c:v>
                </c:pt>
                <c:pt idx="33">
                  <c:v>39363.199999999997</c:v>
                </c:pt>
                <c:pt idx="34">
                  <c:v>40523.519999999997</c:v>
                </c:pt>
                <c:pt idx="35">
                  <c:v>41822.78</c:v>
                </c:pt>
                <c:pt idx="36">
                  <c:v>42392.72</c:v>
                </c:pt>
                <c:pt idx="37">
                  <c:v>43344.46</c:v>
                </c:pt>
                <c:pt idx="38">
                  <c:v>44253.71</c:v>
                </c:pt>
                <c:pt idx="39">
                  <c:v>45011.46</c:v>
                </c:pt>
                <c:pt idx="40">
                  <c:v>45305.69</c:v>
                </c:pt>
                <c:pt idx="41">
                  <c:v>44956.67</c:v>
                </c:pt>
                <c:pt idx="42">
                  <c:v>44719.27</c:v>
                </c:pt>
                <c:pt idx="43">
                  <c:v>44430.27</c:v>
                </c:pt>
                <c:pt idx="44">
                  <c:v>44818.74</c:v>
                </c:pt>
                <c:pt idx="45">
                  <c:v>42884.27</c:v>
                </c:pt>
                <c:pt idx="46">
                  <c:v>40480.550000000003</c:v>
                </c:pt>
                <c:pt idx="47">
                  <c:v>37537.160000000003</c:v>
                </c:pt>
                <c:pt idx="48">
                  <c:v>35712.75</c:v>
                </c:pt>
                <c:pt idx="49">
                  <c:v>34259.81</c:v>
                </c:pt>
                <c:pt idx="50">
                  <c:v>33195.57</c:v>
                </c:pt>
                <c:pt idx="51">
                  <c:v>32879.160000000003</c:v>
                </c:pt>
                <c:pt idx="52">
                  <c:v>33404.480000000003</c:v>
                </c:pt>
                <c:pt idx="53">
                  <c:v>34669.620000000003</c:v>
                </c:pt>
                <c:pt idx="54">
                  <c:v>37603.67</c:v>
                </c:pt>
                <c:pt idx="55">
                  <c:v>39194.629999999997</c:v>
                </c:pt>
                <c:pt idx="56">
                  <c:v>39455.879999999997</c:v>
                </c:pt>
                <c:pt idx="57">
                  <c:v>40745.18</c:v>
                </c:pt>
                <c:pt idx="58">
                  <c:v>42160.85</c:v>
                </c:pt>
                <c:pt idx="59">
                  <c:v>43607.92</c:v>
                </c:pt>
                <c:pt idx="60">
                  <c:v>45702.68</c:v>
                </c:pt>
                <c:pt idx="61">
                  <c:v>47156.11</c:v>
                </c:pt>
                <c:pt idx="62">
                  <c:v>48382.16</c:v>
                </c:pt>
                <c:pt idx="63">
                  <c:v>49384.53</c:v>
                </c:pt>
                <c:pt idx="64">
                  <c:v>49756.99</c:v>
                </c:pt>
                <c:pt idx="65">
                  <c:v>49952.1</c:v>
                </c:pt>
                <c:pt idx="66">
                  <c:v>49171.48</c:v>
                </c:pt>
                <c:pt idx="67">
                  <c:v>48073.96</c:v>
                </c:pt>
                <c:pt idx="68">
                  <c:v>47223.71</c:v>
                </c:pt>
                <c:pt idx="69">
                  <c:v>44875.12</c:v>
                </c:pt>
                <c:pt idx="70">
                  <c:v>41635.78</c:v>
                </c:pt>
                <c:pt idx="71">
                  <c:v>37790.19</c:v>
                </c:pt>
                <c:pt idx="72">
                  <c:v>35896.400000000001</c:v>
                </c:pt>
                <c:pt idx="73">
                  <c:v>34417.71</c:v>
                </c:pt>
                <c:pt idx="74">
                  <c:v>33397.43</c:v>
                </c:pt>
                <c:pt idx="75">
                  <c:v>33054.51</c:v>
                </c:pt>
                <c:pt idx="76">
                  <c:v>33371.47</c:v>
                </c:pt>
                <c:pt idx="77">
                  <c:v>35015.42</c:v>
                </c:pt>
                <c:pt idx="78">
                  <c:v>38385.14</c:v>
                </c:pt>
                <c:pt idx="79">
                  <c:v>39389.379999999997</c:v>
                </c:pt>
                <c:pt idx="80">
                  <c:v>39395.21</c:v>
                </c:pt>
                <c:pt idx="81">
                  <c:v>40141.14</c:v>
                </c:pt>
                <c:pt idx="82">
                  <c:v>41508.43</c:v>
                </c:pt>
                <c:pt idx="83">
                  <c:v>42447.85</c:v>
                </c:pt>
                <c:pt idx="84">
                  <c:v>44276.27</c:v>
                </c:pt>
                <c:pt idx="85">
                  <c:v>46816.84</c:v>
                </c:pt>
                <c:pt idx="86">
                  <c:v>49153.32</c:v>
                </c:pt>
                <c:pt idx="87">
                  <c:v>50773</c:v>
                </c:pt>
                <c:pt idx="88">
                  <c:v>52326.49</c:v>
                </c:pt>
                <c:pt idx="89">
                  <c:v>52316.31</c:v>
                </c:pt>
                <c:pt idx="90">
                  <c:v>51140.26</c:v>
                </c:pt>
                <c:pt idx="91">
                  <c:v>49858.32</c:v>
                </c:pt>
                <c:pt idx="92">
                  <c:v>49271.83</c:v>
                </c:pt>
                <c:pt idx="93">
                  <c:v>47303.93</c:v>
                </c:pt>
                <c:pt idx="94">
                  <c:v>43863.11</c:v>
                </c:pt>
                <c:pt idx="95">
                  <c:v>40386.79</c:v>
                </c:pt>
                <c:pt idx="96">
                  <c:v>38172.26</c:v>
                </c:pt>
                <c:pt idx="97">
                  <c:v>36350.75</c:v>
                </c:pt>
                <c:pt idx="98">
                  <c:v>34898.160000000003</c:v>
                </c:pt>
                <c:pt idx="99">
                  <c:v>34214.769999999997</c:v>
                </c:pt>
                <c:pt idx="100">
                  <c:v>34377.43</c:v>
                </c:pt>
                <c:pt idx="101">
                  <c:v>36048.870000000003</c:v>
                </c:pt>
                <c:pt idx="102">
                  <c:v>39074.5</c:v>
                </c:pt>
                <c:pt idx="103">
                  <c:v>40097.53</c:v>
                </c:pt>
                <c:pt idx="104">
                  <c:v>40254.18</c:v>
                </c:pt>
                <c:pt idx="105">
                  <c:v>41609.97</c:v>
                </c:pt>
                <c:pt idx="106">
                  <c:v>43159.93</c:v>
                </c:pt>
                <c:pt idx="107">
                  <c:v>44884.55</c:v>
                </c:pt>
                <c:pt idx="108">
                  <c:v>46122.17</c:v>
                </c:pt>
                <c:pt idx="109">
                  <c:v>48530.23</c:v>
                </c:pt>
                <c:pt idx="110">
                  <c:v>50501.84</c:v>
                </c:pt>
                <c:pt idx="111">
                  <c:v>51719.68</c:v>
                </c:pt>
                <c:pt idx="112">
                  <c:v>52141.08</c:v>
                </c:pt>
                <c:pt idx="113">
                  <c:v>51621.36</c:v>
                </c:pt>
                <c:pt idx="114">
                  <c:v>50857.27</c:v>
                </c:pt>
                <c:pt idx="115">
                  <c:v>49264.51</c:v>
                </c:pt>
                <c:pt idx="116">
                  <c:v>49231.23</c:v>
                </c:pt>
                <c:pt idx="117">
                  <c:v>47521.05</c:v>
                </c:pt>
                <c:pt idx="118">
                  <c:v>44210.65</c:v>
                </c:pt>
                <c:pt idx="119">
                  <c:v>40822.410000000003</c:v>
                </c:pt>
                <c:pt idx="120">
                  <c:v>38459.839999999997</c:v>
                </c:pt>
                <c:pt idx="121">
                  <c:v>36262.35</c:v>
                </c:pt>
                <c:pt idx="122">
                  <c:v>35163.120000000003</c:v>
                </c:pt>
                <c:pt idx="123">
                  <c:v>34678.25</c:v>
                </c:pt>
                <c:pt idx="124">
                  <c:v>34838.79</c:v>
                </c:pt>
                <c:pt idx="125">
                  <c:v>36692.14</c:v>
                </c:pt>
                <c:pt idx="126">
                  <c:v>39611.21</c:v>
                </c:pt>
                <c:pt idx="127">
                  <c:v>40898.980000000003</c:v>
                </c:pt>
                <c:pt idx="128">
                  <c:v>41209.839999999997</c:v>
                </c:pt>
                <c:pt idx="129">
                  <c:v>42518.95</c:v>
                </c:pt>
                <c:pt idx="130">
                  <c:v>44064.63</c:v>
                </c:pt>
                <c:pt idx="131">
                  <c:v>46062.87</c:v>
                </c:pt>
                <c:pt idx="132">
                  <c:v>46807.33</c:v>
                </c:pt>
                <c:pt idx="133">
                  <c:v>49243.05</c:v>
                </c:pt>
                <c:pt idx="134">
                  <c:v>49904.13</c:v>
                </c:pt>
                <c:pt idx="135">
                  <c:v>51093.13</c:v>
                </c:pt>
                <c:pt idx="136">
                  <c:v>51147.3</c:v>
                </c:pt>
                <c:pt idx="137">
                  <c:v>50865.64</c:v>
                </c:pt>
                <c:pt idx="138">
                  <c:v>49250.27</c:v>
                </c:pt>
                <c:pt idx="139">
                  <c:v>48289.18</c:v>
                </c:pt>
                <c:pt idx="140">
                  <c:v>48388.79</c:v>
                </c:pt>
                <c:pt idx="141">
                  <c:v>47064.26</c:v>
                </c:pt>
                <c:pt idx="142">
                  <c:v>44265.84</c:v>
                </c:pt>
                <c:pt idx="143">
                  <c:v>41536.61</c:v>
                </c:pt>
                <c:pt idx="144">
                  <c:v>38509.96</c:v>
                </c:pt>
                <c:pt idx="145">
                  <c:v>36613.18</c:v>
                </c:pt>
                <c:pt idx="146">
                  <c:v>35130.019999999997</c:v>
                </c:pt>
                <c:pt idx="147">
                  <c:v>34083.46</c:v>
                </c:pt>
                <c:pt idx="148">
                  <c:v>33759.26</c:v>
                </c:pt>
                <c:pt idx="149">
                  <c:v>34025.68</c:v>
                </c:pt>
                <c:pt idx="150">
                  <c:v>34793.879999999997</c:v>
                </c:pt>
                <c:pt idx="151">
                  <c:v>35732.93</c:v>
                </c:pt>
                <c:pt idx="152">
                  <c:v>37024.9</c:v>
                </c:pt>
                <c:pt idx="153">
                  <c:v>38200.28</c:v>
                </c:pt>
                <c:pt idx="154">
                  <c:v>39286.879999999997</c:v>
                </c:pt>
                <c:pt idx="155">
                  <c:v>40724.89</c:v>
                </c:pt>
                <c:pt idx="156">
                  <c:v>41618.800000000003</c:v>
                </c:pt>
                <c:pt idx="157">
                  <c:v>41352.67</c:v>
                </c:pt>
                <c:pt idx="158">
                  <c:v>41304.9</c:v>
                </c:pt>
                <c:pt idx="159">
                  <c:v>41350.97</c:v>
                </c:pt>
                <c:pt idx="160">
                  <c:v>40979.089999999997</c:v>
                </c:pt>
                <c:pt idx="161">
                  <c:v>40030.86</c:v>
                </c:pt>
                <c:pt idx="162">
                  <c:v>39393.919999999998</c:v>
                </c:pt>
                <c:pt idx="163">
                  <c:v>38832.46</c:v>
                </c:pt>
                <c:pt idx="164">
                  <c:v>38862.800000000003</c:v>
                </c:pt>
                <c:pt idx="165">
                  <c:v>37755.19</c:v>
                </c:pt>
                <c:pt idx="166">
                  <c:v>36281.870000000003</c:v>
                </c:pt>
                <c:pt idx="167">
                  <c:v>34157.730000000003</c:v>
                </c:pt>
              </c:numCache>
            </c:numRef>
          </c:val>
          <c:smooth val="0"/>
        </c:ser>
        <c:dLbls>
          <c:showLegendKey val="0"/>
          <c:showVal val="0"/>
          <c:showCatName val="0"/>
          <c:showSerName val="0"/>
          <c:showPercent val="0"/>
          <c:showBubbleSize val="0"/>
        </c:dLbls>
        <c:smooth val="0"/>
        <c:axId val="198403040"/>
        <c:axId val="198398336"/>
      </c:lineChart>
      <c:catAx>
        <c:axId val="198403040"/>
        <c:scaling>
          <c:orientation val="minMax"/>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8336"/>
        <c:crosses val="autoZero"/>
        <c:auto val="1"/>
        <c:lblAlgn val="ctr"/>
        <c:lblOffset val="100"/>
        <c:tickLblSkip val="24"/>
        <c:noMultiLvlLbl val="0"/>
      </c:catAx>
      <c:valAx>
        <c:axId val="198398336"/>
        <c:scaling>
          <c:orientation val="minMax"/>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403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Backcast - Actual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Sheet2!$B$30</c:f>
              <c:strCache>
                <c:ptCount val="1"/>
                <c:pt idx="0">
                  <c:v>3/22</c:v>
                </c:pt>
              </c:strCache>
              <c:extLst xmlns:c15="http://schemas.microsoft.com/office/drawing/2012/chart"/>
            </c:strRef>
          </c:tx>
          <c:spPr>
            <a:ln w="28575" cap="rnd">
              <a:solidFill>
                <a:schemeClr val="accent4"/>
              </a:solidFill>
              <a:round/>
            </a:ln>
            <a:effectLst/>
          </c:spPr>
          <c:marker>
            <c:symbol val="none"/>
          </c:marker>
          <c:cat>
            <c:numRef>
              <c:f>Sheet2!$C$25:$FN$25</c:f>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f>Sheet2!$C$30:$FN$30</c:f>
              <c:numCache>
                <c:formatCode>#,##0</c:formatCode>
                <c:ptCount val="168"/>
                <c:pt idx="0">
                  <c:v>-153.71999999999389</c:v>
                </c:pt>
                <c:pt idx="1">
                  <c:v>-171.40999999999985</c:v>
                </c:pt>
                <c:pt idx="2">
                  <c:v>-345.09999999999854</c:v>
                </c:pt>
                <c:pt idx="3">
                  <c:v>-219.54000000000087</c:v>
                </c:pt>
                <c:pt idx="4">
                  <c:v>-352.58000000000175</c:v>
                </c:pt>
                <c:pt idx="5">
                  <c:v>-346.56000000000131</c:v>
                </c:pt>
                <c:pt idx="6">
                  <c:v>-427.17000000000189</c:v>
                </c:pt>
                <c:pt idx="7">
                  <c:v>-206.90999999999985</c:v>
                </c:pt>
                <c:pt idx="8">
                  <c:v>436.60000000000582</c:v>
                </c:pt>
                <c:pt idx="9">
                  <c:v>327.47000000000116</c:v>
                </c:pt>
                <c:pt idx="10">
                  <c:v>4.7999999999956344</c:v>
                </c:pt>
                <c:pt idx="11">
                  <c:v>-30.209999999999127</c:v>
                </c:pt>
                <c:pt idx="12">
                  <c:v>-209.51000000000204</c:v>
                </c:pt>
                <c:pt idx="13">
                  <c:v>112.43999999999505</c:v>
                </c:pt>
                <c:pt idx="14">
                  <c:v>309.80999999999767</c:v>
                </c:pt>
                <c:pt idx="15">
                  <c:v>316.55000000000291</c:v>
                </c:pt>
                <c:pt idx="16">
                  <c:v>807.54000000000087</c:v>
                </c:pt>
                <c:pt idx="17">
                  <c:v>922.34999999999854</c:v>
                </c:pt>
                <c:pt idx="18">
                  <c:v>394.58999999999651</c:v>
                </c:pt>
                <c:pt idx="19">
                  <c:v>263.94000000000233</c:v>
                </c:pt>
                <c:pt idx="20">
                  <c:v>474.19999999999709</c:v>
                </c:pt>
                <c:pt idx="21">
                  <c:v>601.41999999999825</c:v>
                </c:pt>
                <c:pt idx="22">
                  <c:v>327.15999999999622</c:v>
                </c:pt>
                <c:pt idx="23">
                  <c:v>22.769999999996799</c:v>
                </c:pt>
                <c:pt idx="24">
                  <c:v>546.77999999999884</c:v>
                </c:pt>
                <c:pt idx="25">
                  <c:v>459.02000000000044</c:v>
                </c:pt>
                <c:pt idx="26">
                  <c:v>342.97999999999956</c:v>
                </c:pt>
                <c:pt idx="27">
                  <c:v>526.11000000000058</c:v>
                </c:pt>
                <c:pt idx="28">
                  <c:v>559.54999999999927</c:v>
                </c:pt>
                <c:pt idx="29">
                  <c:v>1038.9099999999999</c:v>
                </c:pt>
                <c:pt idx="30">
                  <c:v>2000.3400000000038</c:v>
                </c:pt>
                <c:pt idx="31">
                  <c:v>2251.5699999999997</c:v>
                </c:pt>
                <c:pt idx="32">
                  <c:v>1605.2999999999956</c:v>
                </c:pt>
                <c:pt idx="33">
                  <c:v>1413.9599999999991</c:v>
                </c:pt>
                <c:pt idx="34">
                  <c:v>1361.5899999999965</c:v>
                </c:pt>
                <c:pt idx="35">
                  <c:v>1446.5299999999988</c:v>
                </c:pt>
                <c:pt idx="36">
                  <c:v>872.62000000000262</c:v>
                </c:pt>
                <c:pt idx="37">
                  <c:v>963.02999999999884</c:v>
                </c:pt>
                <c:pt idx="38">
                  <c:v>1437.6500000000015</c:v>
                </c:pt>
                <c:pt idx="39">
                  <c:v>1757.6800000000003</c:v>
                </c:pt>
                <c:pt idx="40">
                  <c:v>1601.8899999999994</c:v>
                </c:pt>
                <c:pt idx="41">
                  <c:v>1100.6899999999951</c:v>
                </c:pt>
                <c:pt idx="42">
                  <c:v>1260.6599999999962</c:v>
                </c:pt>
                <c:pt idx="43">
                  <c:v>1531.4799999999959</c:v>
                </c:pt>
                <c:pt idx="44">
                  <c:v>1845.0400000000009</c:v>
                </c:pt>
                <c:pt idx="45">
                  <c:v>1419.5399999999936</c:v>
                </c:pt>
                <c:pt idx="46">
                  <c:v>1299.510000000002</c:v>
                </c:pt>
                <c:pt idx="47">
                  <c:v>818.42000000000553</c:v>
                </c:pt>
                <c:pt idx="48">
                  <c:v>1135.4100000000035</c:v>
                </c:pt>
                <c:pt idx="49">
                  <c:v>1013.9700000000012</c:v>
                </c:pt>
                <c:pt idx="50">
                  <c:v>918.81000000000131</c:v>
                </c:pt>
                <c:pt idx="51">
                  <c:v>1028.260000000002</c:v>
                </c:pt>
                <c:pt idx="52">
                  <c:v>1443.5700000000033</c:v>
                </c:pt>
                <c:pt idx="53">
                  <c:v>1661.8300000000017</c:v>
                </c:pt>
                <c:pt idx="54">
                  <c:v>2924.8799999999974</c:v>
                </c:pt>
                <c:pt idx="55">
                  <c:v>3244.1199999999953</c:v>
                </c:pt>
                <c:pt idx="56">
                  <c:v>2684.1999999999971</c:v>
                </c:pt>
                <c:pt idx="57">
                  <c:v>2262.6500000000015</c:v>
                </c:pt>
                <c:pt idx="58">
                  <c:v>1894.5299999999988</c:v>
                </c:pt>
                <c:pt idx="59">
                  <c:v>1451.7099999999991</c:v>
                </c:pt>
                <c:pt idx="60">
                  <c:v>1612.4499999999971</c:v>
                </c:pt>
                <c:pt idx="61">
                  <c:v>1053.6900000000023</c:v>
                </c:pt>
                <c:pt idx="62">
                  <c:v>982.4800000000032</c:v>
                </c:pt>
                <c:pt idx="63">
                  <c:v>1343.9799999999959</c:v>
                </c:pt>
                <c:pt idx="64">
                  <c:v>1070.9599999999991</c:v>
                </c:pt>
                <c:pt idx="65">
                  <c:v>947.62999999999738</c:v>
                </c:pt>
                <c:pt idx="66">
                  <c:v>956.43000000000029</c:v>
                </c:pt>
                <c:pt idx="67">
                  <c:v>1824.4099999999962</c:v>
                </c:pt>
                <c:pt idx="68">
                  <c:v>2021.1900000000023</c:v>
                </c:pt>
                <c:pt idx="69">
                  <c:v>1628.2900000000009</c:v>
                </c:pt>
                <c:pt idx="70">
                  <c:v>1267.8899999999994</c:v>
                </c:pt>
                <c:pt idx="71">
                  <c:v>429.12000000000262</c:v>
                </c:pt>
                <c:pt idx="72">
                  <c:v>1383.0999999999985</c:v>
                </c:pt>
                <c:pt idx="73">
                  <c:v>1562.3399999999965</c:v>
                </c:pt>
                <c:pt idx="74">
                  <c:v>1497.619999999999</c:v>
                </c:pt>
                <c:pt idx="75">
                  <c:v>1674.1600000000035</c:v>
                </c:pt>
                <c:pt idx="76">
                  <c:v>1910.1700000000019</c:v>
                </c:pt>
                <c:pt idx="77">
                  <c:v>2583.0499999999993</c:v>
                </c:pt>
                <c:pt idx="78">
                  <c:v>4303.0500000000029</c:v>
                </c:pt>
                <c:pt idx="79">
                  <c:v>4011.9599999999991</c:v>
                </c:pt>
                <c:pt idx="80">
                  <c:v>3137.7099999999991</c:v>
                </c:pt>
                <c:pt idx="81">
                  <c:v>2660.5</c:v>
                </c:pt>
                <c:pt idx="82">
                  <c:v>2600.7799999999988</c:v>
                </c:pt>
                <c:pt idx="83">
                  <c:v>1429.9399999999951</c:v>
                </c:pt>
                <c:pt idx="84">
                  <c:v>698.40999999999622</c:v>
                </c:pt>
                <c:pt idx="85">
                  <c:v>613.61999999999534</c:v>
                </c:pt>
                <c:pt idx="86">
                  <c:v>661.48999999999796</c:v>
                </c:pt>
                <c:pt idx="87">
                  <c:v>295.66999999999825</c:v>
                </c:pt>
                <c:pt idx="88">
                  <c:v>354.07999999999447</c:v>
                </c:pt>
                <c:pt idx="89">
                  <c:v>-225.91000000000349</c:v>
                </c:pt>
                <c:pt idx="90">
                  <c:v>-471.68999999999505</c:v>
                </c:pt>
                <c:pt idx="91">
                  <c:v>686.59999999999854</c:v>
                </c:pt>
                <c:pt idx="92">
                  <c:v>1128.8400000000038</c:v>
                </c:pt>
                <c:pt idx="93">
                  <c:v>1373.0400000000009</c:v>
                </c:pt>
                <c:pt idx="94">
                  <c:v>918.02999999999884</c:v>
                </c:pt>
                <c:pt idx="95">
                  <c:v>648.95000000000437</c:v>
                </c:pt>
                <c:pt idx="96">
                  <c:v>1129.5400000000009</c:v>
                </c:pt>
                <c:pt idx="97">
                  <c:v>1123.2099999999991</c:v>
                </c:pt>
                <c:pt idx="98">
                  <c:v>949.5</c:v>
                </c:pt>
                <c:pt idx="99">
                  <c:v>1020.6599999999962</c:v>
                </c:pt>
                <c:pt idx="100">
                  <c:v>1355.4499999999971</c:v>
                </c:pt>
                <c:pt idx="101">
                  <c:v>2257.1700000000055</c:v>
                </c:pt>
                <c:pt idx="102">
                  <c:v>3825.0999999999985</c:v>
                </c:pt>
                <c:pt idx="103">
                  <c:v>3870.6800000000003</c:v>
                </c:pt>
                <c:pt idx="104">
                  <c:v>3101.2799999999988</c:v>
                </c:pt>
                <c:pt idx="105">
                  <c:v>2819.739999999998</c:v>
                </c:pt>
                <c:pt idx="106">
                  <c:v>2305.0400000000009</c:v>
                </c:pt>
                <c:pt idx="107">
                  <c:v>1643.1000000000058</c:v>
                </c:pt>
                <c:pt idx="108">
                  <c:v>302.16999999999825</c:v>
                </c:pt>
                <c:pt idx="109">
                  <c:v>70.440000000002328</c:v>
                </c:pt>
                <c:pt idx="110">
                  <c:v>-137.92000000000553</c:v>
                </c:pt>
                <c:pt idx="111">
                  <c:v>-443.27999999999884</c:v>
                </c:pt>
                <c:pt idx="112">
                  <c:v>-562.04000000000087</c:v>
                </c:pt>
                <c:pt idx="113">
                  <c:v>-904.90999999999622</c:v>
                </c:pt>
                <c:pt idx="114">
                  <c:v>-342.42000000000553</c:v>
                </c:pt>
                <c:pt idx="115">
                  <c:v>33.709999999999127</c:v>
                </c:pt>
                <c:pt idx="116">
                  <c:v>631.25</c:v>
                </c:pt>
                <c:pt idx="117">
                  <c:v>991.78000000000611</c:v>
                </c:pt>
                <c:pt idx="118">
                  <c:v>703.48999999999796</c:v>
                </c:pt>
                <c:pt idx="119">
                  <c:v>535.40000000000146</c:v>
                </c:pt>
                <c:pt idx="120">
                  <c:v>892.5399999999936</c:v>
                </c:pt>
                <c:pt idx="121">
                  <c:v>649.65000000000146</c:v>
                </c:pt>
                <c:pt idx="122">
                  <c:v>731.28000000000611</c:v>
                </c:pt>
                <c:pt idx="123">
                  <c:v>884.61000000000058</c:v>
                </c:pt>
                <c:pt idx="124">
                  <c:v>1144.7700000000041</c:v>
                </c:pt>
                <c:pt idx="125">
                  <c:v>2234.4000000000015</c:v>
                </c:pt>
                <c:pt idx="126">
                  <c:v>3615.4499999999971</c:v>
                </c:pt>
                <c:pt idx="127">
                  <c:v>3847.9200000000055</c:v>
                </c:pt>
                <c:pt idx="128">
                  <c:v>3122.8699999999953</c:v>
                </c:pt>
                <c:pt idx="129">
                  <c:v>2716.7899999999936</c:v>
                </c:pt>
                <c:pt idx="130">
                  <c:v>2078.0400000000009</c:v>
                </c:pt>
                <c:pt idx="131">
                  <c:v>1697.3800000000047</c:v>
                </c:pt>
                <c:pt idx="132">
                  <c:v>156.77999999999884</c:v>
                </c:pt>
                <c:pt idx="133">
                  <c:v>669.34000000000378</c:v>
                </c:pt>
                <c:pt idx="134">
                  <c:v>76.610000000000582</c:v>
                </c:pt>
                <c:pt idx="135">
                  <c:v>411.18000000000029</c:v>
                </c:pt>
                <c:pt idx="136">
                  <c:v>-37.789999999993597</c:v>
                </c:pt>
                <c:pt idx="137">
                  <c:v>58.459999999999127</c:v>
                </c:pt>
                <c:pt idx="138">
                  <c:v>-241.18000000000029</c:v>
                </c:pt>
                <c:pt idx="139">
                  <c:v>185.84000000000378</c:v>
                </c:pt>
                <c:pt idx="140">
                  <c:v>585.20000000000437</c:v>
                </c:pt>
                <c:pt idx="141">
                  <c:v>911.63999999999942</c:v>
                </c:pt>
                <c:pt idx="142">
                  <c:v>299.54999999999563</c:v>
                </c:pt>
                <c:pt idx="143">
                  <c:v>57.190000000002328</c:v>
                </c:pt>
                <c:pt idx="144">
                  <c:v>-665.54000000000087</c:v>
                </c:pt>
                <c:pt idx="145">
                  <c:v>-892.58000000000175</c:v>
                </c:pt>
                <c:pt idx="146">
                  <c:v>-1067</c:v>
                </c:pt>
                <c:pt idx="147">
                  <c:v>-1346.5800000000017</c:v>
                </c:pt>
                <c:pt idx="148">
                  <c:v>-1148.4000000000015</c:v>
                </c:pt>
                <c:pt idx="149">
                  <c:v>-842.65999999999622</c:v>
                </c:pt>
                <c:pt idx="150">
                  <c:v>-500.7300000000032</c:v>
                </c:pt>
                <c:pt idx="151">
                  <c:v>74.470000000001164</c:v>
                </c:pt>
                <c:pt idx="152">
                  <c:v>783.63000000000466</c:v>
                </c:pt>
                <c:pt idx="153">
                  <c:v>681.18000000000029</c:v>
                </c:pt>
                <c:pt idx="154">
                  <c:v>358.55999999999767</c:v>
                </c:pt>
                <c:pt idx="155">
                  <c:v>410.15000000000146</c:v>
                </c:pt>
                <c:pt idx="156">
                  <c:v>601.81000000000495</c:v>
                </c:pt>
                <c:pt idx="157">
                  <c:v>173.47000000000116</c:v>
                </c:pt>
                <c:pt idx="158">
                  <c:v>-141.40999999999622</c:v>
                </c:pt>
                <c:pt idx="159">
                  <c:v>-211.97999999999593</c:v>
                </c:pt>
                <c:pt idx="160">
                  <c:v>-211.28000000000611</c:v>
                </c:pt>
                <c:pt idx="161">
                  <c:v>-613.13999999999942</c:v>
                </c:pt>
                <c:pt idx="162">
                  <c:v>-499.20999999999913</c:v>
                </c:pt>
                <c:pt idx="163">
                  <c:v>-137.55999999999767</c:v>
                </c:pt>
                <c:pt idx="164">
                  <c:v>-93.129999999997381</c:v>
                </c:pt>
                <c:pt idx="165">
                  <c:v>165.47000000000116</c:v>
                </c:pt>
                <c:pt idx="166">
                  <c:v>533.74000000000524</c:v>
                </c:pt>
                <c:pt idx="167">
                  <c:v>447.03000000000611</c:v>
                </c:pt>
              </c:numCache>
              <c:extLst xmlns:c15="http://schemas.microsoft.com/office/drawing/2012/chart"/>
            </c:numRef>
          </c:val>
          <c:smooth val="0"/>
        </c:ser>
        <c:dLbls>
          <c:showLegendKey val="0"/>
          <c:showVal val="0"/>
          <c:showCatName val="0"/>
          <c:showSerName val="0"/>
          <c:showPercent val="0"/>
          <c:showBubbleSize val="0"/>
        </c:dLbls>
        <c:smooth val="0"/>
        <c:axId val="198684976"/>
        <c:axId val="198685760"/>
        <c:extLst>
          <c:ext xmlns:c15="http://schemas.microsoft.com/office/drawing/2012/chart" uri="{02D57815-91ED-43cb-92C2-25804820EDAC}">
            <c15:filteredLineSeries>
              <c15:ser>
                <c:idx val="2"/>
                <c:order val="0"/>
                <c:tx>
                  <c:strRef>
                    <c:extLst>
                      <c:ext uri="{02D57815-91ED-43cb-92C2-25804820EDAC}">
                        <c15:formulaRef>
                          <c15:sqref>Sheet2!$B$6</c15:sqref>
                        </c15:formulaRef>
                      </c:ext>
                    </c:extLst>
                    <c:strCache>
                      <c:ptCount val="1"/>
                      <c:pt idx="0">
                        <c:v>3/1</c:v>
                      </c:pt>
                    </c:strCache>
                  </c:strRef>
                </c:tx>
                <c:spPr>
                  <a:ln w="28575" cap="rnd">
                    <a:solidFill>
                      <a:schemeClr val="accent1"/>
                    </a:solidFill>
                    <a:round/>
                  </a:ln>
                  <a:effectLst/>
                </c:spPr>
                <c:marker>
                  <c:symbol val="none"/>
                </c:marker>
                <c:cat>
                  <c:numRef>
                    <c:extLst>
                      <c:ext uri="{02D57815-91ED-43cb-92C2-25804820EDAC}">
                        <c15:formulaRef>
                          <c15:sqref>Sheet2!$C$25:$FN$25</c15:sqref>
                        </c15:formulaRef>
                      </c:ext>
                    </c:extLst>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extLst>
                      <c:ext uri="{02D57815-91ED-43cb-92C2-25804820EDAC}">
                        <c15:formulaRef>
                          <c15:sqref>Sheet2!$C$6:$FN$6</c15:sqref>
                        </c15:formulaRef>
                      </c:ext>
                    </c:extLst>
                    <c:numCache>
                      <c:formatCode>#,##0</c:formatCode>
                      <c:ptCount val="168"/>
                      <c:pt idx="0">
                        <c:v>-82.959999999999127</c:v>
                      </c:pt>
                      <c:pt idx="1">
                        <c:v>-420.43000000000029</c:v>
                      </c:pt>
                      <c:pt idx="2">
                        <c:v>-415.90999999999985</c:v>
                      </c:pt>
                      <c:pt idx="3">
                        <c:v>-454.14000000000306</c:v>
                      </c:pt>
                      <c:pt idx="4">
                        <c:v>-485.84000000000015</c:v>
                      </c:pt>
                      <c:pt idx="5">
                        <c:v>-601.77000000000044</c:v>
                      </c:pt>
                      <c:pt idx="6">
                        <c:v>-388.04999999999927</c:v>
                      </c:pt>
                      <c:pt idx="7">
                        <c:v>-513.97999999999956</c:v>
                      </c:pt>
                      <c:pt idx="8">
                        <c:v>-624.16000000000349</c:v>
                      </c:pt>
                      <c:pt idx="9">
                        <c:v>-628.09000000000378</c:v>
                      </c:pt>
                      <c:pt idx="10">
                        <c:v>-355.36000000000058</c:v>
                      </c:pt>
                      <c:pt idx="11">
                        <c:v>90.040000000000873</c:v>
                      </c:pt>
                      <c:pt idx="12">
                        <c:v>398.91999999999825</c:v>
                      </c:pt>
                      <c:pt idx="13">
                        <c:v>482.25999999999476</c:v>
                      </c:pt>
                      <c:pt idx="14">
                        <c:v>453.69000000000233</c:v>
                      </c:pt>
                      <c:pt idx="15">
                        <c:v>527.63000000000466</c:v>
                      </c:pt>
                      <c:pt idx="16">
                        <c:v>71.489999999997963</c:v>
                      </c:pt>
                      <c:pt idx="17">
                        <c:v>-168.2100000000064</c:v>
                      </c:pt>
                      <c:pt idx="18">
                        <c:v>-100.52999999999884</c:v>
                      </c:pt>
                      <c:pt idx="19">
                        <c:v>-340.66999999999825</c:v>
                      </c:pt>
                      <c:pt idx="20">
                        <c:v>-474.56999999999971</c:v>
                      </c:pt>
                      <c:pt idx="21">
                        <c:v>-539.93000000000029</c:v>
                      </c:pt>
                      <c:pt idx="22">
                        <c:v>-202.2300000000032</c:v>
                      </c:pt>
                      <c:pt idx="23">
                        <c:v>-224.61999999999898</c:v>
                      </c:pt>
                      <c:pt idx="24">
                        <c:v>378.7599999999984</c:v>
                      </c:pt>
                      <c:pt idx="25">
                        <c:v>235.11999999999898</c:v>
                      </c:pt>
                      <c:pt idx="26">
                        <c:v>134.27000000000044</c:v>
                      </c:pt>
                      <c:pt idx="27">
                        <c:v>48.369999999998981</c:v>
                      </c:pt>
                      <c:pt idx="28">
                        <c:v>117.36000000000058</c:v>
                      </c:pt>
                      <c:pt idx="29">
                        <c:v>96.760000000002037</c:v>
                      </c:pt>
                      <c:pt idx="30">
                        <c:v>114.13000000000466</c:v>
                      </c:pt>
                      <c:pt idx="31">
                        <c:v>-112.73999999999796</c:v>
                      </c:pt>
                      <c:pt idx="32">
                        <c:v>-213.26000000000204</c:v>
                      </c:pt>
                      <c:pt idx="33">
                        <c:v>20.930000000000291</c:v>
                      </c:pt>
                      <c:pt idx="34">
                        <c:v>30.900000000001455</c:v>
                      </c:pt>
                      <c:pt idx="35">
                        <c:v>380.11000000000058</c:v>
                      </c:pt>
                      <c:pt idx="36">
                        <c:v>287.20000000000437</c:v>
                      </c:pt>
                      <c:pt idx="37">
                        <c:v>634.62999999999738</c:v>
                      </c:pt>
                      <c:pt idx="38">
                        <c:v>355.14999999999418</c:v>
                      </c:pt>
                      <c:pt idx="39">
                        <c:v>505.47000000000116</c:v>
                      </c:pt>
                      <c:pt idx="40">
                        <c:v>370.80000000000291</c:v>
                      </c:pt>
                      <c:pt idx="41">
                        <c:v>250.7699999999968</c:v>
                      </c:pt>
                      <c:pt idx="42">
                        <c:v>-58.279999999998836</c:v>
                      </c:pt>
                      <c:pt idx="43">
                        <c:v>-2.3799999999973807</c:v>
                      </c:pt>
                      <c:pt idx="44">
                        <c:v>80.589999999996508</c:v>
                      </c:pt>
                      <c:pt idx="45">
                        <c:v>-260.94000000000233</c:v>
                      </c:pt>
                      <c:pt idx="46">
                        <c:v>-178.90000000000146</c:v>
                      </c:pt>
                      <c:pt idx="47">
                        <c:v>-450.61000000000058</c:v>
                      </c:pt>
                      <c:pt idx="48">
                        <c:v>317.90999999999985</c:v>
                      </c:pt>
                      <c:pt idx="49">
                        <c:v>246.93999999999869</c:v>
                      </c:pt>
                      <c:pt idx="50">
                        <c:v>-51.259999999998399</c:v>
                      </c:pt>
                      <c:pt idx="51">
                        <c:v>261.33000000000175</c:v>
                      </c:pt>
                      <c:pt idx="52">
                        <c:v>344.10000000000218</c:v>
                      </c:pt>
                      <c:pt idx="53">
                        <c:v>514.47999999999593</c:v>
                      </c:pt>
                      <c:pt idx="54">
                        <c:v>489.41000000000349</c:v>
                      </c:pt>
                      <c:pt idx="55">
                        <c:v>436.45999999999913</c:v>
                      </c:pt>
                      <c:pt idx="56">
                        <c:v>165.21999999999389</c:v>
                      </c:pt>
                      <c:pt idx="57">
                        <c:v>371.2699999999968</c:v>
                      </c:pt>
                      <c:pt idx="58">
                        <c:v>269</c:v>
                      </c:pt>
                      <c:pt idx="59">
                        <c:v>97.959999999999127</c:v>
                      </c:pt>
                      <c:pt idx="60">
                        <c:v>-75.559999999997672</c:v>
                      </c:pt>
                      <c:pt idx="61">
                        <c:v>206.09999999999854</c:v>
                      </c:pt>
                      <c:pt idx="62">
                        <c:v>204.15999999999622</c:v>
                      </c:pt>
                      <c:pt idx="63">
                        <c:v>523.7100000000064</c:v>
                      </c:pt>
                      <c:pt idx="64">
                        <c:v>453.45000000000437</c:v>
                      </c:pt>
                      <c:pt idx="65">
                        <c:v>188.82999999999447</c:v>
                      </c:pt>
                      <c:pt idx="66">
                        <c:v>95.840000000003783</c:v>
                      </c:pt>
                      <c:pt idx="67">
                        <c:v>58.760000000002037</c:v>
                      </c:pt>
                      <c:pt idx="68">
                        <c:v>29.240000000005239</c:v>
                      </c:pt>
                      <c:pt idx="69">
                        <c:v>-81.830000000001746</c:v>
                      </c:pt>
                      <c:pt idx="70">
                        <c:v>-13.840000000003783</c:v>
                      </c:pt>
                      <c:pt idx="71">
                        <c:v>-388.43000000000029</c:v>
                      </c:pt>
                      <c:pt idx="72">
                        <c:v>275.2699999999968</c:v>
                      </c:pt>
                      <c:pt idx="73">
                        <c:v>246.77999999999884</c:v>
                      </c:pt>
                      <c:pt idx="74">
                        <c:v>174.15000000000146</c:v>
                      </c:pt>
                      <c:pt idx="75">
                        <c:v>104.54999999999927</c:v>
                      </c:pt>
                      <c:pt idx="76">
                        <c:v>184.43999999999869</c:v>
                      </c:pt>
                      <c:pt idx="77">
                        <c:v>133.81999999999971</c:v>
                      </c:pt>
                      <c:pt idx="78">
                        <c:v>-365.47000000000116</c:v>
                      </c:pt>
                      <c:pt idx="79">
                        <c:v>-324.91999999999825</c:v>
                      </c:pt>
                      <c:pt idx="80">
                        <c:v>-840.32999999999447</c:v>
                      </c:pt>
                      <c:pt idx="81">
                        <c:v>-664.06999999999971</c:v>
                      </c:pt>
                      <c:pt idx="82">
                        <c:v>-632.88999999999942</c:v>
                      </c:pt>
                      <c:pt idx="83">
                        <c:v>-696.38999999999942</c:v>
                      </c:pt>
                      <c:pt idx="84">
                        <c:v>-609.52999999999884</c:v>
                      </c:pt>
                      <c:pt idx="85">
                        <c:v>-251.56999999999971</c:v>
                      </c:pt>
                      <c:pt idx="86">
                        <c:v>395.12000000000262</c:v>
                      </c:pt>
                      <c:pt idx="87">
                        <c:v>-46.930000000000291</c:v>
                      </c:pt>
                      <c:pt idx="88">
                        <c:v>533.93999999999505</c:v>
                      </c:pt>
                      <c:pt idx="89">
                        <c:v>-225.95000000000437</c:v>
                      </c:pt>
                      <c:pt idx="90">
                        <c:v>-44.690000000002328</c:v>
                      </c:pt>
                      <c:pt idx="91">
                        <c:v>315.19999999999709</c:v>
                      </c:pt>
                      <c:pt idx="92">
                        <c:v>-208.81000000000495</c:v>
                      </c:pt>
                      <c:pt idx="93">
                        <c:v>-61.889999999999418</c:v>
                      </c:pt>
                      <c:pt idx="94">
                        <c:v>-593.44999999999709</c:v>
                      </c:pt>
                      <c:pt idx="95">
                        <c:v>-639.75</c:v>
                      </c:pt>
                      <c:pt idx="96">
                        <c:v>-681.17000000000189</c:v>
                      </c:pt>
                      <c:pt idx="97">
                        <c:v>-653.59999999999854</c:v>
                      </c:pt>
                      <c:pt idx="98">
                        <c:v>-1027.1800000000003</c:v>
                      </c:pt>
                      <c:pt idx="99">
                        <c:v>-958.15999999999985</c:v>
                      </c:pt>
                      <c:pt idx="100">
                        <c:v>-1141.7100000000028</c:v>
                      </c:pt>
                      <c:pt idx="101">
                        <c:v>-1043.0500000000029</c:v>
                      </c:pt>
                      <c:pt idx="102">
                        <c:v>-1035.3799999999974</c:v>
                      </c:pt>
                      <c:pt idx="103">
                        <c:v>-879.33000000000175</c:v>
                      </c:pt>
                      <c:pt idx="104">
                        <c:v>-439.83000000000175</c:v>
                      </c:pt>
                      <c:pt idx="105">
                        <c:v>-266.19000000000233</c:v>
                      </c:pt>
                      <c:pt idx="106">
                        <c:v>-113.95999999999913</c:v>
                      </c:pt>
                      <c:pt idx="107">
                        <c:v>-250.02999999999884</c:v>
                      </c:pt>
                      <c:pt idx="108">
                        <c:v>-174.00999999999476</c:v>
                      </c:pt>
                      <c:pt idx="109">
                        <c:v>67.440000000002328</c:v>
                      </c:pt>
                      <c:pt idx="110">
                        <c:v>257.06999999999971</c:v>
                      </c:pt>
                      <c:pt idx="111">
                        <c:v>47.340000000003783</c:v>
                      </c:pt>
                      <c:pt idx="112">
                        <c:v>-96.75</c:v>
                      </c:pt>
                      <c:pt idx="113">
                        <c:v>-385.75</c:v>
                      </c:pt>
                      <c:pt idx="114">
                        <c:v>-100.45999999999913</c:v>
                      </c:pt>
                      <c:pt idx="115">
                        <c:v>-158.72000000000116</c:v>
                      </c:pt>
                      <c:pt idx="116">
                        <c:v>-103.87000000000262</c:v>
                      </c:pt>
                      <c:pt idx="117">
                        <c:v>-333.47999999999593</c:v>
                      </c:pt>
                      <c:pt idx="118">
                        <c:v>-363.37999999999738</c:v>
                      </c:pt>
                      <c:pt idx="119">
                        <c:v>-494.15000000000146</c:v>
                      </c:pt>
                      <c:pt idx="120">
                        <c:v>-244.45999999999913</c:v>
                      </c:pt>
                      <c:pt idx="121">
                        <c:v>-204.96999999999753</c:v>
                      </c:pt>
                      <c:pt idx="122">
                        <c:v>-333.5099999999984</c:v>
                      </c:pt>
                      <c:pt idx="123">
                        <c:v>-573.28000000000247</c:v>
                      </c:pt>
                      <c:pt idx="124">
                        <c:v>-637.5299999999952</c:v>
                      </c:pt>
                      <c:pt idx="125">
                        <c:v>-592.69999999999709</c:v>
                      </c:pt>
                      <c:pt idx="126">
                        <c:v>-795.59999999999854</c:v>
                      </c:pt>
                      <c:pt idx="127">
                        <c:v>-748.20000000000437</c:v>
                      </c:pt>
                      <c:pt idx="128">
                        <c:v>-316.16999999999825</c:v>
                      </c:pt>
                      <c:pt idx="129">
                        <c:v>-672.97000000000116</c:v>
                      </c:pt>
                      <c:pt idx="130">
                        <c:v>-575.44999999999709</c:v>
                      </c:pt>
                      <c:pt idx="131">
                        <c:v>-491.91999999999825</c:v>
                      </c:pt>
                      <c:pt idx="132">
                        <c:v>-449.08000000000175</c:v>
                      </c:pt>
                      <c:pt idx="133">
                        <c:v>-355.91999999999825</c:v>
                      </c:pt>
                      <c:pt idx="134">
                        <c:v>-466.54000000000087</c:v>
                      </c:pt>
                      <c:pt idx="135">
                        <c:v>-473.53000000000611</c:v>
                      </c:pt>
                      <c:pt idx="136">
                        <c:v>-509.7300000000032</c:v>
                      </c:pt>
                      <c:pt idx="137">
                        <c:v>-1124.5799999999945</c:v>
                      </c:pt>
                      <c:pt idx="138">
                        <c:v>-893.7699999999968</c:v>
                      </c:pt>
                      <c:pt idx="139">
                        <c:v>-505.2699999999968</c:v>
                      </c:pt>
                      <c:pt idx="140">
                        <c:v>-558.98999999999796</c:v>
                      </c:pt>
                      <c:pt idx="141">
                        <c:v>-831.09000000000378</c:v>
                      </c:pt>
                      <c:pt idx="142">
                        <c:v>-1058.1900000000023</c:v>
                      </c:pt>
                      <c:pt idx="143">
                        <c:v>-890.20000000000437</c:v>
                      </c:pt>
                      <c:pt idx="144">
                        <c:v>328.12000000000262</c:v>
                      </c:pt>
                      <c:pt idx="145">
                        <c:v>383.44999999999709</c:v>
                      </c:pt>
                      <c:pt idx="146">
                        <c:v>332.48999999999796</c:v>
                      </c:pt>
                      <c:pt idx="147">
                        <c:v>22.320000000006985</c:v>
                      </c:pt>
                      <c:pt idx="148">
                        <c:v>217.27000000000407</c:v>
                      </c:pt>
                      <c:pt idx="149">
                        <c:v>-238.76000000000204</c:v>
                      </c:pt>
                      <c:pt idx="150">
                        <c:v>-70.520000000004075</c:v>
                      </c:pt>
                      <c:pt idx="151">
                        <c:v>15.25</c:v>
                      </c:pt>
                      <c:pt idx="152">
                        <c:v>-181.01000000000204</c:v>
                      </c:pt>
                      <c:pt idx="153">
                        <c:v>-419.31999999999971</c:v>
                      </c:pt>
                      <c:pt idx="154">
                        <c:v>-462.06999999999971</c:v>
                      </c:pt>
                      <c:pt idx="155">
                        <c:v>-451.74000000000524</c:v>
                      </c:pt>
                      <c:pt idx="156">
                        <c:v>-255.43000000000029</c:v>
                      </c:pt>
                      <c:pt idx="157">
                        <c:v>-303.78000000000611</c:v>
                      </c:pt>
                      <c:pt idx="158">
                        <c:v>179.50999999999476</c:v>
                      </c:pt>
                      <c:pt idx="159">
                        <c:v>-75.089999999996508</c:v>
                      </c:pt>
                      <c:pt idx="160">
                        <c:v>202.5199999999968</c:v>
                      </c:pt>
                      <c:pt idx="161">
                        <c:v>-374.34000000000378</c:v>
                      </c:pt>
                      <c:pt idx="162">
                        <c:v>-353.36000000000058</c:v>
                      </c:pt>
                      <c:pt idx="163">
                        <c:v>-462.19999999999709</c:v>
                      </c:pt>
                      <c:pt idx="164">
                        <c:v>-570.97000000000116</c:v>
                      </c:pt>
                      <c:pt idx="165">
                        <c:v>-892.58000000000175</c:v>
                      </c:pt>
                      <c:pt idx="166">
                        <c:v>-828.08000000000175</c:v>
                      </c:pt>
                      <c:pt idx="167">
                        <c:v>-823.06999999999971</c:v>
                      </c:pt>
                    </c:numCache>
                  </c:numRef>
                </c:val>
                <c:smooth val="0"/>
              </c15:ser>
            </c15:filteredLineSeries>
            <c15:filteredLineSeries>
              <c15:ser>
                <c:idx val="0"/>
                <c:order val="1"/>
                <c:tx>
                  <c:strRef>
                    <c:extLst xmlns:c15="http://schemas.microsoft.com/office/drawing/2012/chart">
                      <c:ext xmlns:c15="http://schemas.microsoft.com/office/drawing/2012/chart" uri="{02D57815-91ED-43cb-92C2-25804820EDAC}">
                        <c15:formulaRef>
                          <c15:sqref>Sheet2!$B$14</c15:sqref>
                        </c15:formulaRef>
                      </c:ext>
                    </c:extLst>
                    <c:strCache>
                      <c:ptCount val="1"/>
                      <c:pt idx="0">
                        <c:v>3/8</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Sheet2!$C$25:$FN$25</c15:sqref>
                        </c15:formulaRef>
                      </c:ext>
                    </c:extLst>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extLst xmlns:c15="http://schemas.microsoft.com/office/drawing/2012/chart">
                      <c:ext xmlns:c15="http://schemas.microsoft.com/office/drawing/2012/chart" uri="{02D57815-91ED-43cb-92C2-25804820EDAC}">
                        <c15:formulaRef>
                          <c15:sqref>Sheet2!$C$14:$FN$14</c15:sqref>
                        </c15:formulaRef>
                      </c:ext>
                    </c:extLst>
                    <c:numCache>
                      <c:formatCode>General</c:formatCode>
                      <c:ptCount val="168"/>
                      <c:pt idx="24" formatCode="#,##0">
                        <c:v>225.97999999999956</c:v>
                      </c:pt>
                      <c:pt idx="25" formatCode="#,##0">
                        <c:v>178.62999999999738</c:v>
                      </c:pt>
                      <c:pt idx="26" formatCode="#,##0">
                        <c:v>181.14999999999782</c:v>
                      </c:pt>
                      <c:pt idx="27" formatCode="#,##0">
                        <c:v>203.89000000000306</c:v>
                      </c:pt>
                      <c:pt idx="28" formatCode="#,##0">
                        <c:v>20.069999999999709</c:v>
                      </c:pt>
                      <c:pt idx="29" formatCode="#,##0">
                        <c:v>317.30999999999767</c:v>
                      </c:pt>
                      <c:pt idx="30" formatCode="#,##0">
                        <c:v>694.47000000000116</c:v>
                      </c:pt>
                      <c:pt idx="31" formatCode="#,##0">
                        <c:v>671.05000000000291</c:v>
                      </c:pt>
                      <c:pt idx="32" formatCode="#,##0">
                        <c:v>358.95999999999913</c:v>
                      </c:pt>
                      <c:pt idx="33" formatCode="#,##0">
                        <c:v>85.120000000002619</c:v>
                      </c:pt>
                      <c:pt idx="34" formatCode="#,##0">
                        <c:v>-132.56999999999971</c:v>
                      </c:pt>
                      <c:pt idx="35" formatCode="#,##0">
                        <c:v>85.430000000000291</c:v>
                      </c:pt>
                      <c:pt idx="36" formatCode="#,##0">
                        <c:v>-199.34000000000378</c:v>
                      </c:pt>
                      <c:pt idx="37" formatCode="#,##0">
                        <c:v>6.0099999999947613</c:v>
                      </c:pt>
                      <c:pt idx="38" formatCode="#,##0">
                        <c:v>311.7699999999968</c:v>
                      </c:pt>
                      <c:pt idx="39" formatCode="#,##0">
                        <c:v>830.2699999999968</c:v>
                      </c:pt>
                      <c:pt idx="40" formatCode="#,##0">
                        <c:v>639.87999999999738</c:v>
                      </c:pt>
                      <c:pt idx="41" formatCode="#,##0">
                        <c:v>713.08000000000175</c:v>
                      </c:pt>
                      <c:pt idx="42" formatCode="#,##0">
                        <c:v>721.38999999999942</c:v>
                      </c:pt>
                      <c:pt idx="43" formatCode="#,##0">
                        <c:v>370.35000000000582</c:v>
                      </c:pt>
                      <c:pt idx="44" formatCode="#,##0">
                        <c:v>833.29999999999563</c:v>
                      </c:pt>
                      <c:pt idx="45" formatCode="#,##0">
                        <c:v>261.80999999999767</c:v>
                      </c:pt>
                      <c:pt idx="46" formatCode="#,##0">
                        <c:v>129.76000000000204</c:v>
                      </c:pt>
                      <c:pt idx="47" formatCode="#,##0">
                        <c:v>-106.33000000000175</c:v>
                      </c:pt>
                      <c:pt idx="48" formatCode="#,##0">
                        <c:v>696.71000000000276</c:v>
                      </c:pt>
                      <c:pt idx="49" formatCode="#,##0">
                        <c:v>450.58000000000175</c:v>
                      </c:pt>
                      <c:pt idx="50" formatCode="#,##0">
                        <c:v>183.09000000000015</c:v>
                      </c:pt>
                      <c:pt idx="51" formatCode="#,##0">
                        <c:v>376.80999999999767</c:v>
                      </c:pt>
                      <c:pt idx="52" formatCode="#,##0">
                        <c:v>282.9900000000016</c:v>
                      </c:pt>
                      <c:pt idx="53" formatCode="#,##0">
                        <c:v>542.47999999999956</c:v>
                      </c:pt>
                      <c:pt idx="54" formatCode="#,##0">
                        <c:v>1236.5699999999997</c:v>
                      </c:pt>
                      <c:pt idx="55" formatCode="#,##0">
                        <c:v>1113.0500000000029</c:v>
                      </c:pt>
                      <c:pt idx="56" formatCode="#,##0">
                        <c:v>787.38999999999942</c:v>
                      </c:pt>
                      <c:pt idx="57" formatCode="#,##0">
                        <c:v>767</c:v>
                      </c:pt>
                      <c:pt idx="58" formatCode="#,##0">
                        <c:v>554.48999999999796</c:v>
                      </c:pt>
                      <c:pt idx="59" formatCode="#,##0">
                        <c:v>539.21999999999389</c:v>
                      </c:pt>
                      <c:pt idx="60" formatCode="#,##0">
                        <c:v>412.83999999999651</c:v>
                      </c:pt>
                      <c:pt idx="61" formatCode="#,##0">
                        <c:v>378.06999999999971</c:v>
                      </c:pt>
                      <c:pt idx="62" formatCode="#,##0">
                        <c:v>311.15999999999622</c:v>
                      </c:pt>
                      <c:pt idx="63" formatCode="#,##0">
                        <c:v>86.370000000002619</c:v>
                      </c:pt>
                      <c:pt idx="64" formatCode="#,##0">
                        <c:v>597.54000000000087</c:v>
                      </c:pt>
                      <c:pt idx="65" formatCode="#,##0">
                        <c:v>299.83000000000175</c:v>
                      </c:pt>
                      <c:pt idx="66" formatCode="#,##0">
                        <c:v>-71.05000000000291</c:v>
                      </c:pt>
                      <c:pt idx="67" formatCode="#,##0">
                        <c:v>2.1700000000055297</c:v>
                      </c:pt>
                      <c:pt idx="68" formatCode="#,##0">
                        <c:v>264.31999999999971</c:v>
                      </c:pt>
                      <c:pt idx="69" formatCode="#,##0">
                        <c:v>-6.5</c:v>
                      </c:pt>
                      <c:pt idx="70" formatCode="#,##0">
                        <c:v>-514.09999999999854</c:v>
                      </c:pt>
                      <c:pt idx="71" formatCode="#,##0">
                        <c:v>-742.79999999999563</c:v>
                      </c:pt>
                      <c:pt idx="72" formatCode="#,##0">
                        <c:v>-196.57999999999447</c:v>
                      </c:pt>
                      <c:pt idx="73" formatCode="#,##0">
                        <c:v>-180.47000000000116</c:v>
                      </c:pt>
                      <c:pt idx="74" formatCode="#,##0">
                        <c:v>-244.12999999999738</c:v>
                      </c:pt>
                      <c:pt idx="75" formatCode="#,##0">
                        <c:v>-102.63999999999942</c:v>
                      </c:pt>
                      <c:pt idx="76" formatCode="#,##0">
                        <c:v>67.429999999996653</c:v>
                      </c:pt>
                      <c:pt idx="77" formatCode="#,##0">
                        <c:v>673.30000000000291</c:v>
                      </c:pt>
                      <c:pt idx="78" formatCode="#,##0">
                        <c:v>1471.1299999999974</c:v>
                      </c:pt>
                      <c:pt idx="79" formatCode="#,##0">
                        <c:v>1646.1900000000023</c:v>
                      </c:pt>
                      <c:pt idx="80" formatCode="#,##0">
                        <c:v>1203.9000000000015</c:v>
                      </c:pt>
                      <c:pt idx="81" formatCode="#,##0">
                        <c:v>1098.4799999999959</c:v>
                      </c:pt>
                      <c:pt idx="82" formatCode="#,##0">
                        <c:v>889.37000000000262</c:v>
                      </c:pt>
                      <c:pt idx="83" formatCode="#,##0">
                        <c:v>609.41000000000349</c:v>
                      </c:pt>
                      <c:pt idx="84" formatCode="#,##0">
                        <c:v>531.13999999999942</c:v>
                      </c:pt>
                      <c:pt idx="85" formatCode="#,##0">
                        <c:v>811.34999999999854</c:v>
                      </c:pt>
                      <c:pt idx="86" formatCode="#,##0">
                        <c:v>979.5199999999968</c:v>
                      </c:pt>
                      <c:pt idx="87" formatCode="#,##0">
                        <c:v>685.86999999999534</c:v>
                      </c:pt>
                      <c:pt idx="88" formatCode="#,##0">
                        <c:v>852.80999999999767</c:v>
                      </c:pt>
                      <c:pt idx="89" formatCode="#,##0">
                        <c:v>967.26000000000204</c:v>
                      </c:pt>
                      <c:pt idx="90" formatCode="#,##0">
                        <c:v>567.67999999999302</c:v>
                      </c:pt>
                      <c:pt idx="91" formatCode="#,##0">
                        <c:v>638.62999999999738</c:v>
                      </c:pt>
                      <c:pt idx="92" formatCode="#,##0">
                        <c:v>652.20999999999913</c:v>
                      </c:pt>
                      <c:pt idx="93" formatCode="#,##0">
                        <c:v>605.79000000000087</c:v>
                      </c:pt>
                      <c:pt idx="94" formatCode="#,##0">
                        <c:v>-7.1299999999973807</c:v>
                      </c:pt>
                      <c:pt idx="95" formatCode="#,##0">
                        <c:v>-354.52999999999884</c:v>
                      </c:pt>
                      <c:pt idx="96" formatCode="#,##0">
                        <c:v>274.9800000000032</c:v>
                      </c:pt>
                      <c:pt idx="97" formatCode="#,##0">
                        <c:v>272.52000000000407</c:v>
                      </c:pt>
                      <c:pt idx="98" formatCode="#,##0">
                        <c:v>325.41999999999825</c:v>
                      </c:pt>
                      <c:pt idx="99" formatCode="#,##0">
                        <c:v>525.88999999999942</c:v>
                      </c:pt>
                      <c:pt idx="100" formatCode="#,##0">
                        <c:v>647.12000000000262</c:v>
                      </c:pt>
                      <c:pt idx="101" formatCode="#,##0">
                        <c:v>1058.1100000000006</c:v>
                      </c:pt>
                      <c:pt idx="102" formatCode="#,##0">
                        <c:v>1941.5500000000029</c:v>
                      </c:pt>
                      <c:pt idx="103" formatCode="#,##0">
                        <c:v>2066.0399999999936</c:v>
                      </c:pt>
                      <c:pt idx="104" formatCode="#,##0">
                        <c:v>1671.6299999999974</c:v>
                      </c:pt>
                      <c:pt idx="105" formatCode="#,##0">
                        <c:v>1551.8600000000006</c:v>
                      </c:pt>
                      <c:pt idx="106" formatCode="#,##0">
                        <c:v>1298.9099999999962</c:v>
                      </c:pt>
                      <c:pt idx="107" formatCode="#,##0">
                        <c:v>797.77999999999884</c:v>
                      </c:pt>
                      <c:pt idx="108" formatCode="#,##0">
                        <c:v>493.95999999999913</c:v>
                      </c:pt>
                      <c:pt idx="109" formatCode="#,##0">
                        <c:v>763.20000000000437</c:v>
                      </c:pt>
                      <c:pt idx="110" formatCode="#,##0">
                        <c:v>68.720000000001164</c:v>
                      </c:pt>
                      <c:pt idx="111" formatCode="#,##0">
                        <c:v>811.84000000000378</c:v>
                      </c:pt>
                      <c:pt idx="112" formatCode="#,##0">
                        <c:v>865.99000000000524</c:v>
                      </c:pt>
                      <c:pt idx="113" formatCode="#,##0">
                        <c:v>913.90999999999622</c:v>
                      </c:pt>
                      <c:pt idx="114" formatCode="#,##0">
                        <c:v>965.94000000000233</c:v>
                      </c:pt>
                      <c:pt idx="115" formatCode="#,##0">
                        <c:v>682.44000000000233</c:v>
                      </c:pt>
                      <c:pt idx="116" formatCode="#,##0">
                        <c:v>1294.8399999999965</c:v>
                      </c:pt>
                      <c:pt idx="117" formatCode="#,##0">
                        <c:v>658.98999999999796</c:v>
                      </c:pt>
                      <c:pt idx="118" formatCode="#,##0">
                        <c:v>471.03000000000611</c:v>
                      </c:pt>
                      <c:pt idx="119" formatCode="#,##0">
                        <c:v>297.77999999999884</c:v>
                      </c:pt>
                      <c:pt idx="120" formatCode="#,##0">
                        <c:v>802.51000000000204</c:v>
                      </c:pt>
                      <c:pt idx="121" formatCode="#,##0">
                        <c:v>883.61000000000058</c:v>
                      </c:pt>
                      <c:pt idx="122" formatCode="#,##0">
                        <c:v>698.23999999999796</c:v>
                      </c:pt>
                      <c:pt idx="123" formatCode="#,##0">
                        <c:v>676.34000000000015</c:v>
                      </c:pt>
                      <c:pt idx="124" formatCode="#,##0">
                        <c:v>806.72000000000116</c:v>
                      </c:pt>
                      <c:pt idx="125" formatCode="#,##0">
                        <c:v>1300.2799999999988</c:v>
                      </c:pt>
                      <c:pt idx="126" formatCode="#,##0">
                        <c:v>2134.8400000000038</c:v>
                      </c:pt>
                      <c:pt idx="127" formatCode="#,##0">
                        <c:v>2059.4800000000032</c:v>
                      </c:pt>
                      <c:pt idx="128" formatCode="#,##0">
                        <c:v>1323.7900000000009</c:v>
                      </c:pt>
                      <c:pt idx="129" formatCode="#,##0">
                        <c:v>1035.4499999999971</c:v>
                      </c:pt>
                      <c:pt idx="130" formatCode="#,##0">
                        <c:v>925.25</c:v>
                      </c:pt>
                      <c:pt idx="131" formatCode="#,##0">
                        <c:v>227.75</c:v>
                      </c:pt>
                      <c:pt idx="132" formatCode="#,##0">
                        <c:v>116.47999999999593</c:v>
                      </c:pt>
                      <c:pt idx="133" formatCode="#,##0">
                        <c:v>154.97000000000116</c:v>
                      </c:pt>
                      <c:pt idx="134" formatCode="#,##0">
                        <c:v>-43</c:v>
                      </c:pt>
                      <c:pt idx="135" formatCode="#,##0">
                        <c:v>-79.75</c:v>
                      </c:pt>
                      <c:pt idx="136" formatCode="#,##0">
                        <c:v>-158.34000000000378</c:v>
                      </c:pt>
                      <c:pt idx="137" formatCode="#,##0">
                        <c:v>-271.14000000000669</c:v>
                      </c:pt>
                      <c:pt idx="138" formatCode="#,##0">
                        <c:v>-177.72000000000116</c:v>
                      </c:pt>
                      <c:pt idx="139" formatCode="#,##0">
                        <c:v>-537.83000000000175</c:v>
                      </c:pt>
                      <c:pt idx="140" formatCode="#,##0">
                        <c:v>245.20999999999913</c:v>
                      </c:pt>
                      <c:pt idx="141" formatCode="#,##0">
                        <c:v>10.379999999997381</c:v>
                      </c:pt>
                      <c:pt idx="142" formatCode="#,##0">
                        <c:v>169</c:v>
                      </c:pt>
                      <c:pt idx="143" formatCode="#,##0">
                        <c:v>100.82999999999447</c:v>
                      </c:pt>
                      <c:pt idx="144" formatCode="#,##0">
                        <c:v>232.79000000000087</c:v>
                      </c:pt>
                      <c:pt idx="145" formatCode="#,##0">
                        <c:v>94.340000000003783</c:v>
                      </c:pt>
                      <c:pt idx="146" formatCode="#,##0">
                        <c:v>-5.430000000000291</c:v>
                      </c:pt>
                      <c:pt idx="147" formatCode="#,##0">
                        <c:v>112.82999999999811</c:v>
                      </c:pt>
                      <c:pt idx="148" formatCode="#,##0">
                        <c:v>4.5</c:v>
                      </c:pt>
                      <c:pt idx="149" formatCode="#,##0">
                        <c:v>71.090000000000146</c:v>
                      </c:pt>
                      <c:pt idx="150" formatCode="#,##0">
                        <c:v>454.13999999999942</c:v>
                      </c:pt>
                      <c:pt idx="151" formatCode="#,##0">
                        <c:v>719.61000000000058</c:v>
                      </c:pt>
                      <c:pt idx="152" formatCode="#,##0">
                        <c:v>1059.1200000000026</c:v>
                      </c:pt>
                      <c:pt idx="153" formatCode="#,##0">
                        <c:v>689</c:v>
                      </c:pt>
                      <c:pt idx="154" formatCode="#,##0">
                        <c:v>613.86000000000058</c:v>
                      </c:pt>
                      <c:pt idx="155" formatCode="#,##0">
                        <c:v>435.38999999999942</c:v>
                      </c:pt>
                      <c:pt idx="156" formatCode="#,##0">
                        <c:v>-217.4800000000032</c:v>
                      </c:pt>
                      <c:pt idx="157" formatCode="#,##0">
                        <c:v>-387.69000000000233</c:v>
                      </c:pt>
                      <c:pt idx="158" formatCode="#,##0">
                        <c:v>-136.45999999999913</c:v>
                      </c:pt>
                      <c:pt idx="159" formatCode="#,##0">
                        <c:v>-82.659999999996217</c:v>
                      </c:pt>
                      <c:pt idx="160" formatCode="#,##0">
                        <c:v>534.47000000000116</c:v>
                      </c:pt>
                      <c:pt idx="161" formatCode="#,##0">
                        <c:v>287.36000000000058</c:v>
                      </c:pt>
                      <c:pt idx="162" formatCode="#,##0">
                        <c:v>-231.27999999999884</c:v>
                      </c:pt>
                      <c:pt idx="163" formatCode="#,##0">
                        <c:v>-881.5</c:v>
                      </c:pt>
                      <c:pt idx="164" formatCode="#,##0">
                        <c:v>-218.38999999999942</c:v>
                      </c:pt>
                      <c:pt idx="165" formatCode="#,##0">
                        <c:v>34.899999999994179</c:v>
                      </c:pt>
                      <c:pt idx="166" formatCode="#,##0">
                        <c:v>96.05000000000291</c:v>
                      </c:pt>
                      <c:pt idx="167" formatCode="#,##0">
                        <c:v>-220.55999999999767</c:v>
                      </c:pt>
                    </c:numCache>
                  </c:numRef>
                </c:val>
                <c:smooth val="0"/>
              </c15:ser>
            </c15:filteredLineSeries>
            <c15:filteredLineSeries>
              <c15:ser>
                <c:idx val="1"/>
                <c:order val="2"/>
                <c:tx>
                  <c:strRef>
                    <c:extLst xmlns:c15="http://schemas.microsoft.com/office/drawing/2012/chart">
                      <c:ext xmlns:c15="http://schemas.microsoft.com/office/drawing/2012/chart" uri="{02D57815-91ED-43cb-92C2-25804820EDAC}">
                        <c15:formulaRef>
                          <c15:sqref>Sheet2!$B$21</c15:sqref>
                        </c15:formulaRef>
                      </c:ext>
                    </c:extLst>
                    <c:strCache>
                      <c:ptCount val="1"/>
                      <c:pt idx="0">
                        <c:v>Actual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Sheet2!$C$25:$FN$25</c15:sqref>
                        </c15:formulaRef>
                      </c:ext>
                    </c:extLst>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extLst xmlns:c15="http://schemas.microsoft.com/office/drawing/2012/chart">
                      <c:ext xmlns:c15="http://schemas.microsoft.com/office/drawing/2012/chart" uri="{02D57815-91ED-43cb-92C2-25804820EDAC}">
                        <c15:formulaRef>
                          <c15:sqref>Sheet2!$C$22:$FN$22</c15:sqref>
                        </c15:formulaRef>
                      </c:ext>
                    </c:extLst>
                    <c:numCache>
                      <c:formatCode>#,##0</c:formatCode>
                      <c:ptCount val="168"/>
                      <c:pt idx="0">
                        <c:v>127.52999999999884</c:v>
                      </c:pt>
                      <c:pt idx="1">
                        <c:v>-55.660000000003492</c:v>
                      </c:pt>
                      <c:pt idx="2">
                        <c:v>-111.77000000000044</c:v>
                      </c:pt>
                      <c:pt idx="3">
                        <c:v>68.380000000001019</c:v>
                      </c:pt>
                      <c:pt idx="4">
                        <c:v>-113.93000000000029</c:v>
                      </c:pt>
                      <c:pt idx="5">
                        <c:v>-44.150000000001455</c:v>
                      </c:pt>
                      <c:pt idx="6">
                        <c:v>109.77000000000044</c:v>
                      </c:pt>
                      <c:pt idx="7">
                        <c:v>370.19999999999709</c:v>
                      </c:pt>
                      <c:pt idx="8">
                        <c:v>727.92000000000553</c:v>
                      </c:pt>
                      <c:pt idx="9">
                        <c:v>376.98999999999796</c:v>
                      </c:pt>
                      <c:pt idx="10">
                        <c:v>-110.69000000000233</c:v>
                      </c:pt>
                      <c:pt idx="11">
                        <c:v>-634.19999999999709</c:v>
                      </c:pt>
                      <c:pt idx="12">
                        <c:v>-783.80000000000291</c:v>
                      </c:pt>
                      <c:pt idx="13">
                        <c:v>-603.5</c:v>
                      </c:pt>
                      <c:pt idx="14">
                        <c:v>-568.08999999999651</c:v>
                      </c:pt>
                      <c:pt idx="15">
                        <c:v>-349.72000000000116</c:v>
                      </c:pt>
                      <c:pt idx="16">
                        <c:v>61.409999999996217</c:v>
                      </c:pt>
                      <c:pt idx="17">
                        <c:v>-375.7699999999968</c:v>
                      </c:pt>
                      <c:pt idx="18">
                        <c:v>-662.19999999999709</c:v>
                      </c:pt>
                      <c:pt idx="19">
                        <c:v>-621.7300000000032</c:v>
                      </c:pt>
                      <c:pt idx="20">
                        <c:v>-201.55000000000291</c:v>
                      </c:pt>
                      <c:pt idx="21">
                        <c:v>19.589999999996508</c:v>
                      </c:pt>
                      <c:pt idx="22">
                        <c:v>-208.5199999999968</c:v>
                      </c:pt>
                      <c:pt idx="23">
                        <c:v>-460.83000000000175</c:v>
                      </c:pt>
                      <c:pt idx="24">
                        <c:v>-550.87999999999738</c:v>
                      </c:pt>
                      <c:pt idx="25">
                        <c:v>-661.88000000000102</c:v>
                      </c:pt>
                      <c:pt idx="26">
                        <c:v>-616.63000000000102</c:v>
                      </c:pt>
                      <c:pt idx="27">
                        <c:v>-287.09999999999854</c:v>
                      </c:pt>
                      <c:pt idx="28">
                        <c:v>-429.97999999999956</c:v>
                      </c:pt>
                      <c:pt idx="29">
                        <c:v>170.91000000000349</c:v>
                      </c:pt>
                      <c:pt idx="30">
                        <c:v>1273.0800000000017</c:v>
                      </c:pt>
                      <c:pt idx="31">
                        <c:v>1747.5800000000017</c:v>
                      </c:pt>
                      <c:pt idx="32">
                        <c:v>1099.5499999999956</c:v>
                      </c:pt>
                      <c:pt idx="33">
                        <c:v>505.38000000000466</c:v>
                      </c:pt>
                      <c:pt idx="34">
                        <c:v>-142.42000000000553</c:v>
                      </c:pt>
                      <c:pt idx="35">
                        <c:v>-197.79999999999563</c:v>
                      </c:pt>
                      <c:pt idx="36">
                        <c:v>-713.18000000000029</c:v>
                      </c:pt>
                      <c:pt idx="37">
                        <c:v>-476.18000000000029</c:v>
                      </c:pt>
                      <c:pt idx="38">
                        <c:v>-559.69000000000233</c:v>
                      </c:pt>
                      <c:pt idx="39">
                        <c:v>141.7699999999968</c:v>
                      </c:pt>
                      <c:pt idx="40">
                        <c:v>-70.25</c:v>
                      </c:pt>
                      <c:pt idx="41">
                        <c:v>145.15000000000146</c:v>
                      </c:pt>
                      <c:pt idx="42">
                        <c:v>-148.41999999999825</c:v>
                      </c:pt>
                      <c:pt idx="43">
                        <c:v>-99.610000000000582</c:v>
                      </c:pt>
                      <c:pt idx="44">
                        <c:v>606.75</c:v>
                      </c:pt>
                      <c:pt idx="45">
                        <c:v>280.10999999999331</c:v>
                      </c:pt>
                      <c:pt idx="46">
                        <c:v>-279.80000000000291</c:v>
                      </c:pt>
                      <c:pt idx="47">
                        <c:v>-421.86000000000058</c:v>
                      </c:pt>
                      <c:pt idx="48">
                        <c:v>316.79000000000087</c:v>
                      </c:pt>
                      <c:pt idx="49">
                        <c:v>314.79999999999927</c:v>
                      </c:pt>
                      <c:pt idx="50">
                        <c:v>133.88999999999942</c:v>
                      </c:pt>
                      <c:pt idx="51">
                        <c:v>385.31999999999971</c:v>
                      </c:pt>
                      <c:pt idx="52">
                        <c:v>345.46999999999753</c:v>
                      </c:pt>
                      <c:pt idx="53">
                        <c:v>823.35000000000218</c:v>
                      </c:pt>
                      <c:pt idx="54">
                        <c:v>1976.2299999999959</c:v>
                      </c:pt>
                      <c:pt idx="55">
                        <c:v>2116.5299999999988</c:v>
                      </c:pt>
                      <c:pt idx="56">
                        <c:v>1573.1700000000055</c:v>
                      </c:pt>
                      <c:pt idx="57">
                        <c:v>820.44000000000233</c:v>
                      </c:pt>
                      <c:pt idx="58">
                        <c:v>269.50999999999476</c:v>
                      </c:pt>
                      <c:pt idx="59">
                        <c:v>-421.7699999999968</c:v>
                      </c:pt>
                      <c:pt idx="60">
                        <c:v>-990.72000000000116</c:v>
                      </c:pt>
                      <c:pt idx="61">
                        <c:v>-939.93000000000029</c:v>
                      </c:pt>
                      <c:pt idx="62">
                        <c:v>-1435.1200000000026</c:v>
                      </c:pt>
                      <c:pt idx="63">
                        <c:v>-1045.2799999999988</c:v>
                      </c:pt>
                      <c:pt idx="64">
                        <c:v>-1038.9800000000032</c:v>
                      </c:pt>
                      <c:pt idx="65">
                        <c:v>-1146.4000000000015</c:v>
                      </c:pt>
                      <c:pt idx="66">
                        <c:v>-501.90000000000146</c:v>
                      </c:pt>
                      <c:pt idx="67">
                        <c:v>83.979999999995925</c:v>
                      </c:pt>
                      <c:pt idx="68">
                        <c:v>834.13999999999942</c:v>
                      </c:pt>
                      <c:pt idx="69">
                        <c:v>323.91999999999825</c:v>
                      </c:pt>
                      <c:pt idx="70">
                        <c:v>178.66000000000349</c:v>
                      </c:pt>
                      <c:pt idx="71">
                        <c:v>10.059999999997672</c:v>
                      </c:pt>
                      <c:pt idx="72">
                        <c:v>778.32000000000698</c:v>
                      </c:pt>
                      <c:pt idx="73">
                        <c:v>488.55999999999767</c:v>
                      </c:pt>
                      <c:pt idx="74">
                        <c:v>499.31000000000495</c:v>
                      </c:pt>
                      <c:pt idx="75">
                        <c:v>485.25</c:v>
                      </c:pt>
                      <c:pt idx="76">
                        <c:v>793.27000000000044</c:v>
                      </c:pt>
                      <c:pt idx="77">
                        <c:v>1162.2300000000032</c:v>
                      </c:pt>
                      <c:pt idx="78">
                        <c:v>2263.8099999999977</c:v>
                      </c:pt>
                      <c:pt idx="79">
                        <c:v>2165.0200000000041</c:v>
                      </c:pt>
                      <c:pt idx="80">
                        <c:v>1280.6900000000023</c:v>
                      </c:pt>
                      <c:pt idx="81">
                        <c:v>876.52000000000407</c:v>
                      </c:pt>
                      <c:pt idx="82">
                        <c:v>755.87000000000262</c:v>
                      </c:pt>
                      <c:pt idx="83">
                        <c:v>485.43000000000029</c:v>
                      </c:pt>
                      <c:pt idx="84">
                        <c:v>59.770000000004075</c:v>
                      </c:pt>
                      <c:pt idx="85">
                        <c:v>-222.5</c:v>
                      </c:pt>
                      <c:pt idx="86">
                        <c:v>-119.26000000000204</c:v>
                      </c:pt>
                      <c:pt idx="87">
                        <c:v>-507.55999999999767</c:v>
                      </c:pt>
                      <c:pt idx="88">
                        <c:v>-29.980000000003201</c:v>
                      </c:pt>
                      <c:pt idx="89">
                        <c:v>-252.38999999999942</c:v>
                      </c:pt>
                      <c:pt idx="90">
                        <c:v>-57.020000000004075</c:v>
                      </c:pt>
                      <c:pt idx="91">
                        <c:v>266.90999999999622</c:v>
                      </c:pt>
                      <c:pt idx="92">
                        <c:v>912.77000000000407</c:v>
                      </c:pt>
                      <c:pt idx="93">
                        <c:v>746.44999999999709</c:v>
                      </c:pt>
                      <c:pt idx="94">
                        <c:v>758.43000000000029</c:v>
                      </c:pt>
                      <c:pt idx="95">
                        <c:v>208.79000000000087</c:v>
                      </c:pt>
                      <c:pt idx="96">
                        <c:v>890.54000000000087</c:v>
                      </c:pt>
                      <c:pt idx="97">
                        <c:v>630.80000000000291</c:v>
                      </c:pt>
                      <c:pt idx="98">
                        <c:v>339.54000000000087</c:v>
                      </c:pt>
                      <c:pt idx="99">
                        <c:v>513.56999999999971</c:v>
                      </c:pt>
                      <c:pt idx="100">
                        <c:v>638.61000000000058</c:v>
                      </c:pt>
                      <c:pt idx="101">
                        <c:v>1095.25</c:v>
                      </c:pt>
                      <c:pt idx="102">
                        <c:v>2157.8099999999977</c:v>
                      </c:pt>
                      <c:pt idx="103">
                        <c:v>2024.2700000000041</c:v>
                      </c:pt>
                      <c:pt idx="104">
                        <c:v>1329.7299999999959</c:v>
                      </c:pt>
                      <c:pt idx="105">
                        <c:v>1136.6300000000047</c:v>
                      </c:pt>
                      <c:pt idx="106">
                        <c:v>499.87999999999738</c:v>
                      </c:pt>
                      <c:pt idx="107">
                        <c:v>-99.830000000001746</c:v>
                      </c:pt>
                      <c:pt idx="108">
                        <c:v>-628.58000000000175</c:v>
                      </c:pt>
                      <c:pt idx="109">
                        <c:v>-1043.2400000000052</c:v>
                      </c:pt>
                      <c:pt idx="110">
                        <c:v>-1178.9699999999939</c:v>
                      </c:pt>
                      <c:pt idx="111">
                        <c:v>-1529.8300000000017</c:v>
                      </c:pt>
                      <c:pt idx="112">
                        <c:v>-1595.9700000000012</c:v>
                      </c:pt>
                      <c:pt idx="113">
                        <c:v>-1267.8700000000026</c:v>
                      </c:pt>
                      <c:pt idx="114">
                        <c:v>-987.79000000000087</c:v>
                      </c:pt>
                      <c:pt idx="115">
                        <c:v>-838.68000000000029</c:v>
                      </c:pt>
                      <c:pt idx="116">
                        <c:v>125.95999999999913</c:v>
                      </c:pt>
                      <c:pt idx="117">
                        <c:v>152.54999999999563</c:v>
                      </c:pt>
                      <c:pt idx="118">
                        <c:v>-272.56999999999971</c:v>
                      </c:pt>
                      <c:pt idx="119">
                        <c:v>-529.0199999999968</c:v>
                      </c:pt>
                      <c:pt idx="120">
                        <c:v>-219.72999999999593</c:v>
                      </c:pt>
                      <c:pt idx="121">
                        <c:v>-217.7300000000032</c:v>
                      </c:pt>
                      <c:pt idx="122">
                        <c:v>-212.33999999999651</c:v>
                      </c:pt>
                      <c:pt idx="123">
                        <c:v>-448.09999999999854</c:v>
                      </c:pt>
                      <c:pt idx="124">
                        <c:v>-661.20999999999913</c:v>
                      </c:pt>
                      <c:pt idx="125">
                        <c:v>307.47000000000116</c:v>
                      </c:pt>
                      <c:pt idx="126">
                        <c:v>1411.1200000000026</c:v>
                      </c:pt>
                      <c:pt idx="127">
                        <c:v>1337.1299999999974</c:v>
                      </c:pt>
                      <c:pt idx="128">
                        <c:v>705.84000000000378</c:v>
                      </c:pt>
                      <c:pt idx="129">
                        <c:v>664.13999999999942</c:v>
                      </c:pt>
                      <c:pt idx="130">
                        <c:v>172.78000000000611</c:v>
                      </c:pt>
                      <c:pt idx="131">
                        <c:v>-399.67000000000553</c:v>
                      </c:pt>
                      <c:pt idx="132">
                        <c:v>-1002.0699999999997</c:v>
                      </c:pt>
                      <c:pt idx="133">
                        <c:v>-951.02999999999884</c:v>
                      </c:pt>
                      <c:pt idx="134">
                        <c:v>-972.01000000000204</c:v>
                      </c:pt>
                      <c:pt idx="135">
                        <c:v>-269.50999999999476</c:v>
                      </c:pt>
                      <c:pt idx="136">
                        <c:v>-511.54000000000087</c:v>
                      </c:pt>
                      <c:pt idx="137">
                        <c:v>-80.980000000003201</c:v>
                      </c:pt>
                      <c:pt idx="138">
                        <c:v>-542.13000000000466</c:v>
                      </c:pt>
                      <c:pt idx="139">
                        <c:v>-1065.320000000007</c:v>
                      </c:pt>
                      <c:pt idx="140">
                        <c:v>-427.56999999999971</c:v>
                      </c:pt>
                      <c:pt idx="141">
                        <c:v>-483.72000000000116</c:v>
                      </c:pt>
                      <c:pt idx="142">
                        <c:v>-673.09999999999854</c:v>
                      </c:pt>
                      <c:pt idx="143">
                        <c:v>-465.48999999999796</c:v>
                      </c:pt>
                      <c:pt idx="144">
                        <c:v>-503.58999999999651</c:v>
                      </c:pt>
                      <c:pt idx="145">
                        <c:v>-468.30999999999767</c:v>
                      </c:pt>
                      <c:pt idx="146">
                        <c:v>-656.75000000000364</c:v>
                      </c:pt>
                      <c:pt idx="147">
                        <c:v>-582.36000000000058</c:v>
                      </c:pt>
                      <c:pt idx="148">
                        <c:v>-439.29000000000087</c:v>
                      </c:pt>
                      <c:pt idx="149">
                        <c:v>-481.81000000000495</c:v>
                      </c:pt>
                      <c:pt idx="150">
                        <c:v>-749.93000000000029</c:v>
                      </c:pt>
                      <c:pt idx="151">
                        <c:v>138.09999999999854</c:v>
                      </c:pt>
                      <c:pt idx="152">
                        <c:v>670.93999999999505</c:v>
                      </c:pt>
                      <c:pt idx="153">
                        <c:v>423.13999999999942</c:v>
                      </c:pt>
                      <c:pt idx="154">
                        <c:v>96.759999999994761</c:v>
                      </c:pt>
                      <c:pt idx="155">
                        <c:v>-199.36999999999534</c:v>
                      </c:pt>
                      <c:pt idx="156">
                        <c:v>-450.16999999999825</c:v>
                      </c:pt>
                      <c:pt idx="157">
                        <c:v>-657.31999999999971</c:v>
                      </c:pt>
                      <c:pt idx="158">
                        <c:v>-636.31000000000495</c:v>
                      </c:pt>
                      <c:pt idx="159">
                        <c:v>-692.80999999999767</c:v>
                      </c:pt>
                      <c:pt idx="160">
                        <c:v>-751.10000000000582</c:v>
                      </c:pt>
                      <c:pt idx="161">
                        <c:v>-747.41000000000349</c:v>
                      </c:pt>
                      <c:pt idx="162">
                        <c:v>-1540.6999999999971</c:v>
                      </c:pt>
                      <c:pt idx="163">
                        <c:v>-1680.8099999999977</c:v>
                      </c:pt>
                      <c:pt idx="164">
                        <c:v>-1065.3600000000006</c:v>
                      </c:pt>
                      <c:pt idx="165">
                        <c:v>-637.91999999999825</c:v>
                      </c:pt>
                      <c:pt idx="166">
                        <c:v>-361.90000000000146</c:v>
                      </c:pt>
                      <c:pt idx="167">
                        <c:v>-629.29000000000087</c:v>
                      </c:pt>
                    </c:numCache>
                  </c:numRef>
                </c:val>
                <c:smooth val="0"/>
              </c15:ser>
            </c15:filteredLineSeries>
          </c:ext>
        </c:extLst>
      </c:lineChart>
      <c:catAx>
        <c:axId val="198684976"/>
        <c:scaling>
          <c:orientation val="minMax"/>
        </c:scaling>
        <c:delete val="0"/>
        <c:axPos val="b"/>
        <c:numFmt formatCode="m/d;@"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5760"/>
        <c:crosses val="autoZero"/>
        <c:auto val="1"/>
        <c:lblAlgn val="ctr"/>
        <c:lblOffset val="100"/>
        <c:tickLblSkip val="24"/>
        <c:noMultiLvlLbl val="0"/>
      </c:catAx>
      <c:valAx>
        <c:axId val="19868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Backcast - Actual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Sheet2!$B$7</c:f>
              <c:strCache>
                <c:ptCount val="1"/>
                <c:pt idx="0">
                  <c:v>3/1</c:v>
                </c:pt>
              </c:strCache>
            </c:strRef>
          </c:tx>
          <c:spPr>
            <a:ln w="28575" cap="rnd">
              <a:solidFill>
                <a:schemeClr val="accent1"/>
              </a:solidFill>
              <a:round/>
            </a:ln>
            <a:effectLst/>
          </c:spPr>
          <c:marker>
            <c:symbol val="none"/>
          </c:marker>
          <c:cat>
            <c:strRef>
              <c:f>Sheet2!$C$1:$FN$1</c:f>
              <c:strCache>
                <c:ptCount val="168"/>
                <c:pt idx="0">
                  <c:v>Sunday</c:v>
                </c:pt>
                <c:pt idx="1">
                  <c:v>Sunday</c:v>
                </c:pt>
                <c:pt idx="2">
                  <c:v>Sunday</c:v>
                </c:pt>
                <c:pt idx="3">
                  <c:v>Sunday</c:v>
                </c:pt>
                <c:pt idx="4">
                  <c:v>Sunday</c:v>
                </c:pt>
                <c:pt idx="5">
                  <c:v>Sunday</c:v>
                </c:pt>
                <c:pt idx="6">
                  <c:v>Sunday</c:v>
                </c:pt>
                <c:pt idx="7">
                  <c:v>Sunday</c:v>
                </c:pt>
                <c:pt idx="8">
                  <c:v>Sunday</c:v>
                </c:pt>
                <c:pt idx="9">
                  <c:v>Sunday</c:v>
                </c:pt>
                <c:pt idx="10">
                  <c:v>Sunday</c:v>
                </c:pt>
                <c:pt idx="11">
                  <c:v>Sunday</c:v>
                </c:pt>
                <c:pt idx="12">
                  <c:v>Sunday</c:v>
                </c:pt>
                <c:pt idx="13">
                  <c:v>Sunday</c:v>
                </c:pt>
                <c:pt idx="14">
                  <c:v>Sunday</c:v>
                </c:pt>
                <c:pt idx="15">
                  <c:v>Sunday</c:v>
                </c:pt>
                <c:pt idx="16">
                  <c:v>Sunday</c:v>
                </c:pt>
                <c:pt idx="17">
                  <c:v>Sunday</c:v>
                </c:pt>
                <c:pt idx="18">
                  <c:v>Sunday</c:v>
                </c:pt>
                <c:pt idx="19">
                  <c:v>Sunday</c:v>
                </c:pt>
                <c:pt idx="20">
                  <c:v>Sunday</c:v>
                </c:pt>
                <c:pt idx="21">
                  <c:v>Sunday</c:v>
                </c:pt>
                <c:pt idx="22">
                  <c:v>Sunday</c:v>
                </c:pt>
                <c:pt idx="23">
                  <c:v>Sunday</c:v>
                </c:pt>
                <c:pt idx="24">
                  <c:v>Monday</c:v>
                </c:pt>
                <c:pt idx="25">
                  <c:v>Monday</c:v>
                </c:pt>
                <c:pt idx="26">
                  <c:v>Monday</c:v>
                </c:pt>
                <c:pt idx="27">
                  <c:v>Monday</c:v>
                </c:pt>
                <c:pt idx="28">
                  <c:v>Monday</c:v>
                </c:pt>
                <c:pt idx="29">
                  <c:v>Monday</c:v>
                </c:pt>
                <c:pt idx="30">
                  <c:v>Monday</c:v>
                </c:pt>
                <c:pt idx="31">
                  <c:v>Monday</c:v>
                </c:pt>
                <c:pt idx="32">
                  <c:v>Monday</c:v>
                </c:pt>
                <c:pt idx="33">
                  <c:v>Monday</c:v>
                </c:pt>
                <c:pt idx="34">
                  <c:v>Monday</c:v>
                </c:pt>
                <c:pt idx="35">
                  <c:v>Monday</c:v>
                </c:pt>
                <c:pt idx="36">
                  <c:v>Monday</c:v>
                </c:pt>
                <c:pt idx="37">
                  <c:v>Monday</c:v>
                </c:pt>
                <c:pt idx="38">
                  <c:v>Monday</c:v>
                </c:pt>
                <c:pt idx="39">
                  <c:v>Monday</c:v>
                </c:pt>
                <c:pt idx="40">
                  <c:v>Monday</c:v>
                </c:pt>
                <c:pt idx="41">
                  <c:v>Monday</c:v>
                </c:pt>
                <c:pt idx="42">
                  <c:v>Monday</c:v>
                </c:pt>
                <c:pt idx="43">
                  <c:v>Monday</c:v>
                </c:pt>
                <c:pt idx="44">
                  <c:v>Monday</c:v>
                </c:pt>
                <c:pt idx="45">
                  <c:v>Monday</c:v>
                </c:pt>
                <c:pt idx="46">
                  <c:v>Monday</c:v>
                </c:pt>
                <c:pt idx="47">
                  <c:v>Monday</c:v>
                </c:pt>
                <c:pt idx="48">
                  <c:v>Tuesday</c:v>
                </c:pt>
                <c:pt idx="49">
                  <c:v>Tuesday</c:v>
                </c:pt>
                <c:pt idx="50">
                  <c:v>Tuesday</c:v>
                </c:pt>
                <c:pt idx="51">
                  <c:v>Tuesday</c:v>
                </c:pt>
                <c:pt idx="52">
                  <c:v>Tuesday</c:v>
                </c:pt>
                <c:pt idx="53">
                  <c:v>Tuesday</c:v>
                </c:pt>
                <c:pt idx="54">
                  <c:v>Tuesday</c:v>
                </c:pt>
                <c:pt idx="55">
                  <c:v>Tuesday</c:v>
                </c:pt>
                <c:pt idx="56">
                  <c:v>Tuesday</c:v>
                </c:pt>
                <c:pt idx="57">
                  <c:v>Tuesday</c:v>
                </c:pt>
                <c:pt idx="58">
                  <c:v>Tuesday</c:v>
                </c:pt>
                <c:pt idx="59">
                  <c:v>Tuesday</c:v>
                </c:pt>
                <c:pt idx="60">
                  <c:v>Tuesday</c:v>
                </c:pt>
                <c:pt idx="61">
                  <c:v>Tuesday</c:v>
                </c:pt>
                <c:pt idx="62">
                  <c:v>Tuesday</c:v>
                </c:pt>
                <c:pt idx="63">
                  <c:v>Tuesday</c:v>
                </c:pt>
                <c:pt idx="64">
                  <c:v>Tuesday</c:v>
                </c:pt>
                <c:pt idx="65">
                  <c:v>Tuesday</c:v>
                </c:pt>
                <c:pt idx="66">
                  <c:v>Tuesday</c:v>
                </c:pt>
                <c:pt idx="67">
                  <c:v>Tuesday</c:v>
                </c:pt>
                <c:pt idx="68">
                  <c:v>Tuesday</c:v>
                </c:pt>
                <c:pt idx="69">
                  <c:v>Tuesday</c:v>
                </c:pt>
                <c:pt idx="70">
                  <c:v>Tuesday</c:v>
                </c:pt>
                <c:pt idx="71">
                  <c:v>Tuesday</c:v>
                </c:pt>
                <c:pt idx="72">
                  <c:v>Wednesday</c:v>
                </c:pt>
                <c:pt idx="73">
                  <c:v>Wednesday</c:v>
                </c:pt>
                <c:pt idx="74">
                  <c:v>Wednesday</c:v>
                </c:pt>
                <c:pt idx="75">
                  <c:v>Wednesday</c:v>
                </c:pt>
                <c:pt idx="76">
                  <c:v>Wednesday</c:v>
                </c:pt>
                <c:pt idx="77">
                  <c:v>Wednesday</c:v>
                </c:pt>
                <c:pt idx="78">
                  <c:v>Wednesday</c:v>
                </c:pt>
                <c:pt idx="79">
                  <c:v>Wednesday</c:v>
                </c:pt>
                <c:pt idx="80">
                  <c:v>Wednesday</c:v>
                </c:pt>
                <c:pt idx="81">
                  <c:v>Wednesday</c:v>
                </c:pt>
                <c:pt idx="82">
                  <c:v>Wednesday</c:v>
                </c:pt>
                <c:pt idx="83">
                  <c:v>Wednesday</c:v>
                </c:pt>
                <c:pt idx="84">
                  <c:v>Wednesday</c:v>
                </c:pt>
                <c:pt idx="85">
                  <c:v>Wednesday</c:v>
                </c:pt>
                <c:pt idx="86">
                  <c:v>Wednesday</c:v>
                </c:pt>
                <c:pt idx="87">
                  <c:v>Wednesday</c:v>
                </c:pt>
                <c:pt idx="88">
                  <c:v>Wednesday</c:v>
                </c:pt>
                <c:pt idx="89">
                  <c:v>Wednesday</c:v>
                </c:pt>
                <c:pt idx="90">
                  <c:v>Wednesday</c:v>
                </c:pt>
                <c:pt idx="91">
                  <c:v>Wednesday</c:v>
                </c:pt>
                <c:pt idx="92">
                  <c:v>Wednesday</c:v>
                </c:pt>
                <c:pt idx="93">
                  <c:v>Wednesday</c:v>
                </c:pt>
                <c:pt idx="94">
                  <c:v>Wednesday</c:v>
                </c:pt>
                <c:pt idx="95">
                  <c:v>Wednesday</c:v>
                </c:pt>
                <c:pt idx="96">
                  <c:v>Thursday</c:v>
                </c:pt>
                <c:pt idx="97">
                  <c:v>Thursday</c:v>
                </c:pt>
                <c:pt idx="98">
                  <c:v>Thursday</c:v>
                </c:pt>
                <c:pt idx="99">
                  <c:v>Thursday</c:v>
                </c:pt>
                <c:pt idx="100">
                  <c:v>Thursday</c:v>
                </c:pt>
                <c:pt idx="101">
                  <c:v>Thursday</c:v>
                </c:pt>
                <c:pt idx="102">
                  <c:v>Thursday</c:v>
                </c:pt>
                <c:pt idx="103">
                  <c:v>Thursday</c:v>
                </c:pt>
                <c:pt idx="104">
                  <c:v>Thursday</c:v>
                </c:pt>
                <c:pt idx="105">
                  <c:v>Thursday</c:v>
                </c:pt>
                <c:pt idx="106">
                  <c:v>Thursday</c:v>
                </c:pt>
                <c:pt idx="107">
                  <c:v>Thursday</c:v>
                </c:pt>
                <c:pt idx="108">
                  <c:v>Thursday</c:v>
                </c:pt>
                <c:pt idx="109">
                  <c:v>Thursday</c:v>
                </c:pt>
                <c:pt idx="110">
                  <c:v>Thursday</c:v>
                </c:pt>
                <c:pt idx="111">
                  <c:v>Thursday</c:v>
                </c:pt>
                <c:pt idx="112">
                  <c:v>Thursday</c:v>
                </c:pt>
                <c:pt idx="113">
                  <c:v>Thursday</c:v>
                </c:pt>
                <c:pt idx="114">
                  <c:v>Thursday</c:v>
                </c:pt>
                <c:pt idx="115">
                  <c:v>Thursday</c:v>
                </c:pt>
                <c:pt idx="116">
                  <c:v>Thursday</c:v>
                </c:pt>
                <c:pt idx="117">
                  <c:v>Thursday</c:v>
                </c:pt>
                <c:pt idx="118">
                  <c:v>Thursday</c:v>
                </c:pt>
                <c:pt idx="119">
                  <c:v>Thursday</c:v>
                </c:pt>
                <c:pt idx="120">
                  <c:v>Friday</c:v>
                </c:pt>
                <c:pt idx="121">
                  <c:v>Friday</c:v>
                </c:pt>
                <c:pt idx="122">
                  <c:v>Friday</c:v>
                </c:pt>
                <c:pt idx="123">
                  <c:v>Friday</c:v>
                </c:pt>
                <c:pt idx="124">
                  <c:v>Friday</c:v>
                </c:pt>
                <c:pt idx="125">
                  <c:v>Friday</c:v>
                </c:pt>
                <c:pt idx="126">
                  <c:v>Friday</c:v>
                </c:pt>
                <c:pt idx="127">
                  <c:v>Friday</c:v>
                </c:pt>
                <c:pt idx="128">
                  <c:v>Friday</c:v>
                </c:pt>
                <c:pt idx="129">
                  <c:v>Friday</c:v>
                </c:pt>
                <c:pt idx="130">
                  <c:v>Friday</c:v>
                </c:pt>
                <c:pt idx="131">
                  <c:v>Friday</c:v>
                </c:pt>
                <c:pt idx="132">
                  <c:v>Friday</c:v>
                </c:pt>
                <c:pt idx="133">
                  <c:v>Friday</c:v>
                </c:pt>
                <c:pt idx="134">
                  <c:v>Friday</c:v>
                </c:pt>
                <c:pt idx="135">
                  <c:v>Friday</c:v>
                </c:pt>
                <c:pt idx="136">
                  <c:v>Friday</c:v>
                </c:pt>
                <c:pt idx="137">
                  <c:v>Friday</c:v>
                </c:pt>
                <c:pt idx="138">
                  <c:v>Friday</c:v>
                </c:pt>
                <c:pt idx="139">
                  <c:v>Friday</c:v>
                </c:pt>
                <c:pt idx="140">
                  <c:v>Friday</c:v>
                </c:pt>
                <c:pt idx="141">
                  <c:v>Friday</c:v>
                </c:pt>
                <c:pt idx="142">
                  <c:v>Friday</c:v>
                </c:pt>
                <c:pt idx="143">
                  <c:v>Friday</c:v>
                </c:pt>
                <c:pt idx="144">
                  <c:v>Saturday</c:v>
                </c:pt>
                <c:pt idx="145">
                  <c:v>Saturday</c:v>
                </c:pt>
                <c:pt idx="146">
                  <c:v>Saturday</c:v>
                </c:pt>
                <c:pt idx="147">
                  <c:v>Saturday</c:v>
                </c:pt>
                <c:pt idx="148">
                  <c:v>Saturday</c:v>
                </c:pt>
                <c:pt idx="149">
                  <c:v>Saturday</c:v>
                </c:pt>
                <c:pt idx="150">
                  <c:v>Saturday</c:v>
                </c:pt>
                <c:pt idx="151">
                  <c:v>Saturday</c:v>
                </c:pt>
                <c:pt idx="152">
                  <c:v>Saturday</c:v>
                </c:pt>
                <c:pt idx="153">
                  <c:v>Saturday</c:v>
                </c:pt>
                <c:pt idx="154">
                  <c:v>Saturday</c:v>
                </c:pt>
                <c:pt idx="155">
                  <c:v>Saturday</c:v>
                </c:pt>
                <c:pt idx="156">
                  <c:v>Saturday</c:v>
                </c:pt>
                <c:pt idx="157">
                  <c:v>Saturday</c:v>
                </c:pt>
                <c:pt idx="158">
                  <c:v>Saturday</c:v>
                </c:pt>
                <c:pt idx="159">
                  <c:v>Saturday</c:v>
                </c:pt>
                <c:pt idx="160">
                  <c:v>Saturday</c:v>
                </c:pt>
                <c:pt idx="161">
                  <c:v>Saturday</c:v>
                </c:pt>
                <c:pt idx="162">
                  <c:v>Saturday</c:v>
                </c:pt>
                <c:pt idx="163">
                  <c:v>Saturday</c:v>
                </c:pt>
                <c:pt idx="164">
                  <c:v>Saturday</c:v>
                </c:pt>
                <c:pt idx="165">
                  <c:v>Saturday</c:v>
                </c:pt>
                <c:pt idx="166">
                  <c:v>Saturday</c:v>
                </c:pt>
                <c:pt idx="167">
                  <c:v>Saturday</c:v>
                </c:pt>
              </c:strCache>
            </c:strRef>
          </c:cat>
          <c:val>
            <c:numRef>
              <c:f>Sheet2!$C$7:$FN$7</c:f>
              <c:numCache>
                <c:formatCode>#,##0</c:formatCode>
                <c:ptCount val="168"/>
                <c:pt idx="0">
                  <c:v>-82.959999999999127</c:v>
                </c:pt>
                <c:pt idx="1">
                  <c:v>-420.43000000000029</c:v>
                </c:pt>
                <c:pt idx="2">
                  <c:v>-415.90999999999985</c:v>
                </c:pt>
                <c:pt idx="3">
                  <c:v>-454.14000000000306</c:v>
                </c:pt>
                <c:pt idx="4">
                  <c:v>-485.84000000000015</c:v>
                </c:pt>
                <c:pt idx="5">
                  <c:v>-601.77000000000044</c:v>
                </c:pt>
                <c:pt idx="6">
                  <c:v>-388.04999999999927</c:v>
                </c:pt>
                <c:pt idx="7">
                  <c:v>-513.97999999999956</c:v>
                </c:pt>
                <c:pt idx="8">
                  <c:v>-624.16000000000349</c:v>
                </c:pt>
                <c:pt idx="9">
                  <c:v>-628.09000000000378</c:v>
                </c:pt>
                <c:pt idx="10">
                  <c:v>-355.36000000000058</c:v>
                </c:pt>
                <c:pt idx="11">
                  <c:v>90.040000000000873</c:v>
                </c:pt>
                <c:pt idx="12">
                  <c:v>398.91999999999825</c:v>
                </c:pt>
                <c:pt idx="13">
                  <c:v>482.25999999999476</c:v>
                </c:pt>
                <c:pt idx="14">
                  <c:v>453.69000000000233</c:v>
                </c:pt>
                <c:pt idx="15">
                  <c:v>527.63000000000466</c:v>
                </c:pt>
                <c:pt idx="16">
                  <c:v>71.489999999997963</c:v>
                </c:pt>
                <c:pt idx="17">
                  <c:v>-168.2100000000064</c:v>
                </c:pt>
                <c:pt idx="18">
                  <c:v>-100.52999999999884</c:v>
                </c:pt>
                <c:pt idx="19">
                  <c:v>-340.66999999999825</c:v>
                </c:pt>
                <c:pt idx="20">
                  <c:v>-474.56999999999971</c:v>
                </c:pt>
                <c:pt idx="21">
                  <c:v>-539.93000000000029</c:v>
                </c:pt>
                <c:pt idx="22">
                  <c:v>-202.2300000000032</c:v>
                </c:pt>
                <c:pt idx="23">
                  <c:v>-224.61999999999898</c:v>
                </c:pt>
                <c:pt idx="24">
                  <c:v>378.7599999999984</c:v>
                </c:pt>
                <c:pt idx="25">
                  <c:v>235.11999999999898</c:v>
                </c:pt>
                <c:pt idx="26">
                  <c:v>134.27000000000044</c:v>
                </c:pt>
                <c:pt idx="27">
                  <c:v>48.369999999998981</c:v>
                </c:pt>
                <c:pt idx="28">
                  <c:v>117.36000000000058</c:v>
                </c:pt>
                <c:pt idx="29">
                  <c:v>96.760000000002037</c:v>
                </c:pt>
                <c:pt idx="30">
                  <c:v>114.13000000000466</c:v>
                </c:pt>
                <c:pt idx="31">
                  <c:v>-112.73999999999796</c:v>
                </c:pt>
                <c:pt idx="32">
                  <c:v>-213.26000000000204</c:v>
                </c:pt>
                <c:pt idx="33">
                  <c:v>20.930000000000291</c:v>
                </c:pt>
                <c:pt idx="34">
                  <c:v>30.900000000001455</c:v>
                </c:pt>
                <c:pt idx="35">
                  <c:v>380.11000000000058</c:v>
                </c:pt>
                <c:pt idx="36">
                  <c:v>287.20000000000437</c:v>
                </c:pt>
                <c:pt idx="37">
                  <c:v>634.62999999999738</c:v>
                </c:pt>
                <c:pt idx="38">
                  <c:v>355.14999999999418</c:v>
                </c:pt>
                <c:pt idx="39">
                  <c:v>505.47000000000116</c:v>
                </c:pt>
                <c:pt idx="40">
                  <c:v>370.80000000000291</c:v>
                </c:pt>
                <c:pt idx="41">
                  <c:v>250.7699999999968</c:v>
                </c:pt>
                <c:pt idx="42">
                  <c:v>-58.279999999998836</c:v>
                </c:pt>
                <c:pt idx="43">
                  <c:v>-2.3799999999973807</c:v>
                </c:pt>
                <c:pt idx="44">
                  <c:v>80.589999999996508</c:v>
                </c:pt>
                <c:pt idx="45">
                  <c:v>-260.94000000000233</c:v>
                </c:pt>
                <c:pt idx="46">
                  <c:v>-178.90000000000146</c:v>
                </c:pt>
                <c:pt idx="47">
                  <c:v>-450.61000000000058</c:v>
                </c:pt>
                <c:pt idx="48">
                  <c:v>317.90999999999985</c:v>
                </c:pt>
                <c:pt idx="49">
                  <c:v>246.93999999999869</c:v>
                </c:pt>
                <c:pt idx="50">
                  <c:v>-51.259999999998399</c:v>
                </c:pt>
                <c:pt idx="51">
                  <c:v>261.33000000000175</c:v>
                </c:pt>
                <c:pt idx="52">
                  <c:v>344.10000000000218</c:v>
                </c:pt>
                <c:pt idx="53">
                  <c:v>514.47999999999593</c:v>
                </c:pt>
                <c:pt idx="54">
                  <c:v>489.41000000000349</c:v>
                </c:pt>
                <c:pt idx="55">
                  <c:v>436.45999999999913</c:v>
                </c:pt>
                <c:pt idx="56">
                  <c:v>165.21999999999389</c:v>
                </c:pt>
                <c:pt idx="57">
                  <c:v>371.2699999999968</c:v>
                </c:pt>
                <c:pt idx="58">
                  <c:v>269</c:v>
                </c:pt>
                <c:pt idx="59">
                  <c:v>97.959999999999127</c:v>
                </c:pt>
                <c:pt idx="60">
                  <c:v>-75.559999999997672</c:v>
                </c:pt>
                <c:pt idx="61">
                  <c:v>206.09999999999854</c:v>
                </c:pt>
                <c:pt idx="62">
                  <c:v>204.15999999999622</c:v>
                </c:pt>
                <c:pt idx="63">
                  <c:v>523.7100000000064</c:v>
                </c:pt>
                <c:pt idx="64">
                  <c:v>453.45000000000437</c:v>
                </c:pt>
                <c:pt idx="65">
                  <c:v>188.82999999999447</c:v>
                </c:pt>
                <c:pt idx="66">
                  <c:v>95.840000000003783</c:v>
                </c:pt>
                <c:pt idx="67">
                  <c:v>58.760000000002037</c:v>
                </c:pt>
                <c:pt idx="68">
                  <c:v>29.240000000005239</c:v>
                </c:pt>
                <c:pt idx="69">
                  <c:v>-81.830000000001746</c:v>
                </c:pt>
                <c:pt idx="70">
                  <c:v>-13.840000000003783</c:v>
                </c:pt>
                <c:pt idx="71">
                  <c:v>-388.43000000000029</c:v>
                </c:pt>
                <c:pt idx="72">
                  <c:v>275.2699999999968</c:v>
                </c:pt>
                <c:pt idx="73">
                  <c:v>246.77999999999884</c:v>
                </c:pt>
                <c:pt idx="74">
                  <c:v>174.15000000000146</c:v>
                </c:pt>
                <c:pt idx="75">
                  <c:v>104.54999999999927</c:v>
                </c:pt>
                <c:pt idx="76">
                  <c:v>184.43999999999869</c:v>
                </c:pt>
                <c:pt idx="77">
                  <c:v>133.81999999999971</c:v>
                </c:pt>
                <c:pt idx="78">
                  <c:v>-365.47000000000116</c:v>
                </c:pt>
                <c:pt idx="79">
                  <c:v>-324.91999999999825</c:v>
                </c:pt>
                <c:pt idx="80">
                  <c:v>-840.32999999999447</c:v>
                </c:pt>
                <c:pt idx="81">
                  <c:v>-664.06999999999971</c:v>
                </c:pt>
                <c:pt idx="82">
                  <c:v>-632.88999999999942</c:v>
                </c:pt>
                <c:pt idx="83">
                  <c:v>-696.38999999999942</c:v>
                </c:pt>
                <c:pt idx="84">
                  <c:v>-609.52999999999884</c:v>
                </c:pt>
                <c:pt idx="85">
                  <c:v>-251.56999999999971</c:v>
                </c:pt>
                <c:pt idx="86">
                  <c:v>395.12000000000262</c:v>
                </c:pt>
                <c:pt idx="87">
                  <c:v>-46.930000000000291</c:v>
                </c:pt>
                <c:pt idx="88">
                  <c:v>533.93999999999505</c:v>
                </c:pt>
                <c:pt idx="89">
                  <c:v>-225.95000000000437</c:v>
                </c:pt>
                <c:pt idx="90">
                  <c:v>-44.690000000002328</c:v>
                </c:pt>
                <c:pt idx="91">
                  <c:v>315.19999999999709</c:v>
                </c:pt>
                <c:pt idx="92">
                  <c:v>-208.81000000000495</c:v>
                </c:pt>
                <c:pt idx="93">
                  <c:v>-61.889999999999418</c:v>
                </c:pt>
                <c:pt idx="94">
                  <c:v>-593.44999999999709</c:v>
                </c:pt>
                <c:pt idx="95">
                  <c:v>-639.75</c:v>
                </c:pt>
                <c:pt idx="96">
                  <c:v>-681.17000000000189</c:v>
                </c:pt>
                <c:pt idx="97">
                  <c:v>-653.59999999999854</c:v>
                </c:pt>
                <c:pt idx="98">
                  <c:v>-1027.1800000000003</c:v>
                </c:pt>
                <c:pt idx="99">
                  <c:v>-958.15999999999985</c:v>
                </c:pt>
                <c:pt idx="100">
                  <c:v>-1141.7100000000028</c:v>
                </c:pt>
                <c:pt idx="101">
                  <c:v>-1043.0500000000029</c:v>
                </c:pt>
                <c:pt idx="102">
                  <c:v>-1035.3799999999974</c:v>
                </c:pt>
                <c:pt idx="103">
                  <c:v>-879.33000000000175</c:v>
                </c:pt>
                <c:pt idx="104">
                  <c:v>-439.83000000000175</c:v>
                </c:pt>
                <c:pt idx="105">
                  <c:v>-266.19000000000233</c:v>
                </c:pt>
                <c:pt idx="106">
                  <c:v>-113.95999999999913</c:v>
                </c:pt>
                <c:pt idx="107">
                  <c:v>-250.02999999999884</c:v>
                </c:pt>
                <c:pt idx="108">
                  <c:v>-174.00999999999476</c:v>
                </c:pt>
                <c:pt idx="109">
                  <c:v>67.440000000002328</c:v>
                </c:pt>
                <c:pt idx="110">
                  <c:v>257.06999999999971</c:v>
                </c:pt>
                <c:pt idx="111">
                  <c:v>47.340000000003783</c:v>
                </c:pt>
                <c:pt idx="112">
                  <c:v>-96.75</c:v>
                </c:pt>
                <c:pt idx="113">
                  <c:v>-385.75</c:v>
                </c:pt>
                <c:pt idx="114">
                  <c:v>-100.45999999999913</c:v>
                </c:pt>
                <c:pt idx="115">
                  <c:v>-158.72000000000116</c:v>
                </c:pt>
                <c:pt idx="116">
                  <c:v>-103.87000000000262</c:v>
                </c:pt>
                <c:pt idx="117">
                  <c:v>-333.47999999999593</c:v>
                </c:pt>
                <c:pt idx="118">
                  <c:v>-363.37999999999738</c:v>
                </c:pt>
                <c:pt idx="119">
                  <c:v>-494.15000000000146</c:v>
                </c:pt>
                <c:pt idx="120">
                  <c:v>-244.45999999999913</c:v>
                </c:pt>
                <c:pt idx="121">
                  <c:v>-204.96999999999753</c:v>
                </c:pt>
                <c:pt idx="122">
                  <c:v>-333.5099999999984</c:v>
                </c:pt>
                <c:pt idx="123">
                  <c:v>-573.28000000000247</c:v>
                </c:pt>
                <c:pt idx="124">
                  <c:v>-637.5299999999952</c:v>
                </c:pt>
                <c:pt idx="125">
                  <c:v>-592.69999999999709</c:v>
                </c:pt>
                <c:pt idx="126">
                  <c:v>-795.59999999999854</c:v>
                </c:pt>
                <c:pt idx="127">
                  <c:v>-748.20000000000437</c:v>
                </c:pt>
                <c:pt idx="128">
                  <c:v>-316.16999999999825</c:v>
                </c:pt>
                <c:pt idx="129">
                  <c:v>-672.97000000000116</c:v>
                </c:pt>
                <c:pt idx="130">
                  <c:v>-575.44999999999709</c:v>
                </c:pt>
                <c:pt idx="131">
                  <c:v>-491.91999999999825</c:v>
                </c:pt>
                <c:pt idx="132">
                  <c:v>-449.08000000000175</c:v>
                </c:pt>
                <c:pt idx="133">
                  <c:v>-355.91999999999825</c:v>
                </c:pt>
                <c:pt idx="134">
                  <c:v>-466.54000000000087</c:v>
                </c:pt>
                <c:pt idx="135">
                  <c:v>-473.53000000000611</c:v>
                </c:pt>
                <c:pt idx="136">
                  <c:v>-509.7300000000032</c:v>
                </c:pt>
                <c:pt idx="137">
                  <c:v>-1124.5799999999945</c:v>
                </c:pt>
                <c:pt idx="138">
                  <c:v>-893.7699999999968</c:v>
                </c:pt>
                <c:pt idx="139">
                  <c:v>-505.2699999999968</c:v>
                </c:pt>
                <c:pt idx="140">
                  <c:v>-558.98999999999796</c:v>
                </c:pt>
                <c:pt idx="141">
                  <c:v>-831.09000000000378</c:v>
                </c:pt>
                <c:pt idx="142">
                  <c:v>-1058.1900000000023</c:v>
                </c:pt>
                <c:pt idx="143">
                  <c:v>-890.20000000000437</c:v>
                </c:pt>
                <c:pt idx="144">
                  <c:v>328.12000000000262</c:v>
                </c:pt>
                <c:pt idx="145">
                  <c:v>383.44999999999709</c:v>
                </c:pt>
                <c:pt idx="146">
                  <c:v>332.48999999999796</c:v>
                </c:pt>
                <c:pt idx="147">
                  <c:v>22.320000000006985</c:v>
                </c:pt>
                <c:pt idx="148">
                  <c:v>217.27000000000407</c:v>
                </c:pt>
                <c:pt idx="149">
                  <c:v>-238.76000000000204</c:v>
                </c:pt>
                <c:pt idx="150">
                  <c:v>-70.520000000004075</c:v>
                </c:pt>
                <c:pt idx="151">
                  <c:v>15.25</c:v>
                </c:pt>
                <c:pt idx="152">
                  <c:v>-181.01000000000204</c:v>
                </c:pt>
                <c:pt idx="153">
                  <c:v>-419.31999999999971</c:v>
                </c:pt>
                <c:pt idx="154">
                  <c:v>-462.06999999999971</c:v>
                </c:pt>
                <c:pt idx="155">
                  <c:v>-451.74000000000524</c:v>
                </c:pt>
                <c:pt idx="156">
                  <c:v>-255.43000000000029</c:v>
                </c:pt>
                <c:pt idx="157">
                  <c:v>-303.78000000000611</c:v>
                </c:pt>
                <c:pt idx="158">
                  <c:v>179.50999999999476</c:v>
                </c:pt>
                <c:pt idx="159">
                  <c:v>-75.089999999996508</c:v>
                </c:pt>
                <c:pt idx="160">
                  <c:v>202.5199999999968</c:v>
                </c:pt>
                <c:pt idx="161">
                  <c:v>-374.34000000000378</c:v>
                </c:pt>
                <c:pt idx="162">
                  <c:v>-353.36000000000058</c:v>
                </c:pt>
                <c:pt idx="163">
                  <c:v>-462.19999999999709</c:v>
                </c:pt>
                <c:pt idx="164">
                  <c:v>-570.97000000000116</c:v>
                </c:pt>
                <c:pt idx="165">
                  <c:v>-892.58000000000175</c:v>
                </c:pt>
                <c:pt idx="166">
                  <c:v>-828.08000000000175</c:v>
                </c:pt>
                <c:pt idx="167">
                  <c:v>-823.06999999999971</c:v>
                </c:pt>
              </c:numCache>
            </c:numRef>
          </c:val>
          <c:smooth val="0"/>
        </c:ser>
        <c:ser>
          <c:idx val="0"/>
          <c:order val="1"/>
          <c:tx>
            <c:strRef>
              <c:f>Sheet2!$B$15</c:f>
              <c:strCache>
                <c:ptCount val="1"/>
                <c:pt idx="0">
                  <c:v>3/8</c:v>
                </c:pt>
              </c:strCache>
            </c:strRef>
          </c:tx>
          <c:spPr>
            <a:ln w="28575" cap="rnd">
              <a:solidFill>
                <a:schemeClr val="accent2"/>
              </a:solidFill>
              <a:round/>
            </a:ln>
            <a:effectLst/>
          </c:spPr>
          <c:marker>
            <c:symbol val="none"/>
          </c:marker>
          <c:cat>
            <c:strRef>
              <c:f>Sheet2!$C$1:$FN$1</c:f>
              <c:strCache>
                <c:ptCount val="168"/>
                <c:pt idx="0">
                  <c:v>Sunday</c:v>
                </c:pt>
                <c:pt idx="1">
                  <c:v>Sunday</c:v>
                </c:pt>
                <c:pt idx="2">
                  <c:v>Sunday</c:v>
                </c:pt>
                <c:pt idx="3">
                  <c:v>Sunday</c:v>
                </c:pt>
                <c:pt idx="4">
                  <c:v>Sunday</c:v>
                </c:pt>
                <c:pt idx="5">
                  <c:v>Sunday</c:v>
                </c:pt>
                <c:pt idx="6">
                  <c:v>Sunday</c:v>
                </c:pt>
                <c:pt idx="7">
                  <c:v>Sunday</c:v>
                </c:pt>
                <c:pt idx="8">
                  <c:v>Sunday</c:v>
                </c:pt>
                <c:pt idx="9">
                  <c:v>Sunday</c:v>
                </c:pt>
                <c:pt idx="10">
                  <c:v>Sunday</c:v>
                </c:pt>
                <c:pt idx="11">
                  <c:v>Sunday</c:v>
                </c:pt>
                <c:pt idx="12">
                  <c:v>Sunday</c:v>
                </c:pt>
                <c:pt idx="13">
                  <c:v>Sunday</c:v>
                </c:pt>
                <c:pt idx="14">
                  <c:v>Sunday</c:v>
                </c:pt>
                <c:pt idx="15">
                  <c:v>Sunday</c:v>
                </c:pt>
                <c:pt idx="16">
                  <c:v>Sunday</c:v>
                </c:pt>
                <c:pt idx="17">
                  <c:v>Sunday</c:v>
                </c:pt>
                <c:pt idx="18">
                  <c:v>Sunday</c:v>
                </c:pt>
                <c:pt idx="19">
                  <c:v>Sunday</c:v>
                </c:pt>
                <c:pt idx="20">
                  <c:v>Sunday</c:v>
                </c:pt>
                <c:pt idx="21">
                  <c:v>Sunday</c:v>
                </c:pt>
                <c:pt idx="22">
                  <c:v>Sunday</c:v>
                </c:pt>
                <c:pt idx="23">
                  <c:v>Sunday</c:v>
                </c:pt>
                <c:pt idx="24">
                  <c:v>Monday</c:v>
                </c:pt>
                <c:pt idx="25">
                  <c:v>Monday</c:v>
                </c:pt>
                <c:pt idx="26">
                  <c:v>Monday</c:v>
                </c:pt>
                <c:pt idx="27">
                  <c:v>Monday</c:v>
                </c:pt>
                <c:pt idx="28">
                  <c:v>Monday</c:v>
                </c:pt>
                <c:pt idx="29">
                  <c:v>Monday</c:v>
                </c:pt>
                <c:pt idx="30">
                  <c:v>Monday</c:v>
                </c:pt>
                <c:pt idx="31">
                  <c:v>Monday</c:v>
                </c:pt>
                <c:pt idx="32">
                  <c:v>Monday</c:v>
                </c:pt>
                <c:pt idx="33">
                  <c:v>Monday</c:v>
                </c:pt>
                <c:pt idx="34">
                  <c:v>Monday</c:v>
                </c:pt>
                <c:pt idx="35">
                  <c:v>Monday</c:v>
                </c:pt>
                <c:pt idx="36">
                  <c:v>Monday</c:v>
                </c:pt>
                <c:pt idx="37">
                  <c:v>Monday</c:v>
                </c:pt>
                <c:pt idx="38">
                  <c:v>Monday</c:v>
                </c:pt>
                <c:pt idx="39">
                  <c:v>Monday</c:v>
                </c:pt>
                <c:pt idx="40">
                  <c:v>Monday</c:v>
                </c:pt>
                <c:pt idx="41">
                  <c:v>Monday</c:v>
                </c:pt>
                <c:pt idx="42">
                  <c:v>Monday</c:v>
                </c:pt>
                <c:pt idx="43">
                  <c:v>Monday</c:v>
                </c:pt>
                <c:pt idx="44">
                  <c:v>Monday</c:v>
                </c:pt>
                <c:pt idx="45">
                  <c:v>Monday</c:v>
                </c:pt>
                <c:pt idx="46">
                  <c:v>Monday</c:v>
                </c:pt>
                <c:pt idx="47">
                  <c:v>Monday</c:v>
                </c:pt>
                <c:pt idx="48">
                  <c:v>Tuesday</c:v>
                </c:pt>
                <c:pt idx="49">
                  <c:v>Tuesday</c:v>
                </c:pt>
                <c:pt idx="50">
                  <c:v>Tuesday</c:v>
                </c:pt>
                <c:pt idx="51">
                  <c:v>Tuesday</c:v>
                </c:pt>
                <c:pt idx="52">
                  <c:v>Tuesday</c:v>
                </c:pt>
                <c:pt idx="53">
                  <c:v>Tuesday</c:v>
                </c:pt>
                <c:pt idx="54">
                  <c:v>Tuesday</c:v>
                </c:pt>
                <c:pt idx="55">
                  <c:v>Tuesday</c:v>
                </c:pt>
                <c:pt idx="56">
                  <c:v>Tuesday</c:v>
                </c:pt>
                <c:pt idx="57">
                  <c:v>Tuesday</c:v>
                </c:pt>
                <c:pt idx="58">
                  <c:v>Tuesday</c:v>
                </c:pt>
                <c:pt idx="59">
                  <c:v>Tuesday</c:v>
                </c:pt>
                <c:pt idx="60">
                  <c:v>Tuesday</c:v>
                </c:pt>
                <c:pt idx="61">
                  <c:v>Tuesday</c:v>
                </c:pt>
                <c:pt idx="62">
                  <c:v>Tuesday</c:v>
                </c:pt>
                <c:pt idx="63">
                  <c:v>Tuesday</c:v>
                </c:pt>
                <c:pt idx="64">
                  <c:v>Tuesday</c:v>
                </c:pt>
                <c:pt idx="65">
                  <c:v>Tuesday</c:v>
                </c:pt>
                <c:pt idx="66">
                  <c:v>Tuesday</c:v>
                </c:pt>
                <c:pt idx="67">
                  <c:v>Tuesday</c:v>
                </c:pt>
                <c:pt idx="68">
                  <c:v>Tuesday</c:v>
                </c:pt>
                <c:pt idx="69">
                  <c:v>Tuesday</c:v>
                </c:pt>
                <c:pt idx="70">
                  <c:v>Tuesday</c:v>
                </c:pt>
                <c:pt idx="71">
                  <c:v>Tuesday</c:v>
                </c:pt>
                <c:pt idx="72">
                  <c:v>Wednesday</c:v>
                </c:pt>
                <c:pt idx="73">
                  <c:v>Wednesday</c:v>
                </c:pt>
                <c:pt idx="74">
                  <c:v>Wednesday</c:v>
                </c:pt>
                <c:pt idx="75">
                  <c:v>Wednesday</c:v>
                </c:pt>
                <c:pt idx="76">
                  <c:v>Wednesday</c:v>
                </c:pt>
                <c:pt idx="77">
                  <c:v>Wednesday</c:v>
                </c:pt>
                <c:pt idx="78">
                  <c:v>Wednesday</c:v>
                </c:pt>
                <c:pt idx="79">
                  <c:v>Wednesday</c:v>
                </c:pt>
                <c:pt idx="80">
                  <c:v>Wednesday</c:v>
                </c:pt>
                <c:pt idx="81">
                  <c:v>Wednesday</c:v>
                </c:pt>
                <c:pt idx="82">
                  <c:v>Wednesday</c:v>
                </c:pt>
                <c:pt idx="83">
                  <c:v>Wednesday</c:v>
                </c:pt>
                <c:pt idx="84">
                  <c:v>Wednesday</c:v>
                </c:pt>
                <c:pt idx="85">
                  <c:v>Wednesday</c:v>
                </c:pt>
                <c:pt idx="86">
                  <c:v>Wednesday</c:v>
                </c:pt>
                <c:pt idx="87">
                  <c:v>Wednesday</c:v>
                </c:pt>
                <c:pt idx="88">
                  <c:v>Wednesday</c:v>
                </c:pt>
                <c:pt idx="89">
                  <c:v>Wednesday</c:v>
                </c:pt>
                <c:pt idx="90">
                  <c:v>Wednesday</c:v>
                </c:pt>
                <c:pt idx="91">
                  <c:v>Wednesday</c:v>
                </c:pt>
                <c:pt idx="92">
                  <c:v>Wednesday</c:v>
                </c:pt>
                <c:pt idx="93">
                  <c:v>Wednesday</c:v>
                </c:pt>
                <c:pt idx="94">
                  <c:v>Wednesday</c:v>
                </c:pt>
                <c:pt idx="95">
                  <c:v>Wednesday</c:v>
                </c:pt>
                <c:pt idx="96">
                  <c:v>Thursday</c:v>
                </c:pt>
                <c:pt idx="97">
                  <c:v>Thursday</c:v>
                </c:pt>
                <c:pt idx="98">
                  <c:v>Thursday</c:v>
                </c:pt>
                <c:pt idx="99">
                  <c:v>Thursday</c:v>
                </c:pt>
                <c:pt idx="100">
                  <c:v>Thursday</c:v>
                </c:pt>
                <c:pt idx="101">
                  <c:v>Thursday</c:v>
                </c:pt>
                <c:pt idx="102">
                  <c:v>Thursday</c:v>
                </c:pt>
                <c:pt idx="103">
                  <c:v>Thursday</c:v>
                </c:pt>
                <c:pt idx="104">
                  <c:v>Thursday</c:v>
                </c:pt>
                <c:pt idx="105">
                  <c:v>Thursday</c:v>
                </c:pt>
                <c:pt idx="106">
                  <c:v>Thursday</c:v>
                </c:pt>
                <c:pt idx="107">
                  <c:v>Thursday</c:v>
                </c:pt>
                <c:pt idx="108">
                  <c:v>Thursday</c:v>
                </c:pt>
                <c:pt idx="109">
                  <c:v>Thursday</c:v>
                </c:pt>
                <c:pt idx="110">
                  <c:v>Thursday</c:v>
                </c:pt>
                <c:pt idx="111">
                  <c:v>Thursday</c:v>
                </c:pt>
                <c:pt idx="112">
                  <c:v>Thursday</c:v>
                </c:pt>
                <c:pt idx="113">
                  <c:v>Thursday</c:v>
                </c:pt>
                <c:pt idx="114">
                  <c:v>Thursday</c:v>
                </c:pt>
                <c:pt idx="115">
                  <c:v>Thursday</c:v>
                </c:pt>
                <c:pt idx="116">
                  <c:v>Thursday</c:v>
                </c:pt>
                <c:pt idx="117">
                  <c:v>Thursday</c:v>
                </c:pt>
                <c:pt idx="118">
                  <c:v>Thursday</c:v>
                </c:pt>
                <c:pt idx="119">
                  <c:v>Thursday</c:v>
                </c:pt>
                <c:pt idx="120">
                  <c:v>Friday</c:v>
                </c:pt>
                <c:pt idx="121">
                  <c:v>Friday</c:v>
                </c:pt>
                <c:pt idx="122">
                  <c:v>Friday</c:v>
                </c:pt>
                <c:pt idx="123">
                  <c:v>Friday</c:v>
                </c:pt>
                <c:pt idx="124">
                  <c:v>Friday</c:v>
                </c:pt>
                <c:pt idx="125">
                  <c:v>Friday</c:v>
                </c:pt>
                <c:pt idx="126">
                  <c:v>Friday</c:v>
                </c:pt>
                <c:pt idx="127">
                  <c:v>Friday</c:v>
                </c:pt>
                <c:pt idx="128">
                  <c:v>Friday</c:v>
                </c:pt>
                <c:pt idx="129">
                  <c:v>Friday</c:v>
                </c:pt>
                <c:pt idx="130">
                  <c:v>Friday</c:v>
                </c:pt>
                <c:pt idx="131">
                  <c:v>Friday</c:v>
                </c:pt>
                <c:pt idx="132">
                  <c:v>Friday</c:v>
                </c:pt>
                <c:pt idx="133">
                  <c:v>Friday</c:v>
                </c:pt>
                <c:pt idx="134">
                  <c:v>Friday</c:v>
                </c:pt>
                <c:pt idx="135">
                  <c:v>Friday</c:v>
                </c:pt>
                <c:pt idx="136">
                  <c:v>Friday</c:v>
                </c:pt>
                <c:pt idx="137">
                  <c:v>Friday</c:v>
                </c:pt>
                <c:pt idx="138">
                  <c:v>Friday</c:v>
                </c:pt>
                <c:pt idx="139">
                  <c:v>Friday</c:v>
                </c:pt>
                <c:pt idx="140">
                  <c:v>Friday</c:v>
                </c:pt>
                <c:pt idx="141">
                  <c:v>Friday</c:v>
                </c:pt>
                <c:pt idx="142">
                  <c:v>Friday</c:v>
                </c:pt>
                <c:pt idx="143">
                  <c:v>Friday</c:v>
                </c:pt>
                <c:pt idx="144">
                  <c:v>Saturday</c:v>
                </c:pt>
                <c:pt idx="145">
                  <c:v>Saturday</c:v>
                </c:pt>
                <c:pt idx="146">
                  <c:v>Saturday</c:v>
                </c:pt>
                <c:pt idx="147">
                  <c:v>Saturday</c:v>
                </c:pt>
                <c:pt idx="148">
                  <c:v>Saturday</c:v>
                </c:pt>
                <c:pt idx="149">
                  <c:v>Saturday</c:v>
                </c:pt>
                <c:pt idx="150">
                  <c:v>Saturday</c:v>
                </c:pt>
                <c:pt idx="151">
                  <c:v>Saturday</c:v>
                </c:pt>
                <c:pt idx="152">
                  <c:v>Saturday</c:v>
                </c:pt>
                <c:pt idx="153">
                  <c:v>Saturday</c:v>
                </c:pt>
                <c:pt idx="154">
                  <c:v>Saturday</c:v>
                </c:pt>
                <c:pt idx="155">
                  <c:v>Saturday</c:v>
                </c:pt>
                <c:pt idx="156">
                  <c:v>Saturday</c:v>
                </c:pt>
                <c:pt idx="157">
                  <c:v>Saturday</c:v>
                </c:pt>
                <c:pt idx="158">
                  <c:v>Saturday</c:v>
                </c:pt>
                <c:pt idx="159">
                  <c:v>Saturday</c:v>
                </c:pt>
                <c:pt idx="160">
                  <c:v>Saturday</c:v>
                </c:pt>
                <c:pt idx="161">
                  <c:v>Saturday</c:v>
                </c:pt>
                <c:pt idx="162">
                  <c:v>Saturday</c:v>
                </c:pt>
                <c:pt idx="163">
                  <c:v>Saturday</c:v>
                </c:pt>
                <c:pt idx="164">
                  <c:v>Saturday</c:v>
                </c:pt>
                <c:pt idx="165">
                  <c:v>Saturday</c:v>
                </c:pt>
                <c:pt idx="166">
                  <c:v>Saturday</c:v>
                </c:pt>
                <c:pt idx="167">
                  <c:v>Saturday</c:v>
                </c:pt>
              </c:strCache>
            </c:strRef>
          </c:cat>
          <c:val>
            <c:numRef>
              <c:f>Sheet2!$C$15:$FN$15</c:f>
              <c:numCache>
                <c:formatCode>General</c:formatCode>
                <c:ptCount val="168"/>
                <c:pt idx="24" formatCode="#,##0">
                  <c:v>225.97999999999956</c:v>
                </c:pt>
                <c:pt idx="25" formatCode="#,##0">
                  <c:v>178.62999999999738</c:v>
                </c:pt>
                <c:pt idx="26" formatCode="#,##0">
                  <c:v>181.14999999999782</c:v>
                </c:pt>
                <c:pt idx="27" formatCode="#,##0">
                  <c:v>203.89000000000306</c:v>
                </c:pt>
                <c:pt idx="28" formatCode="#,##0">
                  <c:v>20.069999999999709</c:v>
                </c:pt>
                <c:pt idx="29" formatCode="#,##0">
                  <c:v>317.30999999999767</c:v>
                </c:pt>
                <c:pt idx="30" formatCode="#,##0">
                  <c:v>694.47000000000116</c:v>
                </c:pt>
                <c:pt idx="31" formatCode="#,##0">
                  <c:v>671.05000000000291</c:v>
                </c:pt>
                <c:pt idx="32" formatCode="#,##0">
                  <c:v>358.95999999999913</c:v>
                </c:pt>
                <c:pt idx="33" formatCode="#,##0">
                  <c:v>85.120000000002619</c:v>
                </c:pt>
                <c:pt idx="34" formatCode="#,##0">
                  <c:v>-132.56999999999971</c:v>
                </c:pt>
                <c:pt idx="35" formatCode="#,##0">
                  <c:v>85.430000000000291</c:v>
                </c:pt>
                <c:pt idx="36" formatCode="#,##0">
                  <c:v>-199.34000000000378</c:v>
                </c:pt>
                <c:pt idx="37" formatCode="#,##0">
                  <c:v>6.0099999999947613</c:v>
                </c:pt>
                <c:pt idx="38" formatCode="#,##0">
                  <c:v>311.7699999999968</c:v>
                </c:pt>
                <c:pt idx="39" formatCode="#,##0">
                  <c:v>830.2699999999968</c:v>
                </c:pt>
                <c:pt idx="40" formatCode="#,##0">
                  <c:v>639.87999999999738</c:v>
                </c:pt>
                <c:pt idx="41" formatCode="#,##0">
                  <c:v>713.08000000000175</c:v>
                </c:pt>
                <c:pt idx="42" formatCode="#,##0">
                  <c:v>721.38999999999942</c:v>
                </c:pt>
                <c:pt idx="43" formatCode="#,##0">
                  <c:v>370.35000000000582</c:v>
                </c:pt>
                <c:pt idx="44" formatCode="#,##0">
                  <c:v>833.29999999999563</c:v>
                </c:pt>
                <c:pt idx="45" formatCode="#,##0">
                  <c:v>261.80999999999767</c:v>
                </c:pt>
                <c:pt idx="46" formatCode="#,##0">
                  <c:v>129.76000000000204</c:v>
                </c:pt>
                <c:pt idx="47" formatCode="#,##0">
                  <c:v>-106.33000000000175</c:v>
                </c:pt>
                <c:pt idx="48" formatCode="#,##0">
                  <c:v>696.71000000000276</c:v>
                </c:pt>
                <c:pt idx="49" formatCode="#,##0">
                  <c:v>450.58000000000175</c:v>
                </c:pt>
                <c:pt idx="50" formatCode="#,##0">
                  <c:v>183.09000000000015</c:v>
                </c:pt>
                <c:pt idx="51" formatCode="#,##0">
                  <c:v>376.80999999999767</c:v>
                </c:pt>
                <c:pt idx="52" formatCode="#,##0">
                  <c:v>282.9900000000016</c:v>
                </c:pt>
                <c:pt idx="53" formatCode="#,##0">
                  <c:v>542.47999999999956</c:v>
                </c:pt>
                <c:pt idx="54" formatCode="#,##0">
                  <c:v>1236.5699999999997</c:v>
                </c:pt>
                <c:pt idx="55" formatCode="#,##0">
                  <c:v>1113.0500000000029</c:v>
                </c:pt>
                <c:pt idx="56" formatCode="#,##0">
                  <c:v>787.38999999999942</c:v>
                </c:pt>
                <c:pt idx="57" formatCode="#,##0">
                  <c:v>767</c:v>
                </c:pt>
                <c:pt idx="58" formatCode="#,##0">
                  <c:v>554.48999999999796</c:v>
                </c:pt>
                <c:pt idx="59" formatCode="#,##0">
                  <c:v>539.21999999999389</c:v>
                </c:pt>
                <c:pt idx="60" formatCode="#,##0">
                  <c:v>412.83999999999651</c:v>
                </c:pt>
                <c:pt idx="61" formatCode="#,##0">
                  <c:v>378.06999999999971</c:v>
                </c:pt>
                <c:pt idx="62" formatCode="#,##0">
                  <c:v>311.15999999999622</c:v>
                </c:pt>
                <c:pt idx="63" formatCode="#,##0">
                  <c:v>86.370000000002619</c:v>
                </c:pt>
                <c:pt idx="64" formatCode="#,##0">
                  <c:v>597.54000000000087</c:v>
                </c:pt>
                <c:pt idx="65" formatCode="#,##0">
                  <c:v>299.83000000000175</c:v>
                </c:pt>
                <c:pt idx="66" formatCode="#,##0">
                  <c:v>-71.05000000000291</c:v>
                </c:pt>
                <c:pt idx="67" formatCode="#,##0">
                  <c:v>2.1700000000055297</c:v>
                </c:pt>
                <c:pt idx="68" formatCode="#,##0">
                  <c:v>264.31999999999971</c:v>
                </c:pt>
                <c:pt idx="69" formatCode="#,##0">
                  <c:v>-6.5</c:v>
                </c:pt>
                <c:pt idx="70" formatCode="#,##0">
                  <c:v>-514.09999999999854</c:v>
                </c:pt>
                <c:pt idx="71" formatCode="#,##0">
                  <c:v>-742.79999999999563</c:v>
                </c:pt>
                <c:pt idx="72" formatCode="#,##0">
                  <c:v>-196.57999999999447</c:v>
                </c:pt>
                <c:pt idx="73" formatCode="#,##0">
                  <c:v>-180.47000000000116</c:v>
                </c:pt>
                <c:pt idx="74" formatCode="#,##0">
                  <c:v>-244.12999999999738</c:v>
                </c:pt>
                <c:pt idx="75" formatCode="#,##0">
                  <c:v>-102.63999999999942</c:v>
                </c:pt>
                <c:pt idx="76" formatCode="#,##0">
                  <c:v>67.429999999996653</c:v>
                </c:pt>
                <c:pt idx="77" formatCode="#,##0">
                  <c:v>673.30000000000291</c:v>
                </c:pt>
                <c:pt idx="78" formatCode="#,##0">
                  <c:v>1471.1299999999974</c:v>
                </c:pt>
                <c:pt idx="79" formatCode="#,##0">
                  <c:v>1646.1900000000023</c:v>
                </c:pt>
                <c:pt idx="80" formatCode="#,##0">
                  <c:v>1203.9000000000015</c:v>
                </c:pt>
                <c:pt idx="81" formatCode="#,##0">
                  <c:v>1098.4799999999959</c:v>
                </c:pt>
                <c:pt idx="82" formatCode="#,##0">
                  <c:v>889.37000000000262</c:v>
                </c:pt>
                <c:pt idx="83" formatCode="#,##0">
                  <c:v>609.41000000000349</c:v>
                </c:pt>
                <c:pt idx="84" formatCode="#,##0">
                  <c:v>531.13999999999942</c:v>
                </c:pt>
                <c:pt idx="85" formatCode="#,##0">
                  <c:v>811.34999999999854</c:v>
                </c:pt>
                <c:pt idx="86" formatCode="#,##0">
                  <c:v>979.5199999999968</c:v>
                </c:pt>
                <c:pt idx="87" formatCode="#,##0">
                  <c:v>685.86999999999534</c:v>
                </c:pt>
                <c:pt idx="88" formatCode="#,##0">
                  <c:v>852.80999999999767</c:v>
                </c:pt>
                <c:pt idx="89" formatCode="#,##0">
                  <c:v>967.26000000000204</c:v>
                </c:pt>
                <c:pt idx="90" formatCode="#,##0">
                  <c:v>567.67999999999302</c:v>
                </c:pt>
                <c:pt idx="91" formatCode="#,##0">
                  <c:v>638.62999999999738</c:v>
                </c:pt>
                <c:pt idx="92" formatCode="#,##0">
                  <c:v>652.20999999999913</c:v>
                </c:pt>
                <c:pt idx="93" formatCode="#,##0">
                  <c:v>605.79000000000087</c:v>
                </c:pt>
                <c:pt idx="94" formatCode="#,##0">
                  <c:v>-7.1299999999973807</c:v>
                </c:pt>
                <c:pt idx="95" formatCode="#,##0">
                  <c:v>-354.52999999999884</c:v>
                </c:pt>
                <c:pt idx="96" formatCode="#,##0">
                  <c:v>274.9800000000032</c:v>
                </c:pt>
                <c:pt idx="97" formatCode="#,##0">
                  <c:v>272.52000000000407</c:v>
                </c:pt>
                <c:pt idx="98" formatCode="#,##0">
                  <c:v>325.41999999999825</c:v>
                </c:pt>
                <c:pt idx="99" formatCode="#,##0">
                  <c:v>525.88999999999942</c:v>
                </c:pt>
                <c:pt idx="100" formatCode="#,##0">
                  <c:v>647.12000000000262</c:v>
                </c:pt>
                <c:pt idx="101" formatCode="#,##0">
                  <c:v>1058.1100000000006</c:v>
                </c:pt>
                <c:pt idx="102" formatCode="#,##0">
                  <c:v>1941.5500000000029</c:v>
                </c:pt>
                <c:pt idx="103" formatCode="#,##0">
                  <c:v>2066.0399999999936</c:v>
                </c:pt>
                <c:pt idx="104" formatCode="#,##0">
                  <c:v>1671.6299999999974</c:v>
                </c:pt>
                <c:pt idx="105" formatCode="#,##0">
                  <c:v>1551.8600000000006</c:v>
                </c:pt>
                <c:pt idx="106" formatCode="#,##0">
                  <c:v>1298.9099999999962</c:v>
                </c:pt>
                <c:pt idx="107" formatCode="#,##0">
                  <c:v>797.77999999999884</c:v>
                </c:pt>
                <c:pt idx="108" formatCode="#,##0">
                  <c:v>493.95999999999913</c:v>
                </c:pt>
                <c:pt idx="109" formatCode="#,##0">
                  <c:v>763.20000000000437</c:v>
                </c:pt>
                <c:pt idx="110" formatCode="#,##0">
                  <c:v>68.720000000001164</c:v>
                </c:pt>
                <c:pt idx="111" formatCode="#,##0">
                  <c:v>811.84000000000378</c:v>
                </c:pt>
                <c:pt idx="112" formatCode="#,##0">
                  <c:v>865.99000000000524</c:v>
                </c:pt>
                <c:pt idx="113" formatCode="#,##0">
                  <c:v>913.90999999999622</c:v>
                </c:pt>
                <c:pt idx="114" formatCode="#,##0">
                  <c:v>965.94000000000233</c:v>
                </c:pt>
                <c:pt idx="115" formatCode="#,##0">
                  <c:v>682.44000000000233</c:v>
                </c:pt>
                <c:pt idx="116" formatCode="#,##0">
                  <c:v>1294.8399999999965</c:v>
                </c:pt>
                <c:pt idx="117" formatCode="#,##0">
                  <c:v>658.98999999999796</c:v>
                </c:pt>
                <c:pt idx="118" formatCode="#,##0">
                  <c:v>471.03000000000611</c:v>
                </c:pt>
                <c:pt idx="119" formatCode="#,##0">
                  <c:v>297.77999999999884</c:v>
                </c:pt>
                <c:pt idx="120" formatCode="#,##0">
                  <c:v>802.51000000000204</c:v>
                </c:pt>
                <c:pt idx="121" formatCode="#,##0">
                  <c:v>883.61000000000058</c:v>
                </c:pt>
                <c:pt idx="122" formatCode="#,##0">
                  <c:v>698.23999999999796</c:v>
                </c:pt>
                <c:pt idx="123" formatCode="#,##0">
                  <c:v>676.34000000000015</c:v>
                </c:pt>
                <c:pt idx="124" formatCode="#,##0">
                  <c:v>806.72000000000116</c:v>
                </c:pt>
                <c:pt idx="125" formatCode="#,##0">
                  <c:v>1300.2799999999988</c:v>
                </c:pt>
                <c:pt idx="126" formatCode="#,##0">
                  <c:v>2134.8400000000038</c:v>
                </c:pt>
                <c:pt idx="127" formatCode="#,##0">
                  <c:v>2059.4800000000032</c:v>
                </c:pt>
                <c:pt idx="128" formatCode="#,##0">
                  <c:v>1323.7900000000009</c:v>
                </c:pt>
                <c:pt idx="129" formatCode="#,##0">
                  <c:v>1035.4499999999971</c:v>
                </c:pt>
                <c:pt idx="130" formatCode="#,##0">
                  <c:v>925.25</c:v>
                </c:pt>
                <c:pt idx="131" formatCode="#,##0">
                  <c:v>227.75</c:v>
                </c:pt>
                <c:pt idx="132" formatCode="#,##0">
                  <c:v>116.47999999999593</c:v>
                </c:pt>
                <c:pt idx="133" formatCode="#,##0">
                  <c:v>154.97000000000116</c:v>
                </c:pt>
                <c:pt idx="134" formatCode="#,##0">
                  <c:v>-43</c:v>
                </c:pt>
                <c:pt idx="135" formatCode="#,##0">
                  <c:v>-79.75</c:v>
                </c:pt>
                <c:pt idx="136" formatCode="#,##0">
                  <c:v>-158.34000000000378</c:v>
                </c:pt>
                <c:pt idx="137" formatCode="#,##0">
                  <c:v>-271.14000000000669</c:v>
                </c:pt>
                <c:pt idx="138" formatCode="#,##0">
                  <c:v>-177.72000000000116</c:v>
                </c:pt>
                <c:pt idx="139" formatCode="#,##0">
                  <c:v>-537.83000000000175</c:v>
                </c:pt>
                <c:pt idx="140" formatCode="#,##0">
                  <c:v>245.20999999999913</c:v>
                </c:pt>
                <c:pt idx="141" formatCode="#,##0">
                  <c:v>10.379999999997381</c:v>
                </c:pt>
                <c:pt idx="142" formatCode="#,##0">
                  <c:v>169</c:v>
                </c:pt>
                <c:pt idx="143" formatCode="#,##0">
                  <c:v>100.82999999999447</c:v>
                </c:pt>
                <c:pt idx="144" formatCode="#,##0">
                  <c:v>232.79000000000087</c:v>
                </c:pt>
                <c:pt idx="145" formatCode="#,##0">
                  <c:v>94.340000000003783</c:v>
                </c:pt>
                <c:pt idx="146" formatCode="#,##0">
                  <c:v>-5.430000000000291</c:v>
                </c:pt>
                <c:pt idx="147" formatCode="#,##0">
                  <c:v>112.82999999999811</c:v>
                </c:pt>
                <c:pt idx="148" formatCode="#,##0">
                  <c:v>4.5</c:v>
                </c:pt>
                <c:pt idx="149" formatCode="#,##0">
                  <c:v>71.090000000000146</c:v>
                </c:pt>
                <c:pt idx="150" formatCode="#,##0">
                  <c:v>454.13999999999942</c:v>
                </c:pt>
                <c:pt idx="151" formatCode="#,##0">
                  <c:v>719.61000000000058</c:v>
                </c:pt>
                <c:pt idx="152" formatCode="#,##0">
                  <c:v>1059.1200000000026</c:v>
                </c:pt>
                <c:pt idx="153" formatCode="#,##0">
                  <c:v>689</c:v>
                </c:pt>
                <c:pt idx="154" formatCode="#,##0">
                  <c:v>613.86000000000058</c:v>
                </c:pt>
                <c:pt idx="155" formatCode="#,##0">
                  <c:v>435.38999999999942</c:v>
                </c:pt>
                <c:pt idx="156" formatCode="#,##0">
                  <c:v>-217.4800000000032</c:v>
                </c:pt>
                <c:pt idx="157" formatCode="#,##0">
                  <c:v>-387.69000000000233</c:v>
                </c:pt>
                <c:pt idx="158" formatCode="#,##0">
                  <c:v>-136.45999999999913</c:v>
                </c:pt>
                <c:pt idx="159" formatCode="#,##0">
                  <c:v>-82.659999999996217</c:v>
                </c:pt>
                <c:pt idx="160" formatCode="#,##0">
                  <c:v>534.47000000000116</c:v>
                </c:pt>
                <c:pt idx="161" formatCode="#,##0">
                  <c:v>287.36000000000058</c:v>
                </c:pt>
                <c:pt idx="162" formatCode="#,##0">
                  <c:v>-231.27999999999884</c:v>
                </c:pt>
                <c:pt idx="163" formatCode="#,##0">
                  <c:v>-881.5</c:v>
                </c:pt>
                <c:pt idx="164" formatCode="#,##0">
                  <c:v>-218.38999999999942</c:v>
                </c:pt>
                <c:pt idx="165" formatCode="#,##0">
                  <c:v>34.899999999994179</c:v>
                </c:pt>
                <c:pt idx="166" formatCode="#,##0">
                  <c:v>96.05000000000291</c:v>
                </c:pt>
                <c:pt idx="167" formatCode="#,##0">
                  <c:v>-220.55999999999767</c:v>
                </c:pt>
              </c:numCache>
            </c:numRef>
          </c:val>
          <c:smooth val="0"/>
        </c:ser>
        <c:ser>
          <c:idx val="1"/>
          <c:order val="2"/>
          <c:tx>
            <c:strRef>
              <c:f>Sheet2!$B$23</c:f>
              <c:strCache>
                <c:ptCount val="1"/>
                <c:pt idx="0">
                  <c:v>3/15</c:v>
                </c:pt>
              </c:strCache>
            </c:strRef>
          </c:tx>
          <c:spPr>
            <a:ln w="28575" cap="rnd">
              <a:solidFill>
                <a:schemeClr val="accent3"/>
              </a:solidFill>
              <a:round/>
            </a:ln>
            <a:effectLst/>
          </c:spPr>
          <c:marker>
            <c:symbol val="none"/>
          </c:marker>
          <c:cat>
            <c:strRef>
              <c:f>Sheet2!$C$1:$FN$1</c:f>
              <c:strCache>
                <c:ptCount val="168"/>
                <c:pt idx="0">
                  <c:v>Sunday</c:v>
                </c:pt>
                <c:pt idx="1">
                  <c:v>Sunday</c:v>
                </c:pt>
                <c:pt idx="2">
                  <c:v>Sunday</c:v>
                </c:pt>
                <c:pt idx="3">
                  <c:v>Sunday</c:v>
                </c:pt>
                <c:pt idx="4">
                  <c:v>Sunday</c:v>
                </c:pt>
                <c:pt idx="5">
                  <c:v>Sunday</c:v>
                </c:pt>
                <c:pt idx="6">
                  <c:v>Sunday</c:v>
                </c:pt>
                <c:pt idx="7">
                  <c:v>Sunday</c:v>
                </c:pt>
                <c:pt idx="8">
                  <c:v>Sunday</c:v>
                </c:pt>
                <c:pt idx="9">
                  <c:v>Sunday</c:v>
                </c:pt>
                <c:pt idx="10">
                  <c:v>Sunday</c:v>
                </c:pt>
                <c:pt idx="11">
                  <c:v>Sunday</c:v>
                </c:pt>
                <c:pt idx="12">
                  <c:v>Sunday</c:v>
                </c:pt>
                <c:pt idx="13">
                  <c:v>Sunday</c:v>
                </c:pt>
                <c:pt idx="14">
                  <c:v>Sunday</c:v>
                </c:pt>
                <c:pt idx="15">
                  <c:v>Sunday</c:v>
                </c:pt>
                <c:pt idx="16">
                  <c:v>Sunday</c:v>
                </c:pt>
                <c:pt idx="17">
                  <c:v>Sunday</c:v>
                </c:pt>
                <c:pt idx="18">
                  <c:v>Sunday</c:v>
                </c:pt>
                <c:pt idx="19">
                  <c:v>Sunday</c:v>
                </c:pt>
                <c:pt idx="20">
                  <c:v>Sunday</c:v>
                </c:pt>
                <c:pt idx="21">
                  <c:v>Sunday</c:v>
                </c:pt>
                <c:pt idx="22">
                  <c:v>Sunday</c:v>
                </c:pt>
                <c:pt idx="23">
                  <c:v>Sunday</c:v>
                </c:pt>
                <c:pt idx="24">
                  <c:v>Monday</c:v>
                </c:pt>
                <c:pt idx="25">
                  <c:v>Monday</c:v>
                </c:pt>
                <c:pt idx="26">
                  <c:v>Monday</c:v>
                </c:pt>
                <c:pt idx="27">
                  <c:v>Monday</c:v>
                </c:pt>
                <c:pt idx="28">
                  <c:v>Monday</c:v>
                </c:pt>
                <c:pt idx="29">
                  <c:v>Monday</c:v>
                </c:pt>
                <c:pt idx="30">
                  <c:v>Monday</c:v>
                </c:pt>
                <c:pt idx="31">
                  <c:v>Monday</c:v>
                </c:pt>
                <c:pt idx="32">
                  <c:v>Monday</c:v>
                </c:pt>
                <c:pt idx="33">
                  <c:v>Monday</c:v>
                </c:pt>
                <c:pt idx="34">
                  <c:v>Monday</c:v>
                </c:pt>
                <c:pt idx="35">
                  <c:v>Monday</c:v>
                </c:pt>
                <c:pt idx="36">
                  <c:v>Monday</c:v>
                </c:pt>
                <c:pt idx="37">
                  <c:v>Monday</c:v>
                </c:pt>
                <c:pt idx="38">
                  <c:v>Monday</c:v>
                </c:pt>
                <c:pt idx="39">
                  <c:v>Monday</c:v>
                </c:pt>
                <c:pt idx="40">
                  <c:v>Monday</c:v>
                </c:pt>
                <c:pt idx="41">
                  <c:v>Monday</c:v>
                </c:pt>
                <c:pt idx="42">
                  <c:v>Monday</c:v>
                </c:pt>
                <c:pt idx="43">
                  <c:v>Monday</c:v>
                </c:pt>
                <c:pt idx="44">
                  <c:v>Monday</c:v>
                </c:pt>
                <c:pt idx="45">
                  <c:v>Monday</c:v>
                </c:pt>
                <c:pt idx="46">
                  <c:v>Monday</c:v>
                </c:pt>
                <c:pt idx="47">
                  <c:v>Monday</c:v>
                </c:pt>
                <c:pt idx="48">
                  <c:v>Tuesday</c:v>
                </c:pt>
                <c:pt idx="49">
                  <c:v>Tuesday</c:v>
                </c:pt>
                <c:pt idx="50">
                  <c:v>Tuesday</c:v>
                </c:pt>
                <c:pt idx="51">
                  <c:v>Tuesday</c:v>
                </c:pt>
                <c:pt idx="52">
                  <c:v>Tuesday</c:v>
                </c:pt>
                <c:pt idx="53">
                  <c:v>Tuesday</c:v>
                </c:pt>
                <c:pt idx="54">
                  <c:v>Tuesday</c:v>
                </c:pt>
                <c:pt idx="55">
                  <c:v>Tuesday</c:v>
                </c:pt>
                <c:pt idx="56">
                  <c:v>Tuesday</c:v>
                </c:pt>
                <c:pt idx="57">
                  <c:v>Tuesday</c:v>
                </c:pt>
                <c:pt idx="58">
                  <c:v>Tuesday</c:v>
                </c:pt>
                <c:pt idx="59">
                  <c:v>Tuesday</c:v>
                </c:pt>
                <c:pt idx="60">
                  <c:v>Tuesday</c:v>
                </c:pt>
                <c:pt idx="61">
                  <c:v>Tuesday</c:v>
                </c:pt>
                <c:pt idx="62">
                  <c:v>Tuesday</c:v>
                </c:pt>
                <c:pt idx="63">
                  <c:v>Tuesday</c:v>
                </c:pt>
                <c:pt idx="64">
                  <c:v>Tuesday</c:v>
                </c:pt>
                <c:pt idx="65">
                  <c:v>Tuesday</c:v>
                </c:pt>
                <c:pt idx="66">
                  <c:v>Tuesday</c:v>
                </c:pt>
                <c:pt idx="67">
                  <c:v>Tuesday</c:v>
                </c:pt>
                <c:pt idx="68">
                  <c:v>Tuesday</c:v>
                </c:pt>
                <c:pt idx="69">
                  <c:v>Tuesday</c:v>
                </c:pt>
                <c:pt idx="70">
                  <c:v>Tuesday</c:v>
                </c:pt>
                <c:pt idx="71">
                  <c:v>Tuesday</c:v>
                </c:pt>
                <c:pt idx="72">
                  <c:v>Wednesday</c:v>
                </c:pt>
                <c:pt idx="73">
                  <c:v>Wednesday</c:v>
                </c:pt>
                <c:pt idx="74">
                  <c:v>Wednesday</c:v>
                </c:pt>
                <c:pt idx="75">
                  <c:v>Wednesday</c:v>
                </c:pt>
                <c:pt idx="76">
                  <c:v>Wednesday</c:v>
                </c:pt>
                <c:pt idx="77">
                  <c:v>Wednesday</c:v>
                </c:pt>
                <c:pt idx="78">
                  <c:v>Wednesday</c:v>
                </c:pt>
                <c:pt idx="79">
                  <c:v>Wednesday</c:v>
                </c:pt>
                <c:pt idx="80">
                  <c:v>Wednesday</c:v>
                </c:pt>
                <c:pt idx="81">
                  <c:v>Wednesday</c:v>
                </c:pt>
                <c:pt idx="82">
                  <c:v>Wednesday</c:v>
                </c:pt>
                <c:pt idx="83">
                  <c:v>Wednesday</c:v>
                </c:pt>
                <c:pt idx="84">
                  <c:v>Wednesday</c:v>
                </c:pt>
                <c:pt idx="85">
                  <c:v>Wednesday</c:v>
                </c:pt>
                <c:pt idx="86">
                  <c:v>Wednesday</c:v>
                </c:pt>
                <c:pt idx="87">
                  <c:v>Wednesday</c:v>
                </c:pt>
                <c:pt idx="88">
                  <c:v>Wednesday</c:v>
                </c:pt>
                <c:pt idx="89">
                  <c:v>Wednesday</c:v>
                </c:pt>
                <c:pt idx="90">
                  <c:v>Wednesday</c:v>
                </c:pt>
                <c:pt idx="91">
                  <c:v>Wednesday</c:v>
                </c:pt>
                <c:pt idx="92">
                  <c:v>Wednesday</c:v>
                </c:pt>
                <c:pt idx="93">
                  <c:v>Wednesday</c:v>
                </c:pt>
                <c:pt idx="94">
                  <c:v>Wednesday</c:v>
                </c:pt>
                <c:pt idx="95">
                  <c:v>Wednesday</c:v>
                </c:pt>
                <c:pt idx="96">
                  <c:v>Thursday</c:v>
                </c:pt>
                <c:pt idx="97">
                  <c:v>Thursday</c:v>
                </c:pt>
                <c:pt idx="98">
                  <c:v>Thursday</c:v>
                </c:pt>
                <c:pt idx="99">
                  <c:v>Thursday</c:v>
                </c:pt>
                <c:pt idx="100">
                  <c:v>Thursday</c:v>
                </c:pt>
                <c:pt idx="101">
                  <c:v>Thursday</c:v>
                </c:pt>
                <c:pt idx="102">
                  <c:v>Thursday</c:v>
                </c:pt>
                <c:pt idx="103">
                  <c:v>Thursday</c:v>
                </c:pt>
                <c:pt idx="104">
                  <c:v>Thursday</c:v>
                </c:pt>
                <c:pt idx="105">
                  <c:v>Thursday</c:v>
                </c:pt>
                <c:pt idx="106">
                  <c:v>Thursday</c:v>
                </c:pt>
                <c:pt idx="107">
                  <c:v>Thursday</c:v>
                </c:pt>
                <c:pt idx="108">
                  <c:v>Thursday</c:v>
                </c:pt>
                <c:pt idx="109">
                  <c:v>Thursday</c:v>
                </c:pt>
                <c:pt idx="110">
                  <c:v>Thursday</c:v>
                </c:pt>
                <c:pt idx="111">
                  <c:v>Thursday</c:v>
                </c:pt>
                <c:pt idx="112">
                  <c:v>Thursday</c:v>
                </c:pt>
                <c:pt idx="113">
                  <c:v>Thursday</c:v>
                </c:pt>
                <c:pt idx="114">
                  <c:v>Thursday</c:v>
                </c:pt>
                <c:pt idx="115">
                  <c:v>Thursday</c:v>
                </c:pt>
                <c:pt idx="116">
                  <c:v>Thursday</c:v>
                </c:pt>
                <c:pt idx="117">
                  <c:v>Thursday</c:v>
                </c:pt>
                <c:pt idx="118">
                  <c:v>Thursday</c:v>
                </c:pt>
                <c:pt idx="119">
                  <c:v>Thursday</c:v>
                </c:pt>
                <c:pt idx="120">
                  <c:v>Friday</c:v>
                </c:pt>
                <c:pt idx="121">
                  <c:v>Friday</c:v>
                </c:pt>
                <c:pt idx="122">
                  <c:v>Friday</c:v>
                </c:pt>
                <c:pt idx="123">
                  <c:v>Friday</c:v>
                </c:pt>
                <c:pt idx="124">
                  <c:v>Friday</c:v>
                </c:pt>
                <c:pt idx="125">
                  <c:v>Friday</c:v>
                </c:pt>
                <c:pt idx="126">
                  <c:v>Friday</c:v>
                </c:pt>
                <c:pt idx="127">
                  <c:v>Friday</c:v>
                </c:pt>
                <c:pt idx="128">
                  <c:v>Friday</c:v>
                </c:pt>
                <c:pt idx="129">
                  <c:v>Friday</c:v>
                </c:pt>
                <c:pt idx="130">
                  <c:v>Friday</c:v>
                </c:pt>
                <c:pt idx="131">
                  <c:v>Friday</c:v>
                </c:pt>
                <c:pt idx="132">
                  <c:v>Friday</c:v>
                </c:pt>
                <c:pt idx="133">
                  <c:v>Friday</c:v>
                </c:pt>
                <c:pt idx="134">
                  <c:v>Friday</c:v>
                </c:pt>
                <c:pt idx="135">
                  <c:v>Friday</c:v>
                </c:pt>
                <c:pt idx="136">
                  <c:v>Friday</c:v>
                </c:pt>
                <c:pt idx="137">
                  <c:v>Friday</c:v>
                </c:pt>
                <c:pt idx="138">
                  <c:v>Friday</c:v>
                </c:pt>
                <c:pt idx="139">
                  <c:v>Friday</c:v>
                </c:pt>
                <c:pt idx="140">
                  <c:v>Friday</c:v>
                </c:pt>
                <c:pt idx="141">
                  <c:v>Friday</c:v>
                </c:pt>
                <c:pt idx="142">
                  <c:v>Friday</c:v>
                </c:pt>
                <c:pt idx="143">
                  <c:v>Friday</c:v>
                </c:pt>
                <c:pt idx="144">
                  <c:v>Saturday</c:v>
                </c:pt>
                <c:pt idx="145">
                  <c:v>Saturday</c:v>
                </c:pt>
                <c:pt idx="146">
                  <c:v>Saturday</c:v>
                </c:pt>
                <c:pt idx="147">
                  <c:v>Saturday</c:v>
                </c:pt>
                <c:pt idx="148">
                  <c:v>Saturday</c:v>
                </c:pt>
                <c:pt idx="149">
                  <c:v>Saturday</c:v>
                </c:pt>
                <c:pt idx="150">
                  <c:v>Saturday</c:v>
                </c:pt>
                <c:pt idx="151">
                  <c:v>Saturday</c:v>
                </c:pt>
                <c:pt idx="152">
                  <c:v>Saturday</c:v>
                </c:pt>
                <c:pt idx="153">
                  <c:v>Saturday</c:v>
                </c:pt>
                <c:pt idx="154">
                  <c:v>Saturday</c:v>
                </c:pt>
                <c:pt idx="155">
                  <c:v>Saturday</c:v>
                </c:pt>
                <c:pt idx="156">
                  <c:v>Saturday</c:v>
                </c:pt>
                <c:pt idx="157">
                  <c:v>Saturday</c:v>
                </c:pt>
                <c:pt idx="158">
                  <c:v>Saturday</c:v>
                </c:pt>
                <c:pt idx="159">
                  <c:v>Saturday</c:v>
                </c:pt>
                <c:pt idx="160">
                  <c:v>Saturday</c:v>
                </c:pt>
                <c:pt idx="161">
                  <c:v>Saturday</c:v>
                </c:pt>
                <c:pt idx="162">
                  <c:v>Saturday</c:v>
                </c:pt>
                <c:pt idx="163">
                  <c:v>Saturday</c:v>
                </c:pt>
                <c:pt idx="164">
                  <c:v>Saturday</c:v>
                </c:pt>
                <c:pt idx="165">
                  <c:v>Saturday</c:v>
                </c:pt>
                <c:pt idx="166">
                  <c:v>Saturday</c:v>
                </c:pt>
                <c:pt idx="167">
                  <c:v>Saturday</c:v>
                </c:pt>
              </c:strCache>
            </c:strRef>
          </c:cat>
          <c:val>
            <c:numRef>
              <c:f>Sheet2!$C$23:$FN$23</c:f>
              <c:numCache>
                <c:formatCode>#,##0</c:formatCode>
                <c:ptCount val="168"/>
                <c:pt idx="0">
                  <c:v>127.52999999999884</c:v>
                </c:pt>
                <c:pt idx="1">
                  <c:v>-55.660000000003492</c:v>
                </c:pt>
                <c:pt idx="2">
                  <c:v>-111.77000000000044</c:v>
                </c:pt>
                <c:pt idx="3">
                  <c:v>68.380000000001019</c:v>
                </c:pt>
                <c:pt idx="4">
                  <c:v>-113.93000000000029</c:v>
                </c:pt>
                <c:pt idx="5">
                  <c:v>-44.150000000001455</c:v>
                </c:pt>
                <c:pt idx="6">
                  <c:v>109.77000000000044</c:v>
                </c:pt>
                <c:pt idx="7">
                  <c:v>370.19999999999709</c:v>
                </c:pt>
                <c:pt idx="8">
                  <c:v>727.92000000000553</c:v>
                </c:pt>
                <c:pt idx="9">
                  <c:v>376.98999999999796</c:v>
                </c:pt>
                <c:pt idx="10">
                  <c:v>-110.69000000000233</c:v>
                </c:pt>
                <c:pt idx="11">
                  <c:v>-634.19999999999709</c:v>
                </c:pt>
                <c:pt idx="12">
                  <c:v>-783.80000000000291</c:v>
                </c:pt>
                <c:pt idx="13">
                  <c:v>-603.5</c:v>
                </c:pt>
                <c:pt idx="14">
                  <c:v>-568.08999999999651</c:v>
                </c:pt>
                <c:pt idx="15">
                  <c:v>-349.72000000000116</c:v>
                </c:pt>
                <c:pt idx="16">
                  <c:v>61.409999999996217</c:v>
                </c:pt>
                <c:pt idx="17">
                  <c:v>-375.7699999999968</c:v>
                </c:pt>
                <c:pt idx="18">
                  <c:v>-662.19999999999709</c:v>
                </c:pt>
                <c:pt idx="19">
                  <c:v>-621.7300000000032</c:v>
                </c:pt>
                <c:pt idx="20">
                  <c:v>-201.55000000000291</c:v>
                </c:pt>
                <c:pt idx="21">
                  <c:v>19.589999999996508</c:v>
                </c:pt>
                <c:pt idx="22">
                  <c:v>-208.5199999999968</c:v>
                </c:pt>
                <c:pt idx="23">
                  <c:v>-460.83000000000175</c:v>
                </c:pt>
                <c:pt idx="24">
                  <c:v>-550.87999999999738</c:v>
                </c:pt>
                <c:pt idx="25">
                  <c:v>-661.88000000000102</c:v>
                </c:pt>
                <c:pt idx="26">
                  <c:v>-616.63000000000102</c:v>
                </c:pt>
                <c:pt idx="27">
                  <c:v>-287.09999999999854</c:v>
                </c:pt>
                <c:pt idx="28">
                  <c:v>-429.97999999999956</c:v>
                </c:pt>
                <c:pt idx="29">
                  <c:v>170.91000000000349</c:v>
                </c:pt>
                <c:pt idx="30">
                  <c:v>1273.0800000000017</c:v>
                </c:pt>
                <c:pt idx="31">
                  <c:v>1747.5800000000017</c:v>
                </c:pt>
                <c:pt idx="32">
                  <c:v>1099.5499999999956</c:v>
                </c:pt>
                <c:pt idx="33">
                  <c:v>505.38000000000466</c:v>
                </c:pt>
                <c:pt idx="34">
                  <c:v>-142.42000000000553</c:v>
                </c:pt>
                <c:pt idx="35">
                  <c:v>-197.79999999999563</c:v>
                </c:pt>
                <c:pt idx="36">
                  <c:v>-713.18000000000029</c:v>
                </c:pt>
                <c:pt idx="37">
                  <c:v>-476.18000000000029</c:v>
                </c:pt>
                <c:pt idx="38">
                  <c:v>-559.69000000000233</c:v>
                </c:pt>
                <c:pt idx="39">
                  <c:v>141.7699999999968</c:v>
                </c:pt>
                <c:pt idx="40">
                  <c:v>-70.25</c:v>
                </c:pt>
                <c:pt idx="41">
                  <c:v>145.15000000000146</c:v>
                </c:pt>
                <c:pt idx="42">
                  <c:v>-148.41999999999825</c:v>
                </c:pt>
                <c:pt idx="43">
                  <c:v>-99.610000000000582</c:v>
                </c:pt>
                <c:pt idx="44">
                  <c:v>606.75</c:v>
                </c:pt>
                <c:pt idx="45">
                  <c:v>280.10999999999331</c:v>
                </c:pt>
                <c:pt idx="46">
                  <c:v>-279.80000000000291</c:v>
                </c:pt>
                <c:pt idx="47">
                  <c:v>-421.86000000000058</c:v>
                </c:pt>
                <c:pt idx="48">
                  <c:v>316.79000000000087</c:v>
                </c:pt>
                <c:pt idx="49">
                  <c:v>314.79999999999927</c:v>
                </c:pt>
                <c:pt idx="50">
                  <c:v>133.88999999999942</c:v>
                </c:pt>
                <c:pt idx="51">
                  <c:v>385.31999999999971</c:v>
                </c:pt>
                <c:pt idx="52">
                  <c:v>345.46999999999753</c:v>
                </c:pt>
                <c:pt idx="53">
                  <c:v>823.35000000000218</c:v>
                </c:pt>
                <c:pt idx="54">
                  <c:v>1976.2299999999959</c:v>
                </c:pt>
                <c:pt idx="55">
                  <c:v>2116.5299999999988</c:v>
                </c:pt>
                <c:pt idx="56">
                  <c:v>1573.1700000000055</c:v>
                </c:pt>
                <c:pt idx="57">
                  <c:v>820.44000000000233</c:v>
                </c:pt>
                <c:pt idx="58">
                  <c:v>269.50999999999476</c:v>
                </c:pt>
                <c:pt idx="59">
                  <c:v>-421.7699999999968</c:v>
                </c:pt>
                <c:pt idx="60">
                  <c:v>-990.72000000000116</c:v>
                </c:pt>
                <c:pt idx="61">
                  <c:v>-939.93000000000029</c:v>
                </c:pt>
                <c:pt idx="62">
                  <c:v>-1435.1200000000026</c:v>
                </c:pt>
                <c:pt idx="63">
                  <c:v>-1045.2799999999988</c:v>
                </c:pt>
                <c:pt idx="64">
                  <c:v>-1038.9800000000032</c:v>
                </c:pt>
                <c:pt idx="65">
                  <c:v>-1146.4000000000015</c:v>
                </c:pt>
                <c:pt idx="66">
                  <c:v>-501.90000000000146</c:v>
                </c:pt>
                <c:pt idx="67">
                  <c:v>83.979999999995925</c:v>
                </c:pt>
                <c:pt idx="68">
                  <c:v>834.13999999999942</c:v>
                </c:pt>
                <c:pt idx="69">
                  <c:v>323.91999999999825</c:v>
                </c:pt>
                <c:pt idx="70">
                  <c:v>178.66000000000349</c:v>
                </c:pt>
                <c:pt idx="71">
                  <c:v>10.059999999997672</c:v>
                </c:pt>
                <c:pt idx="72">
                  <c:v>778.32000000000698</c:v>
                </c:pt>
                <c:pt idx="73">
                  <c:v>488.55999999999767</c:v>
                </c:pt>
                <c:pt idx="74">
                  <c:v>499.31000000000495</c:v>
                </c:pt>
                <c:pt idx="75">
                  <c:v>485.25</c:v>
                </c:pt>
                <c:pt idx="76">
                  <c:v>793.27000000000044</c:v>
                </c:pt>
                <c:pt idx="77">
                  <c:v>1162.2300000000032</c:v>
                </c:pt>
                <c:pt idx="78">
                  <c:v>2263.8099999999977</c:v>
                </c:pt>
                <c:pt idx="79">
                  <c:v>2165.0200000000041</c:v>
                </c:pt>
                <c:pt idx="80">
                  <c:v>1280.6900000000023</c:v>
                </c:pt>
                <c:pt idx="81">
                  <c:v>876.52000000000407</c:v>
                </c:pt>
                <c:pt idx="82">
                  <c:v>755.87000000000262</c:v>
                </c:pt>
                <c:pt idx="83">
                  <c:v>485.43000000000029</c:v>
                </c:pt>
                <c:pt idx="84">
                  <c:v>59.770000000004075</c:v>
                </c:pt>
                <c:pt idx="85">
                  <c:v>-222.5</c:v>
                </c:pt>
                <c:pt idx="86">
                  <c:v>-119.26000000000204</c:v>
                </c:pt>
                <c:pt idx="87">
                  <c:v>-507.55999999999767</c:v>
                </c:pt>
                <c:pt idx="88">
                  <c:v>-29.980000000003201</c:v>
                </c:pt>
                <c:pt idx="89">
                  <c:v>-252.38999999999942</c:v>
                </c:pt>
                <c:pt idx="90">
                  <c:v>-57.020000000004075</c:v>
                </c:pt>
                <c:pt idx="91">
                  <c:v>266.90999999999622</c:v>
                </c:pt>
                <c:pt idx="92">
                  <c:v>912.77000000000407</c:v>
                </c:pt>
                <c:pt idx="93">
                  <c:v>746.44999999999709</c:v>
                </c:pt>
                <c:pt idx="94">
                  <c:v>758.43000000000029</c:v>
                </c:pt>
                <c:pt idx="95">
                  <c:v>208.79000000000087</c:v>
                </c:pt>
                <c:pt idx="96">
                  <c:v>890.54000000000087</c:v>
                </c:pt>
                <c:pt idx="97">
                  <c:v>630.80000000000291</c:v>
                </c:pt>
                <c:pt idx="98">
                  <c:v>339.54000000000087</c:v>
                </c:pt>
                <c:pt idx="99">
                  <c:v>513.56999999999971</c:v>
                </c:pt>
                <c:pt idx="100">
                  <c:v>638.61000000000058</c:v>
                </c:pt>
                <c:pt idx="101">
                  <c:v>1095.25</c:v>
                </c:pt>
                <c:pt idx="102">
                  <c:v>2157.8099999999977</c:v>
                </c:pt>
                <c:pt idx="103">
                  <c:v>2024.2700000000041</c:v>
                </c:pt>
                <c:pt idx="104">
                  <c:v>1329.7299999999959</c:v>
                </c:pt>
                <c:pt idx="105">
                  <c:v>1136.6300000000047</c:v>
                </c:pt>
                <c:pt idx="106">
                  <c:v>499.87999999999738</c:v>
                </c:pt>
                <c:pt idx="107">
                  <c:v>-99.830000000001746</c:v>
                </c:pt>
                <c:pt idx="108">
                  <c:v>-628.58000000000175</c:v>
                </c:pt>
                <c:pt idx="109">
                  <c:v>-1043.2400000000052</c:v>
                </c:pt>
                <c:pt idx="110">
                  <c:v>-1178.9699999999939</c:v>
                </c:pt>
                <c:pt idx="111">
                  <c:v>-1529.8300000000017</c:v>
                </c:pt>
                <c:pt idx="112">
                  <c:v>-1595.9700000000012</c:v>
                </c:pt>
                <c:pt idx="113">
                  <c:v>-1267.8700000000026</c:v>
                </c:pt>
                <c:pt idx="114">
                  <c:v>-987.79000000000087</c:v>
                </c:pt>
                <c:pt idx="115">
                  <c:v>-838.68000000000029</c:v>
                </c:pt>
                <c:pt idx="116">
                  <c:v>125.95999999999913</c:v>
                </c:pt>
                <c:pt idx="117">
                  <c:v>152.54999999999563</c:v>
                </c:pt>
                <c:pt idx="118">
                  <c:v>-272.56999999999971</c:v>
                </c:pt>
                <c:pt idx="119">
                  <c:v>-529.0199999999968</c:v>
                </c:pt>
                <c:pt idx="120">
                  <c:v>-219.72999999999593</c:v>
                </c:pt>
                <c:pt idx="121">
                  <c:v>-217.7300000000032</c:v>
                </c:pt>
                <c:pt idx="122">
                  <c:v>-212.33999999999651</c:v>
                </c:pt>
                <c:pt idx="123">
                  <c:v>-448.09999999999854</c:v>
                </c:pt>
                <c:pt idx="124">
                  <c:v>-661.20999999999913</c:v>
                </c:pt>
                <c:pt idx="125">
                  <c:v>307.47000000000116</c:v>
                </c:pt>
                <c:pt idx="126">
                  <c:v>1411.1200000000026</c:v>
                </c:pt>
                <c:pt idx="127">
                  <c:v>1337.1299999999974</c:v>
                </c:pt>
                <c:pt idx="128">
                  <c:v>705.84000000000378</c:v>
                </c:pt>
                <c:pt idx="129">
                  <c:v>664.13999999999942</c:v>
                </c:pt>
                <c:pt idx="130">
                  <c:v>172.78000000000611</c:v>
                </c:pt>
                <c:pt idx="131">
                  <c:v>-399.67000000000553</c:v>
                </c:pt>
                <c:pt idx="132">
                  <c:v>-1002.0699999999997</c:v>
                </c:pt>
                <c:pt idx="133">
                  <c:v>-951.02999999999884</c:v>
                </c:pt>
                <c:pt idx="134">
                  <c:v>-972.01000000000204</c:v>
                </c:pt>
                <c:pt idx="135">
                  <c:v>-269.50999999999476</c:v>
                </c:pt>
                <c:pt idx="136">
                  <c:v>-511.54000000000087</c:v>
                </c:pt>
                <c:pt idx="137">
                  <c:v>-80.980000000003201</c:v>
                </c:pt>
                <c:pt idx="138">
                  <c:v>-542.13000000000466</c:v>
                </c:pt>
                <c:pt idx="139">
                  <c:v>-1065.320000000007</c:v>
                </c:pt>
                <c:pt idx="140">
                  <c:v>-427.56999999999971</c:v>
                </c:pt>
                <c:pt idx="141">
                  <c:v>-483.72000000000116</c:v>
                </c:pt>
                <c:pt idx="142">
                  <c:v>-673.09999999999854</c:v>
                </c:pt>
                <c:pt idx="143">
                  <c:v>-465.48999999999796</c:v>
                </c:pt>
                <c:pt idx="144">
                  <c:v>-503.58999999999651</c:v>
                </c:pt>
                <c:pt idx="145">
                  <c:v>-468.30999999999767</c:v>
                </c:pt>
                <c:pt idx="146">
                  <c:v>-656.75000000000364</c:v>
                </c:pt>
                <c:pt idx="147">
                  <c:v>-582.36000000000058</c:v>
                </c:pt>
                <c:pt idx="148">
                  <c:v>-439.29000000000087</c:v>
                </c:pt>
                <c:pt idx="149">
                  <c:v>-481.81000000000495</c:v>
                </c:pt>
                <c:pt idx="150">
                  <c:v>-749.93000000000029</c:v>
                </c:pt>
                <c:pt idx="151">
                  <c:v>138.09999999999854</c:v>
                </c:pt>
                <c:pt idx="152">
                  <c:v>670.93999999999505</c:v>
                </c:pt>
                <c:pt idx="153">
                  <c:v>423.13999999999942</c:v>
                </c:pt>
                <c:pt idx="154">
                  <c:v>96.759999999994761</c:v>
                </c:pt>
                <c:pt idx="155">
                  <c:v>-199.36999999999534</c:v>
                </c:pt>
                <c:pt idx="156">
                  <c:v>-450.16999999999825</c:v>
                </c:pt>
                <c:pt idx="157">
                  <c:v>-657.31999999999971</c:v>
                </c:pt>
                <c:pt idx="158">
                  <c:v>-636.31000000000495</c:v>
                </c:pt>
                <c:pt idx="159">
                  <c:v>-692.80999999999767</c:v>
                </c:pt>
                <c:pt idx="160">
                  <c:v>-751.10000000000582</c:v>
                </c:pt>
                <c:pt idx="161">
                  <c:v>-747.41000000000349</c:v>
                </c:pt>
                <c:pt idx="162">
                  <c:v>-1540.6999999999971</c:v>
                </c:pt>
                <c:pt idx="163">
                  <c:v>-1680.8099999999977</c:v>
                </c:pt>
                <c:pt idx="164">
                  <c:v>-1065.3600000000006</c:v>
                </c:pt>
                <c:pt idx="165">
                  <c:v>-637.91999999999825</c:v>
                </c:pt>
                <c:pt idx="166">
                  <c:v>-361.90000000000146</c:v>
                </c:pt>
                <c:pt idx="167">
                  <c:v>-629.29000000000087</c:v>
                </c:pt>
              </c:numCache>
            </c:numRef>
          </c:val>
          <c:smooth val="0"/>
        </c:ser>
        <c:ser>
          <c:idx val="3"/>
          <c:order val="3"/>
          <c:tx>
            <c:strRef>
              <c:f>Sheet2!$B$31</c:f>
              <c:strCache>
                <c:ptCount val="1"/>
                <c:pt idx="0">
                  <c:v>3/22</c:v>
                </c:pt>
              </c:strCache>
            </c:strRef>
          </c:tx>
          <c:spPr>
            <a:ln w="28575" cap="rnd">
              <a:solidFill>
                <a:schemeClr val="accent4"/>
              </a:solidFill>
              <a:round/>
            </a:ln>
            <a:effectLst/>
          </c:spPr>
          <c:marker>
            <c:symbol val="none"/>
          </c:marker>
          <c:cat>
            <c:strRef>
              <c:f>Sheet2!$C$1:$FN$1</c:f>
              <c:strCache>
                <c:ptCount val="168"/>
                <c:pt idx="0">
                  <c:v>Sunday</c:v>
                </c:pt>
                <c:pt idx="1">
                  <c:v>Sunday</c:v>
                </c:pt>
                <c:pt idx="2">
                  <c:v>Sunday</c:v>
                </c:pt>
                <c:pt idx="3">
                  <c:v>Sunday</c:v>
                </c:pt>
                <c:pt idx="4">
                  <c:v>Sunday</c:v>
                </c:pt>
                <c:pt idx="5">
                  <c:v>Sunday</c:v>
                </c:pt>
                <c:pt idx="6">
                  <c:v>Sunday</c:v>
                </c:pt>
                <c:pt idx="7">
                  <c:v>Sunday</c:v>
                </c:pt>
                <c:pt idx="8">
                  <c:v>Sunday</c:v>
                </c:pt>
                <c:pt idx="9">
                  <c:v>Sunday</c:v>
                </c:pt>
                <c:pt idx="10">
                  <c:v>Sunday</c:v>
                </c:pt>
                <c:pt idx="11">
                  <c:v>Sunday</c:v>
                </c:pt>
                <c:pt idx="12">
                  <c:v>Sunday</c:v>
                </c:pt>
                <c:pt idx="13">
                  <c:v>Sunday</c:v>
                </c:pt>
                <c:pt idx="14">
                  <c:v>Sunday</c:v>
                </c:pt>
                <c:pt idx="15">
                  <c:v>Sunday</c:v>
                </c:pt>
                <c:pt idx="16">
                  <c:v>Sunday</c:v>
                </c:pt>
                <c:pt idx="17">
                  <c:v>Sunday</c:v>
                </c:pt>
                <c:pt idx="18">
                  <c:v>Sunday</c:v>
                </c:pt>
                <c:pt idx="19">
                  <c:v>Sunday</c:v>
                </c:pt>
                <c:pt idx="20">
                  <c:v>Sunday</c:v>
                </c:pt>
                <c:pt idx="21">
                  <c:v>Sunday</c:v>
                </c:pt>
                <c:pt idx="22">
                  <c:v>Sunday</c:v>
                </c:pt>
                <c:pt idx="23">
                  <c:v>Sunday</c:v>
                </c:pt>
                <c:pt idx="24">
                  <c:v>Monday</c:v>
                </c:pt>
                <c:pt idx="25">
                  <c:v>Monday</c:v>
                </c:pt>
                <c:pt idx="26">
                  <c:v>Monday</c:v>
                </c:pt>
                <c:pt idx="27">
                  <c:v>Monday</c:v>
                </c:pt>
                <c:pt idx="28">
                  <c:v>Monday</c:v>
                </c:pt>
                <c:pt idx="29">
                  <c:v>Monday</c:v>
                </c:pt>
                <c:pt idx="30">
                  <c:v>Monday</c:v>
                </c:pt>
                <c:pt idx="31">
                  <c:v>Monday</c:v>
                </c:pt>
                <c:pt idx="32">
                  <c:v>Monday</c:v>
                </c:pt>
                <c:pt idx="33">
                  <c:v>Monday</c:v>
                </c:pt>
                <c:pt idx="34">
                  <c:v>Monday</c:v>
                </c:pt>
                <c:pt idx="35">
                  <c:v>Monday</c:v>
                </c:pt>
                <c:pt idx="36">
                  <c:v>Monday</c:v>
                </c:pt>
                <c:pt idx="37">
                  <c:v>Monday</c:v>
                </c:pt>
                <c:pt idx="38">
                  <c:v>Monday</c:v>
                </c:pt>
                <c:pt idx="39">
                  <c:v>Monday</c:v>
                </c:pt>
                <c:pt idx="40">
                  <c:v>Monday</c:v>
                </c:pt>
                <c:pt idx="41">
                  <c:v>Monday</c:v>
                </c:pt>
                <c:pt idx="42">
                  <c:v>Monday</c:v>
                </c:pt>
                <c:pt idx="43">
                  <c:v>Monday</c:v>
                </c:pt>
                <c:pt idx="44">
                  <c:v>Monday</c:v>
                </c:pt>
                <c:pt idx="45">
                  <c:v>Monday</c:v>
                </c:pt>
                <c:pt idx="46">
                  <c:v>Monday</c:v>
                </c:pt>
                <c:pt idx="47">
                  <c:v>Monday</c:v>
                </c:pt>
                <c:pt idx="48">
                  <c:v>Tuesday</c:v>
                </c:pt>
                <c:pt idx="49">
                  <c:v>Tuesday</c:v>
                </c:pt>
                <c:pt idx="50">
                  <c:v>Tuesday</c:v>
                </c:pt>
                <c:pt idx="51">
                  <c:v>Tuesday</c:v>
                </c:pt>
                <c:pt idx="52">
                  <c:v>Tuesday</c:v>
                </c:pt>
                <c:pt idx="53">
                  <c:v>Tuesday</c:v>
                </c:pt>
                <c:pt idx="54">
                  <c:v>Tuesday</c:v>
                </c:pt>
                <c:pt idx="55">
                  <c:v>Tuesday</c:v>
                </c:pt>
                <c:pt idx="56">
                  <c:v>Tuesday</c:v>
                </c:pt>
                <c:pt idx="57">
                  <c:v>Tuesday</c:v>
                </c:pt>
                <c:pt idx="58">
                  <c:v>Tuesday</c:v>
                </c:pt>
                <c:pt idx="59">
                  <c:v>Tuesday</c:v>
                </c:pt>
                <c:pt idx="60">
                  <c:v>Tuesday</c:v>
                </c:pt>
                <c:pt idx="61">
                  <c:v>Tuesday</c:v>
                </c:pt>
                <c:pt idx="62">
                  <c:v>Tuesday</c:v>
                </c:pt>
                <c:pt idx="63">
                  <c:v>Tuesday</c:v>
                </c:pt>
                <c:pt idx="64">
                  <c:v>Tuesday</c:v>
                </c:pt>
                <c:pt idx="65">
                  <c:v>Tuesday</c:v>
                </c:pt>
                <c:pt idx="66">
                  <c:v>Tuesday</c:v>
                </c:pt>
                <c:pt idx="67">
                  <c:v>Tuesday</c:v>
                </c:pt>
                <c:pt idx="68">
                  <c:v>Tuesday</c:v>
                </c:pt>
                <c:pt idx="69">
                  <c:v>Tuesday</c:v>
                </c:pt>
                <c:pt idx="70">
                  <c:v>Tuesday</c:v>
                </c:pt>
                <c:pt idx="71">
                  <c:v>Tuesday</c:v>
                </c:pt>
                <c:pt idx="72">
                  <c:v>Wednesday</c:v>
                </c:pt>
                <c:pt idx="73">
                  <c:v>Wednesday</c:v>
                </c:pt>
                <c:pt idx="74">
                  <c:v>Wednesday</c:v>
                </c:pt>
                <c:pt idx="75">
                  <c:v>Wednesday</c:v>
                </c:pt>
                <c:pt idx="76">
                  <c:v>Wednesday</c:v>
                </c:pt>
                <c:pt idx="77">
                  <c:v>Wednesday</c:v>
                </c:pt>
                <c:pt idx="78">
                  <c:v>Wednesday</c:v>
                </c:pt>
                <c:pt idx="79">
                  <c:v>Wednesday</c:v>
                </c:pt>
                <c:pt idx="80">
                  <c:v>Wednesday</c:v>
                </c:pt>
                <c:pt idx="81">
                  <c:v>Wednesday</c:v>
                </c:pt>
                <c:pt idx="82">
                  <c:v>Wednesday</c:v>
                </c:pt>
                <c:pt idx="83">
                  <c:v>Wednesday</c:v>
                </c:pt>
                <c:pt idx="84">
                  <c:v>Wednesday</c:v>
                </c:pt>
                <c:pt idx="85">
                  <c:v>Wednesday</c:v>
                </c:pt>
                <c:pt idx="86">
                  <c:v>Wednesday</c:v>
                </c:pt>
                <c:pt idx="87">
                  <c:v>Wednesday</c:v>
                </c:pt>
                <c:pt idx="88">
                  <c:v>Wednesday</c:v>
                </c:pt>
                <c:pt idx="89">
                  <c:v>Wednesday</c:v>
                </c:pt>
                <c:pt idx="90">
                  <c:v>Wednesday</c:v>
                </c:pt>
                <c:pt idx="91">
                  <c:v>Wednesday</c:v>
                </c:pt>
                <c:pt idx="92">
                  <c:v>Wednesday</c:v>
                </c:pt>
                <c:pt idx="93">
                  <c:v>Wednesday</c:v>
                </c:pt>
                <c:pt idx="94">
                  <c:v>Wednesday</c:v>
                </c:pt>
                <c:pt idx="95">
                  <c:v>Wednesday</c:v>
                </c:pt>
                <c:pt idx="96">
                  <c:v>Thursday</c:v>
                </c:pt>
                <c:pt idx="97">
                  <c:v>Thursday</c:v>
                </c:pt>
                <c:pt idx="98">
                  <c:v>Thursday</c:v>
                </c:pt>
                <c:pt idx="99">
                  <c:v>Thursday</c:v>
                </c:pt>
                <c:pt idx="100">
                  <c:v>Thursday</c:v>
                </c:pt>
                <c:pt idx="101">
                  <c:v>Thursday</c:v>
                </c:pt>
                <c:pt idx="102">
                  <c:v>Thursday</c:v>
                </c:pt>
                <c:pt idx="103">
                  <c:v>Thursday</c:v>
                </c:pt>
                <c:pt idx="104">
                  <c:v>Thursday</c:v>
                </c:pt>
                <c:pt idx="105">
                  <c:v>Thursday</c:v>
                </c:pt>
                <c:pt idx="106">
                  <c:v>Thursday</c:v>
                </c:pt>
                <c:pt idx="107">
                  <c:v>Thursday</c:v>
                </c:pt>
                <c:pt idx="108">
                  <c:v>Thursday</c:v>
                </c:pt>
                <c:pt idx="109">
                  <c:v>Thursday</c:v>
                </c:pt>
                <c:pt idx="110">
                  <c:v>Thursday</c:v>
                </c:pt>
                <c:pt idx="111">
                  <c:v>Thursday</c:v>
                </c:pt>
                <c:pt idx="112">
                  <c:v>Thursday</c:v>
                </c:pt>
                <c:pt idx="113">
                  <c:v>Thursday</c:v>
                </c:pt>
                <c:pt idx="114">
                  <c:v>Thursday</c:v>
                </c:pt>
                <c:pt idx="115">
                  <c:v>Thursday</c:v>
                </c:pt>
                <c:pt idx="116">
                  <c:v>Thursday</c:v>
                </c:pt>
                <c:pt idx="117">
                  <c:v>Thursday</c:v>
                </c:pt>
                <c:pt idx="118">
                  <c:v>Thursday</c:v>
                </c:pt>
                <c:pt idx="119">
                  <c:v>Thursday</c:v>
                </c:pt>
                <c:pt idx="120">
                  <c:v>Friday</c:v>
                </c:pt>
                <c:pt idx="121">
                  <c:v>Friday</c:v>
                </c:pt>
                <c:pt idx="122">
                  <c:v>Friday</c:v>
                </c:pt>
                <c:pt idx="123">
                  <c:v>Friday</c:v>
                </c:pt>
                <c:pt idx="124">
                  <c:v>Friday</c:v>
                </c:pt>
                <c:pt idx="125">
                  <c:v>Friday</c:v>
                </c:pt>
                <c:pt idx="126">
                  <c:v>Friday</c:v>
                </c:pt>
                <c:pt idx="127">
                  <c:v>Friday</c:v>
                </c:pt>
                <c:pt idx="128">
                  <c:v>Friday</c:v>
                </c:pt>
                <c:pt idx="129">
                  <c:v>Friday</c:v>
                </c:pt>
                <c:pt idx="130">
                  <c:v>Friday</c:v>
                </c:pt>
                <c:pt idx="131">
                  <c:v>Friday</c:v>
                </c:pt>
                <c:pt idx="132">
                  <c:v>Friday</c:v>
                </c:pt>
                <c:pt idx="133">
                  <c:v>Friday</c:v>
                </c:pt>
                <c:pt idx="134">
                  <c:v>Friday</c:v>
                </c:pt>
                <c:pt idx="135">
                  <c:v>Friday</c:v>
                </c:pt>
                <c:pt idx="136">
                  <c:v>Friday</c:v>
                </c:pt>
                <c:pt idx="137">
                  <c:v>Friday</c:v>
                </c:pt>
                <c:pt idx="138">
                  <c:v>Friday</c:v>
                </c:pt>
                <c:pt idx="139">
                  <c:v>Friday</c:v>
                </c:pt>
                <c:pt idx="140">
                  <c:v>Friday</c:v>
                </c:pt>
                <c:pt idx="141">
                  <c:v>Friday</c:v>
                </c:pt>
                <c:pt idx="142">
                  <c:v>Friday</c:v>
                </c:pt>
                <c:pt idx="143">
                  <c:v>Friday</c:v>
                </c:pt>
                <c:pt idx="144">
                  <c:v>Saturday</c:v>
                </c:pt>
                <c:pt idx="145">
                  <c:v>Saturday</c:v>
                </c:pt>
                <c:pt idx="146">
                  <c:v>Saturday</c:v>
                </c:pt>
                <c:pt idx="147">
                  <c:v>Saturday</c:v>
                </c:pt>
                <c:pt idx="148">
                  <c:v>Saturday</c:v>
                </c:pt>
                <c:pt idx="149">
                  <c:v>Saturday</c:v>
                </c:pt>
                <c:pt idx="150">
                  <c:v>Saturday</c:v>
                </c:pt>
                <c:pt idx="151">
                  <c:v>Saturday</c:v>
                </c:pt>
                <c:pt idx="152">
                  <c:v>Saturday</c:v>
                </c:pt>
                <c:pt idx="153">
                  <c:v>Saturday</c:v>
                </c:pt>
                <c:pt idx="154">
                  <c:v>Saturday</c:v>
                </c:pt>
                <c:pt idx="155">
                  <c:v>Saturday</c:v>
                </c:pt>
                <c:pt idx="156">
                  <c:v>Saturday</c:v>
                </c:pt>
                <c:pt idx="157">
                  <c:v>Saturday</c:v>
                </c:pt>
                <c:pt idx="158">
                  <c:v>Saturday</c:v>
                </c:pt>
                <c:pt idx="159">
                  <c:v>Saturday</c:v>
                </c:pt>
                <c:pt idx="160">
                  <c:v>Saturday</c:v>
                </c:pt>
                <c:pt idx="161">
                  <c:v>Saturday</c:v>
                </c:pt>
                <c:pt idx="162">
                  <c:v>Saturday</c:v>
                </c:pt>
                <c:pt idx="163">
                  <c:v>Saturday</c:v>
                </c:pt>
                <c:pt idx="164">
                  <c:v>Saturday</c:v>
                </c:pt>
                <c:pt idx="165">
                  <c:v>Saturday</c:v>
                </c:pt>
                <c:pt idx="166">
                  <c:v>Saturday</c:v>
                </c:pt>
                <c:pt idx="167">
                  <c:v>Saturday</c:v>
                </c:pt>
              </c:strCache>
            </c:strRef>
          </c:cat>
          <c:val>
            <c:numRef>
              <c:f>Sheet2!$C$31:$FN$31</c:f>
              <c:numCache>
                <c:formatCode>#,##0</c:formatCode>
                <c:ptCount val="168"/>
                <c:pt idx="0">
                  <c:v>-153.71999999999389</c:v>
                </c:pt>
                <c:pt idx="1">
                  <c:v>-171.40999999999985</c:v>
                </c:pt>
                <c:pt idx="2">
                  <c:v>-345.09999999999854</c:v>
                </c:pt>
                <c:pt idx="3">
                  <c:v>-219.54000000000087</c:v>
                </c:pt>
                <c:pt idx="4">
                  <c:v>-352.58000000000175</c:v>
                </c:pt>
                <c:pt idx="5">
                  <c:v>-346.56000000000131</c:v>
                </c:pt>
                <c:pt idx="6">
                  <c:v>-427.17000000000189</c:v>
                </c:pt>
                <c:pt idx="7">
                  <c:v>-206.90999999999985</c:v>
                </c:pt>
                <c:pt idx="8">
                  <c:v>436.60000000000582</c:v>
                </c:pt>
                <c:pt idx="9">
                  <c:v>327.47000000000116</c:v>
                </c:pt>
                <c:pt idx="10">
                  <c:v>4.7999999999956344</c:v>
                </c:pt>
                <c:pt idx="11">
                  <c:v>-30.209999999999127</c:v>
                </c:pt>
                <c:pt idx="12">
                  <c:v>-209.51000000000204</c:v>
                </c:pt>
                <c:pt idx="13">
                  <c:v>112.43999999999505</c:v>
                </c:pt>
                <c:pt idx="14">
                  <c:v>309.80999999999767</c:v>
                </c:pt>
                <c:pt idx="15">
                  <c:v>316.55000000000291</c:v>
                </c:pt>
                <c:pt idx="16">
                  <c:v>807.54000000000087</c:v>
                </c:pt>
                <c:pt idx="17">
                  <c:v>922.34999999999854</c:v>
                </c:pt>
                <c:pt idx="18">
                  <c:v>394.58999999999651</c:v>
                </c:pt>
                <c:pt idx="19">
                  <c:v>263.94000000000233</c:v>
                </c:pt>
                <c:pt idx="20">
                  <c:v>474.19999999999709</c:v>
                </c:pt>
                <c:pt idx="21">
                  <c:v>601.41999999999825</c:v>
                </c:pt>
                <c:pt idx="22">
                  <c:v>327.15999999999622</c:v>
                </c:pt>
                <c:pt idx="23">
                  <c:v>22.769999999996799</c:v>
                </c:pt>
                <c:pt idx="24">
                  <c:v>546.77999999999884</c:v>
                </c:pt>
                <c:pt idx="25">
                  <c:v>459.02000000000044</c:v>
                </c:pt>
                <c:pt idx="26">
                  <c:v>342.97999999999956</c:v>
                </c:pt>
                <c:pt idx="27">
                  <c:v>526.11000000000058</c:v>
                </c:pt>
                <c:pt idx="28">
                  <c:v>559.54999999999927</c:v>
                </c:pt>
                <c:pt idx="29">
                  <c:v>1038.9099999999999</c:v>
                </c:pt>
                <c:pt idx="30">
                  <c:v>2000.3400000000038</c:v>
                </c:pt>
                <c:pt idx="31">
                  <c:v>2251.5699999999997</c:v>
                </c:pt>
                <c:pt idx="32">
                  <c:v>1605.2999999999956</c:v>
                </c:pt>
                <c:pt idx="33">
                  <c:v>1413.9599999999991</c:v>
                </c:pt>
                <c:pt idx="34">
                  <c:v>1361.5899999999965</c:v>
                </c:pt>
                <c:pt idx="35">
                  <c:v>1446.5299999999988</c:v>
                </c:pt>
                <c:pt idx="36">
                  <c:v>872.62000000000262</c:v>
                </c:pt>
                <c:pt idx="37">
                  <c:v>963.02999999999884</c:v>
                </c:pt>
                <c:pt idx="38">
                  <c:v>1437.6500000000015</c:v>
                </c:pt>
                <c:pt idx="39">
                  <c:v>1757.6800000000003</c:v>
                </c:pt>
                <c:pt idx="40">
                  <c:v>1601.8899999999994</c:v>
                </c:pt>
                <c:pt idx="41">
                  <c:v>1100.6899999999951</c:v>
                </c:pt>
                <c:pt idx="42">
                  <c:v>1260.6599999999962</c:v>
                </c:pt>
                <c:pt idx="43">
                  <c:v>1531.4799999999959</c:v>
                </c:pt>
                <c:pt idx="44">
                  <c:v>1845.0400000000009</c:v>
                </c:pt>
                <c:pt idx="45">
                  <c:v>1419.5399999999936</c:v>
                </c:pt>
                <c:pt idx="46">
                  <c:v>1299.510000000002</c:v>
                </c:pt>
                <c:pt idx="47">
                  <c:v>818.42000000000553</c:v>
                </c:pt>
                <c:pt idx="48">
                  <c:v>1135.4100000000035</c:v>
                </c:pt>
                <c:pt idx="49">
                  <c:v>1013.9700000000012</c:v>
                </c:pt>
                <c:pt idx="50">
                  <c:v>918.81000000000131</c:v>
                </c:pt>
                <c:pt idx="51">
                  <c:v>1028.260000000002</c:v>
                </c:pt>
                <c:pt idx="52">
                  <c:v>1443.5700000000033</c:v>
                </c:pt>
                <c:pt idx="53">
                  <c:v>1661.8300000000017</c:v>
                </c:pt>
                <c:pt idx="54">
                  <c:v>2924.8799999999974</c:v>
                </c:pt>
                <c:pt idx="55">
                  <c:v>3244.1199999999953</c:v>
                </c:pt>
                <c:pt idx="56">
                  <c:v>2684.1999999999971</c:v>
                </c:pt>
                <c:pt idx="57">
                  <c:v>2262.6500000000015</c:v>
                </c:pt>
                <c:pt idx="58">
                  <c:v>1894.5299999999988</c:v>
                </c:pt>
                <c:pt idx="59">
                  <c:v>1451.7099999999991</c:v>
                </c:pt>
                <c:pt idx="60">
                  <c:v>1612.4499999999971</c:v>
                </c:pt>
                <c:pt idx="61">
                  <c:v>1053.6900000000023</c:v>
                </c:pt>
                <c:pt idx="62">
                  <c:v>982.4800000000032</c:v>
                </c:pt>
                <c:pt idx="63">
                  <c:v>1343.9799999999959</c:v>
                </c:pt>
                <c:pt idx="64">
                  <c:v>1070.9599999999991</c:v>
                </c:pt>
                <c:pt idx="65">
                  <c:v>947.62999999999738</c:v>
                </c:pt>
                <c:pt idx="66">
                  <c:v>956.43000000000029</c:v>
                </c:pt>
                <c:pt idx="67">
                  <c:v>1824.4099999999962</c:v>
                </c:pt>
                <c:pt idx="68">
                  <c:v>2021.1900000000023</c:v>
                </c:pt>
                <c:pt idx="69">
                  <c:v>1628.2900000000009</c:v>
                </c:pt>
                <c:pt idx="70">
                  <c:v>1267.8899999999994</c:v>
                </c:pt>
                <c:pt idx="71">
                  <c:v>429.12000000000262</c:v>
                </c:pt>
                <c:pt idx="72">
                  <c:v>1383.0999999999985</c:v>
                </c:pt>
                <c:pt idx="73">
                  <c:v>1562.3399999999965</c:v>
                </c:pt>
                <c:pt idx="74">
                  <c:v>1497.619999999999</c:v>
                </c:pt>
                <c:pt idx="75">
                  <c:v>1674.1600000000035</c:v>
                </c:pt>
                <c:pt idx="76">
                  <c:v>1910.1700000000019</c:v>
                </c:pt>
                <c:pt idx="77">
                  <c:v>2583.0499999999993</c:v>
                </c:pt>
                <c:pt idx="78">
                  <c:v>4303.0500000000029</c:v>
                </c:pt>
                <c:pt idx="79">
                  <c:v>4011.9599999999991</c:v>
                </c:pt>
                <c:pt idx="80">
                  <c:v>3137.7099999999991</c:v>
                </c:pt>
                <c:pt idx="81">
                  <c:v>2660.5</c:v>
                </c:pt>
                <c:pt idx="82">
                  <c:v>2600.7799999999988</c:v>
                </c:pt>
                <c:pt idx="83">
                  <c:v>1429.9399999999951</c:v>
                </c:pt>
                <c:pt idx="84">
                  <c:v>698.40999999999622</c:v>
                </c:pt>
                <c:pt idx="85">
                  <c:v>613.61999999999534</c:v>
                </c:pt>
                <c:pt idx="86">
                  <c:v>661.48999999999796</c:v>
                </c:pt>
                <c:pt idx="87">
                  <c:v>295.66999999999825</c:v>
                </c:pt>
                <c:pt idx="88">
                  <c:v>354.07999999999447</c:v>
                </c:pt>
                <c:pt idx="89">
                  <c:v>-225.91000000000349</c:v>
                </c:pt>
                <c:pt idx="90">
                  <c:v>-471.68999999999505</c:v>
                </c:pt>
                <c:pt idx="91">
                  <c:v>686.59999999999854</c:v>
                </c:pt>
                <c:pt idx="92">
                  <c:v>1128.8400000000038</c:v>
                </c:pt>
                <c:pt idx="93">
                  <c:v>1373.0400000000009</c:v>
                </c:pt>
                <c:pt idx="94">
                  <c:v>918.02999999999884</c:v>
                </c:pt>
                <c:pt idx="95">
                  <c:v>648.95000000000437</c:v>
                </c:pt>
                <c:pt idx="96">
                  <c:v>1129.5400000000009</c:v>
                </c:pt>
                <c:pt idx="97">
                  <c:v>1123.2099999999991</c:v>
                </c:pt>
                <c:pt idx="98">
                  <c:v>949.5</c:v>
                </c:pt>
                <c:pt idx="99">
                  <c:v>1020.6599999999962</c:v>
                </c:pt>
                <c:pt idx="100">
                  <c:v>1355.4499999999971</c:v>
                </c:pt>
                <c:pt idx="101">
                  <c:v>2257.1700000000055</c:v>
                </c:pt>
                <c:pt idx="102">
                  <c:v>3825.0999999999985</c:v>
                </c:pt>
                <c:pt idx="103">
                  <c:v>3870.6800000000003</c:v>
                </c:pt>
                <c:pt idx="104">
                  <c:v>3101.2799999999988</c:v>
                </c:pt>
                <c:pt idx="105">
                  <c:v>2819.739999999998</c:v>
                </c:pt>
                <c:pt idx="106">
                  <c:v>2305.0400000000009</c:v>
                </c:pt>
                <c:pt idx="107">
                  <c:v>1643.1000000000058</c:v>
                </c:pt>
                <c:pt idx="108">
                  <c:v>302.16999999999825</c:v>
                </c:pt>
                <c:pt idx="109">
                  <c:v>70.440000000002328</c:v>
                </c:pt>
                <c:pt idx="110">
                  <c:v>-137.92000000000553</c:v>
                </c:pt>
                <c:pt idx="111">
                  <c:v>-443.27999999999884</c:v>
                </c:pt>
                <c:pt idx="112">
                  <c:v>-562.04000000000087</c:v>
                </c:pt>
                <c:pt idx="113">
                  <c:v>-904.90999999999622</c:v>
                </c:pt>
                <c:pt idx="114">
                  <c:v>-342.42000000000553</c:v>
                </c:pt>
                <c:pt idx="115">
                  <c:v>33.709999999999127</c:v>
                </c:pt>
                <c:pt idx="116">
                  <c:v>631.25</c:v>
                </c:pt>
                <c:pt idx="117">
                  <c:v>991.78000000000611</c:v>
                </c:pt>
                <c:pt idx="118">
                  <c:v>703.48999999999796</c:v>
                </c:pt>
                <c:pt idx="119">
                  <c:v>535.40000000000146</c:v>
                </c:pt>
                <c:pt idx="120">
                  <c:v>892.5399999999936</c:v>
                </c:pt>
                <c:pt idx="121">
                  <c:v>649.65000000000146</c:v>
                </c:pt>
                <c:pt idx="122">
                  <c:v>731.28000000000611</c:v>
                </c:pt>
                <c:pt idx="123">
                  <c:v>884.61000000000058</c:v>
                </c:pt>
                <c:pt idx="124">
                  <c:v>1144.7700000000041</c:v>
                </c:pt>
                <c:pt idx="125">
                  <c:v>2234.4000000000015</c:v>
                </c:pt>
                <c:pt idx="126">
                  <c:v>3615.4499999999971</c:v>
                </c:pt>
                <c:pt idx="127">
                  <c:v>3847.9200000000055</c:v>
                </c:pt>
                <c:pt idx="128">
                  <c:v>3122.8699999999953</c:v>
                </c:pt>
                <c:pt idx="129">
                  <c:v>2716.7899999999936</c:v>
                </c:pt>
                <c:pt idx="130">
                  <c:v>2078.0400000000009</c:v>
                </c:pt>
                <c:pt idx="131">
                  <c:v>1697.3800000000047</c:v>
                </c:pt>
                <c:pt idx="132">
                  <c:v>156.77999999999884</c:v>
                </c:pt>
                <c:pt idx="133">
                  <c:v>669.34000000000378</c:v>
                </c:pt>
                <c:pt idx="134">
                  <c:v>76.610000000000582</c:v>
                </c:pt>
                <c:pt idx="135">
                  <c:v>411.18000000000029</c:v>
                </c:pt>
                <c:pt idx="136">
                  <c:v>-37.789999999993597</c:v>
                </c:pt>
                <c:pt idx="137">
                  <c:v>58.459999999999127</c:v>
                </c:pt>
                <c:pt idx="138">
                  <c:v>-241.18000000000029</c:v>
                </c:pt>
                <c:pt idx="139">
                  <c:v>185.84000000000378</c:v>
                </c:pt>
                <c:pt idx="140">
                  <c:v>585.20000000000437</c:v>
                </c:pt>
                <c:pt idx="141">
                  <c:v>911.63999999999942</c:v>
                </c:pt>
                <c:pt idx="142">
                  <c:v>299.54999999999563</c:v>
                </c:pt>
                <c:pt idx="143">
                  <c:v>57.190000000002328</c:v>
                </c:pt>
                <c:pt idx="144">
                  <c:v>-665.54000000000087</c:v>
                </c:pt>
                <c:pt idx="145">
                  <c:v>-892.58000000000175</c:v>
                </c:pt>
                <c:pt idx="146">
                  <c:v>-1067</c:v>
                </c:pt>
                <c:pt idx="147">
                  <c:v>-1346.5800000000017</c:v>
                </c:pt>
                <c:pt idx="148">
                  <c:v>-1148.4000000000015</c:v>
                </c:pt>
                <c:pt idx="149">
                  <c:v>-842.65999999999622</c:v>
                </c:pt>
                <c:pt idx="150">
                  <c:v>-500.7300000000032</c:v>
                </c:pt>
                <c:pt idx="151">
                  <c:v>74.470000000001164</c:v>
                </c:pt>
                <c:pt idx="152">
                  <c:v>783.63000000000466</c:v>
                </c:pt>
                <c:pt idx="153">
                  <c:v>681.18000000000029</c:v>
                </c:pt>
                <c:pt idx="154">
                  <c:v>358.55999999999767</c:v>
                </c:pt>
                <c:pt idx="155">
                  <c:v>410.15000000000146</c:v>
                </c:pt>
                <c:pt idx="156">
                  <c:v>601.81000000000495</c:v>
                </c:pt>
                <c:pt idx="157">
                  <c:v>173.47000000000116</c:v>
                </c:pt>
                <c:pt idx="158">
                  <c:v>-141.40999999999622</c:v>
                </c:pt>
                <c:pt idx="159">
                  <c:v>-211.97999999999593</c:v>
                </c:pt>
                <c:pt idx="160">
                  <c:v>-211.28000000000611</c:v>
                </c:pt>
                <c:pt idx="161">
                  <c:v>-613.13999999999942</c:v>
                </c:pt>
                <c:pt idx="162">
                  <c:v>-499.20999999999913</c:v>
                </c:pt>
                <c:pt idx="163">
                  <c:v>-137.55999999999767</c:v>
                </c:pt>
                <c:pt idx="164">
                  <c:v>-93.129999999997381</c:v>
                </c:pt>
                <c:pt idx="165">
                  <c:v>165.47000000000116</c:v>
                </c:pt>
                <c:pt idx="166">
                  <c:v>533.74000000000524</c:v>
                </c:pt>
                <c:pt idx="167">
                  <c:v>447.03000000000611</c:v>
                </c:pt>
              </c:numCache>
            </c:numRef>
          </c:val>
          <c:smooth val="0"/>
        </c:ser>
        <c:dLbls>
          <c:showLegendKey val="0"/>
          <c:showVal val="0"/>
          <c:showCatName val="0"/>
          <c:showSerName val="0"/>
          <c:showPercent val="0"/>
          <c:showBubbleSize val="0"/>
        </c:dLbls>
        <c:smooth val="0"/>
        <c:axId val="198686544"/>
        <c:axId val="198682232"/>
      </c:lineChart>
      <c:catAx>
        <c:axId val="198686544"/>
        <c:scaling>
          <c:orientation val="minMax"/>
        </c:scaling>
        <c:delete val="0"/>
        <c:axPos val="b"/>
        <c:numFmt formatCode="m/d;@"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2232"/>
        <c:crosses val="autoZero"/>
        <c:auto val="1"/>
        <c:lblAlgn val="ctr"/>
        <c:lblOffset val="100"/>
        <c:tickLblSkip val="24"/>
        <c:noMultiLvlLbl val="0"/>
      </c:catAx>
      <c:valAx>
        <c:axId val="198682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654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Backcast - Actual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98397944"/>
        <c:axId val="198400296"/>
        <c:extLst>
          <c:ext xmlns:c15="http://schemas.microsoft.com/office/drawing/2012/chart" uri="{02D57815-91ED-43cb-92C2-25804820EDAC}">
            <c15:filteredLineSeries>
              <c15:ser>
                <c:idx val="0"/>
                <c:order val="0"/>
                <c:tx>
                  <c:strRef>
                    <c:extLst>
                      <c:ext uri="{02D57815-91ED-43cb-92C2-25804820EDAC}">
                        <c15:formulaRef>
                          <c15:sqref>Sheet2!$B$12</c15:sqref>
                        </c15:formulaRef>
                      </c:ext>
                    </c:extLst>
                    <c:strCache>
                      <c:ptCount val="1"/>
                      <c:pt idx="0">
                        <c:v>3/8</c:v>
                      </c:pt>
                    </c:strCache>
                  </c:strRef>
                </c:tx>
                <c:spPr>
                  <a:ln w="28575" cap="rnd">
                    <a:solidFill>
                      <a:schemeClr val="accent2"/>
                    </a:solidFill>
                    <a:round/>
                  </a:ln>
                  <a:effectLst/>
                </c:spPr>
                <c:marker>
                  <c:symbol val="none"/>
                </c:marker>
                <c:val>
                  <c:numRef>
                    <c:extLst>
                      <c:ext uri="{02D57815-91ED-43cb-92C2-25804820EDAC}">
                        <c15:formulaRef>
                          <c15:sqref>Sheet2!$C$12:$FN$12</c15:sqref>
                        </c15:formulaRef>
                      </c:ext>
                    </c:extLst>
                    <c:numCache>
                      <c:formatCode>General</c:formatCode>
                      <c:ptCount val="168"/>
                      <c:pt idx="24" formatCode="#,##0">
                        <c:v>225.97999999999956</c:v>
                      </c:pt>
                      <c:pt idx="25" formatCode="#,##0">
                        <c:v>178.62999999999738</c:v>
                      </c:pt>
                      <c:pt idx="26" formatCode="#,##0">
                        <c:v>181.14999999999782</c:v>
                      </c:pt>
                      <c:pt idx="27" formatCode="#,##0">
                        <c:v>203.89000000000306</c:v>
                      </c:pt>
                      <c:pt idx="28" formatCode="#,##0">
                        <c:v>20.069999999999709</c:v>
                      </c:pt>
                      <c:pt idx="29" formatCode="#,##0">
                        <c:v>317.30999999999767</c:v>
                      </c:pt>
                      <c:pt idx="30" formatCode="#,##0">
                        <c:v>694.47000000000116</c:v>
                      </c:pt>
                      <c:pt idx="31" formatCode="#,##0">
                        <c:v>671.05000000000291</c:v>
                      </c:pt>
                      <c:pt idx="32" formatCode="#,##0">
                        <c:v>358.95999999999913</c:v>
                      </c:pt>
                      <c:pt idx="33" formatCode="#,##0">
                        <c:v>85.120000000002619</c:v>
                      </c:pt>
                      <c:pt idx="34" formatCode="#,##0">
                        <c:v>-132.56999999999971</c:v>
                      </c:pt>
                      <c:pt idx="35" formatCode="#,##0">
                        <c:v>85.430000000000291</c:v>
                      </c:pt>
                      <c:pt idx="36" formatCode="#,##0">
                        <c:v>-199.34000000000378</c:v>
                      </c:pt>
                      <c:pt idx="37" formatCode="#,##0">
                        <c:v>6.0099999999947613</c:v>
                      </c:pt>
                      <c:pt idx="38" formatCode="#,##0">
                        <c:v>311.7699999999968</c:v>
                      </c:pt>
                      <c:pt idx="39" formatCode="#,##0">
                        <c:v>830.2699999999968</c:v>
                      </c:pt>
                      <c:pt idx="40" formatCode="#,##0">
                        <c:v>639.87999999999738</c:v>
                      </c:pt>
                      <c:pt idx="41" formatCode="#,##0">
                        <c:v>713.08000000000175</c:v>
                      </c:pt>
                      <c:pt idx="42" formatCode="#,##0">
                        <c:v>721.38999999999942</c:v>
                      </c:pt>
                      <c:pt idx="43" formatCode="#,##0">
                        <c:v>370.35000000000582</c:v>
                      </c:pt>
                      <c:pt idx="44" formatCode="#,##0">
                        <c:v>833.29999999999563</c:v>
                      </c:pt>
                      <c:pt idx="45" formatCode="#,##0">
                        <c:v>261.80999999999767</c:v>
                      </c:pt>
                      <c:pt idx="46" formatCode="#,##0">
                        <c:v>129.76000000000204</c:v>
                      </c:pt>
                      <c:pt idx="47" formatCode="#,##0">
                        <c:v>-106.33000000000175</c:v>
                      </c:pt>
                      <c:pt idx="48" formatCode="#,##0">
                        <c:v>696.71000000000276</c:v>
                      </c:pt>
                      <c:pt idx="49" formatCode="#,##0">
                        <c:v>450.58000000000175</c:v>
                      </c:pt>
                      <c:pt idx="50" formatCode="#,##0">
                        <c:v>183.09000000000015</c:v>
                      </c:pt>
                      <c:pt idx="51" formatCode="#,##0">
                        <c:v>376.80999999999767</c:v>
                      </c:pt>
                      <c:pt idx="52" formatCode="#,##0">
                        <c:v>282.9900000000016</c:v>
                      </c:pt>
                      <c:pt idx="53" formatCode="#,##0">
                        <c:v>542.47999999999956</c:v>
                      </c:pt>
                      <c:pt idx="54" formatCode="#,##0">
                        <c:v>1236.5699999999997</c:v>
                      </c:pt>
                      <c:pt idx="55" formatCode="#,##0">
                        <c:v>1113.0500000000029</c:v>
                      </c:pt>
                      <c:pt idx="56" formatCode="#,##0">
                        <c:v>787.38999999999942</c:v>
                      </c:pt>
                      <c:pt idx="57" formatCode="#,##0">
                        <c:v>767</c:v>
                      </c:pt>
                      <c:pt idx="58" formatCode="#,##0">
                        <c:v>554.48999999999796</c:v>
                      </c:pt>
                      <c:pt idx="59" formatCode="#,##0">
                        <c:v>539.21999999999389</c:v>
                      </c:pt>
                      <c:pt idx="60" formatCode="#,##0">
                        <c:v>412.83999999999651</c:v>
                      </c:pt>
                      <c:pt idx="61" formatCode="#,##0">
                        <c:v>378.06999999999971</c:v>
                      </c:pt>
                      <c:pt idx="62" formatCode="#,##0">
                        <c:v>311.15999999999622</c:v>
                      </c:pt>
                      <c:pt idx="63" formatCode="#,##0">
                        <c:v>86.370000000002619</c:v>
                      </c:pt>
                      <c:pt idx="64" formatCode="#,##0">
                        <c:v>597.54000000000087</c:v>
                      </c:pt>
                      <c:pt idx="65" formatCode="#,##0">
                        <c:v>299.83000000000175</c:v>
                      </c:pt>
                      <c:pt idx="66" formatCode="#,##0">
                        <c:v>-71.05000000000291</c:v>
                      </c:pt>
                      <c:pt idx="67" formatCode="#,##0">
                        <c:v>2.1700000000055297</c:v>
                      </c:pt>
                      <c:pt idx="68" formatCode="#,##0">
                        <c:v>264.31999999999971</c:v>
                      </c:pt>
                      <c:pt idx="69" formatCode="#,##0">
                        <c:v>-6.5</c:v>
                      </c:pt>
                      <c:pt idx="70" formatCode="#,##0">
                        <c:v>-514.09999999999854</c:v>
                      </c:pt>
                      <c:pt idx="71" formatCode="#,##0">
                        <c:v>-742.79999999999563</c:v>
                      </c:pt>
                      <c:pt idx="72" formatCode="#,##0">
                        <c:v>-196.57999999999447</c:v>
                      </c:pt>
                      <c:pt idx="73" formatCode="#,##0">
                        <c:v>-180.47000000000116</c:v>
                      </c:pt>
                      <c:pt idx="74" formatCode="#,##0">
                        <c:v>-244.12999999999738</c:v>
                      </c:pt>
                      <c:pt idx="75" formatCode="#,##0">
                        <c:v>-102.63999999999942</c:v>
                      </c:pt>
                      <c:pt idx="76" formatCode="#,##0">
                        <c:v>67.429999999996653</c:v>
                      </c:pt>
                      <c:pt idx="77" formatCode="#,##0">
                        <c:v>673.30000000000291</c:v>
                      </c:pt>
                      <c:pt idx="78" formatCode="#,##0">
                        <c:v>1471.1299999999974</c:v>
                      </c:pt>
                      <c:pt idx="79" formatCode="#,##0">
                        <c:v>1646.1900000000023</c:v>
                      </c:pt>
                      <c:pt idx="80" formatCode="#,##0">
                        <c:v>1203.9000000000015</c:v>
                      </c:pt>
                      <c:pt idx="81" formatCode="#,##0">
                        <c:v>1098.4799999999959</c:v>
                      </c:pt>
                      <c:pt idx="82" formatCode="#,##0">
                        <c:v>889.37000000000262</c:v>
                      </c:pt>
                      <c:pt idx="83" formatCode="#,##0">
                        <c:v>609.41000000000349</c:v>
                      </c:pt>
                      <c:pt idx="84" formatCode="#,##0">
                        <c:v>531.13999999999942</c:v>
                      </c:pt>
                      <c:pt idx="85" formatCode="#,##0">
                        <c:v>811.34999999999854</c:v>
                      </c:pt>
                      <c:pt idx="86" formatCode="#,##0">
                        <c:v>979.5199999999968</c:v>
                      </c:pt>
                      <c:pt idx="87" formatCode="#,##0">
                        <c:v>685.86999999999534</c:v>
                      </c:pt>
                      <c:pt idx="88" formatCode="#,##0">
                        <c:v>852.80999999999767</c:v>
                      </c:pt>
                      <c:pt idx="89" formatCode="#,##0">
                        <c:v>967.26000000000204</c:v>
                      </c:pt>
                      <c:pt idx="90" formatCode="#,##0">
                        <c:v>567.67999999999302</c:v>
                      </c:pt>
                      <c:pt idx="91" formatCode="#,##0">
                        <c:v>638.62999999999738</c:v>
                      </c:pt>
                      <c:pt idx="92" formatCode="#,##0">
                        <c:v>652.20999999999913</c:v>
                      </c:pt>
                      <c:pt idx="93" formatCode="#,##0">
                        <c:v>605.79000000000087</c:v>
                      </c:pt>
                      <c:pt idx="94" formatCode="#,##0">
                        <c:v>-7.1299999999973807</c:v>
                      </c:pt>
                      <c:pt idx="95" formatCode="#,##0">
                        <c:v>-354.52999999999884</c:v>
                      </c:pt>
                      <c:pt idx="96" formatCode="#,##0">
                        <c:v>274.9800000000032</c:v>
                      </c:pt>
                      <c:pt idx="97" formatCode="#,##0">
                        <c:v>272.52000000000407</c:v>
                      </c:pt>
                      <c:pt idx="98" formatCode="#,##0">
                        <c:v>325.41999999999825</c:v>
                      </c:pt>
                      <c:pt idx="99" formatCode="#,##0">
                        <c:v>525.88999999999942</c:v>
                      </c:pt>
                      <c:pt idx="100" formatCode="#,##0">
                        <c:v>647.12000000000262</c:v>
                      </c:pt>
                      <c:pt idx="101" formatCode="#,##0">
                        <c:v>1058.1100000000006</c:v>
                      </c:pt>
                      <c:pt idx="102" formatCode="#,##0">
                        <c:v>1941.5500000000029</c:v>
                      </c:pt>
                      <c:pt idx="103" formatCode="#,##0">
                        <c:v>2066.0399999999936</c:v>
                      </c:pt>
                      <c:pt idx="104" formatCode="#,##0">
                        <c:v>1671.6299999999974</c:v>
                      </c:pt>
                      <c:pt idx="105" formatCode="#,##0">
                        <c:v>1551.8600000000006</c:v>
                      </c:pt>
                      <c:pt idx="106" formatCode="#,##0">
                        <c:v>1298.9099999999962</c:v>
                      </c:pt>
                      <c:pt idx="107" formatCode="#,##0">
                        <c:v>797.77999999999884</c:v>
                      </c:pt>
                      <c:pt idx="108" formatCode="#,##0">
                        <c:v>493.95999999999913</c:v>
                      </c:pt>
                      <c:pt idx="109" formatCode="#,##0">
                        <c:v>763.20000000000437</c:v>
                      </c:pt>
                      <c:pt idx="110" formatCode="#,##0">
                        <c:v>68.720000000001164</c:v>
                      </c:pt>
                      <c:pt idx="111" formatCode="#,##0">
                        <c:v>811.84000000000378</c:v>
                      </c:pt>
                      <c:pt idx="112" formatCode="#,##0">
                        <c:v>865.99000000000524</c:v>
                      </c:pt>
                      <c:pt idx="113" formatCode="#,##0">
                        <c:v>913.90999999999622</c:v>
                      </c:pt>
                      <c:pt idx="114" formatCode="#,##0">
                        <c:v>965.94000000000233</c:v>
                      </c:pt>
                      <c:pt idx="115" formatCode="#,##0">
                        <c:v>682.44000000000233</c:v>
                      </c:pt>
                      <c:pt idx="116" formatCode="#,##0">
                        <c:v>1294.8399999999965</c:v>
                      </c:pt>
                      <c:pt idx="117" formatCode="#,##0">
                        <c:v>658.98999999999796</c:v>
                      </c:pt>
                      <c:pt idx="118" formatCode="#,##0">
                        <c:v>471.03000000000611</c:v>
                      </c:pt>
                      <c:pt idx="119" formatCode="#,##0">
                        <c:v>297.77999999999884</c:v>
                      </c:pt>
                      <c:pt idx="120" formatCode="#,##0">
                        <c:v>802.51000000000204</c:v>
                      </c:pt>
                      <c:pt idx="121" formatCode="#,##0">
                        <c:v>883.61000000000058</c:v>
                      </c:pt>
                      <c:pt idx="122" formatCode="#,##0">
                        <c:v>698.23999999999796</c:v>
                      </c:pt>
                      <c:pt idx="123" formatCode="#,##0">
                        <c:v>676.34000000000015</c:v>
                      </c:pt>
                      <c:pt idx="124" formatCode="#,##0">
                        <c:v>806.72000000000116</c:v>
                      </c:pt>
                      <c:pt idx="125" formatCode="#,##0">
                        <c:v>1300.2799999999988</c:v>
                      </c:pt>
                      <c:pt idx="126" formatCode="#,##0">
                        <c:v>2134.8400000000038</c:v>
                      </c:pt>
                      <c:pt idx="127" formatCode="#,##0">
                        <c:v>2059.4800000000032</c:v>
                      </c:pt>
                      <c:pt idx="128" formatCode="#,##0">
                        <c:v>1323.7900000000009</c:v>
                      </c:pt>
                      <c:pt idx="129" formatCode="#,##0">
                        <c:v>1035.4499999999971</c:v>
                      </c:pt>
                      <c:pt idx="130" formatCode="#,##0">
                        <c:v>925.25</c:v>
                      </c:pt>
                      <c:pt idx="131" formatCode="#,##0">
                        <c:v>227.75</c:v>
                      </c:pt>
                      <c:pt idx="132" formatCode="#,##0">
                        <c:v>116.47999999999593</c:v>
                      </c:pt>
                      <c:pt idx="133" formatCode="#,##0">
                        <c:v>154.97000000000116</c:v>
                      </c:pt>
                      <c:pt idx="134" formatCode="#,##0">
                        <c:v>-43</c:v>
                      </c:pt>
                      <c:pt idx="135" formatCode="#,##0">
                        <c:v>-79.75</c:v>
                      </c:pt>
                      <c:pt idx="136" formatCode="#,##0">
                        <c:v>-158.34000000000378</c:v>
                      </c:pt>
                      <c:pt idx="137" formatCode="#,##0">
                        <c:v>-271.14000000000669</c:v>
                      </c:pt>
                      <c:pt idx="138" formatCode="#,##0">
                        <c:v>-177.72000000000116</c:v>
                      </c:pt>
                      <c:pt idx="139" formatCode="#,##0">
                        <c:v>-537.83000000000175</c:v>
                      </c:pt>
                      <c:pt idx="140" formatCode="#,##0">
                        <c:v>245.20999999999913</c:v>
                      </c:pt>
                      <c:pt idx="141" formatCode="#,##0">
                        <c:v>10.379999999997381</c:v>
                      </c:pt>
                      <c:pt idx="142" formatCode="#,##0">
                        <c:v>169</c:v>
                      </c:pt>
                      <c:pt idx="143" formatCode="#,##0">
                        <c:v>100.82999999999447</c:v>
                      </c:pt>
                      <c:pt idx="144" formatCode="#,##0">
                        <c:v>232.79000000000087</c:v>
                      </c:pt>
                      <c:pt idx="145" formatCode="#,##0">
                        <c:v>94.340000000003783</c:v>
                      </c:pt>
                      <c:pt idx="146" formatCode="#,##0">
                        <c:v>-5.430000000000291</c:v>
                      </c:pt>
                      <c:pt idx="147" formatCode="#,##0">
                        <c:v>112.82999999999811</c:v>
                      </c:pt>
                      <c:pt idx="148" formatCode="#,##0">
                        <c:v>4.5</c:v>
                      </c:pt>
                      <c:pt idx="149" formatCode="#,##0">
                        <c:v>71.090000000000146</c:v>
                      </c:pt>
                      <c:pt idx="150" formatCode="#,##0">
                        <c:v>454.13999999999942</c:v>
                      </c:pt>
                      <c:pt idx="151" formatCode="#,##0">
                        <c:v>719.61000000000058</c:v>
                      </c:pt>
                      <c:pt idx="152" formatCode="#,##0">
                        <c:v>1059.1200000000026</c:v>
                      </c:pt>
                      <c:pt idx="153" formatCode="#,##0">
                        <c:v>689</c:v>
                      </c:pt>
                      <c:pt idx="154" formatCode="#,##0">
                        <c:v>613.86000000000058</c:v>
                      </c:pt>
                      <c:pt idx="155" formatCode="#,##0">
                        <c:v>435.38999999999942</c:v>
                      </c:pt>
                      <c:pt idx="156" formatCode="#,##0">
                        <c:v>-217.4800000000032</c:v>
                      </c:pt>
                      <c:pt idx="157" formatCode="#,##0">
                        <c:v>-387.69000000000233</c:v>
                      </c:pt>
                      <c:pt idx="158" formatCode="#,##0">
                        <c:v>-136.45999999999913</c:v>
                      </c:pt>
                      <c:pt idx="159" formatCode="#,##0">
                        <c:v>-82.659999999996217</c:v>
                      </c:pt>
                      <c:pt idx="160" formatCode="#,##0">
                        <c:v>534.47000000000116</c:v>
                      </c:pt>
                      <c:pt idx="161" formatCode="#,##0">
                        <c:v>287.36000000000058</c:v>
                      </c:pt>
                      <c:pt idx="162" formatCode="#,##0">
                        <c:v>-231.27999999999884</c:v>
                      </c:pt>
                      <c:pt idx="163" formatCode="#,##0">
                        <c:v>-881.5</c:v>
                      </c:pt>
                      <c:pt idx="164" formatCode="#,##0">
                        <c:v>-218.38999999999942</c:v>
                      </c:pt>
                      <c:pt idx="165" formatCode="#,##0">
                        <c:v>34.899999999994179</c:v>
                      </c:pt>
                      <c:pt idx="166" formatCode="#,##0">
                        <c:v>96.05000000000291</c:v>
                      </c:pt>
                      <c:pt idx="167" formatCode="#,##0">
                        <c:v>-220.55999999999767</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Sheet2!$B$17</c15:sqref>
                        </c15:formulaRef>
                      </c:ext>
                    </c:extLst>
                    <c:strCache>
                      <c:ptCount val="1"/>
                      <c:pt idx="0">
                        <c:v>3/15</c:v>
                      </c:pt>
                    </c:strCache>
                  </c:strRef>
                </c:tx>
                <c:spPr>
                  <a:ln w="28575" cap="rnd">
                    <a:solidFill>
                      <a:schemeClr val="accent3"/>
                    </a:solidFill>
                    <a:round/>
                  </a:ln>
                  <a:effectLst/>
                </c:spPr>
                <c:marker>
                  <c:symbol val="none"/>
                </c:marker>
                <c:val>
                  <c:numRef>
                    <c:extLst xmlns:c15="http://schemas.microsoft.com/office/drawing/2012/chart">
                      <c:ext xmlns:c15="http://schemas.microsoft.com/office/drawing/2012/chart" uri="{02D57815-91ED-43cb-92C2-25804820EDAC}">
                        <c15:formulaRef>
                          <c15:sqref>Sheet2!$C$18:$FN$18</c15:sqref>
                        </c15:formulaRef>
                      </c:ext>
                    </c:extLst>
                    <c:numCache>
                      <c:formatCode>#,##0</c:formatCode>
                      <c:ptCount val="168"/>
                      <c:pt idx="0">
                        <c:v>127.52999999999884</c:v>
                      </c:pt>
                      <c:pt idx="1">
                        <c:v>-55.660000000003492</c:v>
                      </c:pt>
                      <c:pt idx="2">
                        <c:v>-111.77000000000044</c:v>
                      </c:pt>
                      <c:pt idx="3">
                        <c:v>68.380000000001019</c:v>
                      </c:pt>
                      <c:pt idx="4">
                        <c:v>-113.93000000000029</c:v>
                      </c:pt>
                      <c:pt idx="5">
                        <c:v>-44.150000000001455</c:v>
                      </c:pt>
                      <c:pt idx="6">
                        <c:v>109.77000000000044</c:v>
                      </c:pt>
                      <c:pt idx="7">
                        <c:v>370.19999999999709</c:v>
                      </c:pt>
                      <c:pt idx="8">
                        <c:v>727.92000000000553</c:v>
                      </c:pt>
                      <c:pt idx="9">
                        <c:v>376.98999999999796</c:v>
                      </c:pt>
                      <c:pt idx="10">
                        <c:v>-110.69000000000233</c:v>
                      </c:pt>
                      <c:pt idx="11">
                        <c:v>-634.19999999999709</c:v>
                      </c:pt>
                      <c:pt idx="12">
                        <c:v>-783.80000000000291</c:v>
                      </c:pt>
                      <c:pt idx="13">
                        <c:v>-603.5</c:v>
                      </c:pt>
                      <c:pt idx="14">
                        <c:v>-568.08999999999651</c:v>
                      </c:pt>
                      <c:pt idx="15">
                        <c:v>-349.72000000000116</c:v>
                      </c:pt>
                      <c:pt idx="16">
                        <c:v>61.409999999996217</c:v>
                      </c:pt>
                      <c:pt idx="17">
                        <c:v>-375.7699999999968</c:v>
                      </c:pt>
                      <c:pt idx="18">
                        <c:v>-662.19999999999709</c:v>
                      </c:pt>
                      <c:pt idx="19">
                        <c:v>-621.7300000000032</c:v>
                      </c:pt>
                      <c:pt idx="20">
                        <c:v>-201.55000000000291</c:v>
                      </c:pt>
                      <c:pt idx="21">
                        <c:v>19.589999999996508</c:v>
                      </c:pt>
                      <c:pt idx="22">
                        <c:v>-208.5199999999968</c:v>
                      </c:pt>
                      <c:pt idx="23">
                        <c:v>-460.83000000000175</c:v>
                      </c:pt>
                      <c:pt idx="24">
                        <c:v>-550.87999999999738</c:v>
                      </c:pt>
                      <c:pt idx="25">
                        <c:v>-661.88000000000102</c:v>
                      </c:pt>
                      <c:pt idx="26">
                        <c:v>-616.63000000000102</c:v>
                      </c:pt>
                      <c:pt idx="27">
                        <c:v>-287.09999999999854</c:v>
                      </c:pt>
                      <c:pt idx="28">
                        <c:v>-429.97999999999956</c:v>
                      </c:pt>
                      <c:pt idx="29">
                        <c:v>170.91000000000349</c:v>
                      </c:pt>
                      <c:pt idx="30">
                        <c:v>1273.0800000000017</c:v>
                      </c:pt>
                      <c:pt idx="31">
                        <c:v>1747.5800000000017</c:v>
                      </c:pt>
                      <c:pt idx="32">
                        <c:v>1099.5499999999956</c:v>
                      </c:pt>
                      <c:pt idx="33">
                        <c:v>505.38000000000466</c:v>
                      </c:pt>
                      <c:pt idx="34">
                        <c:v>-142.42000000000553</c:v>
                      </c:pt>
                      <c:pt idx="35">
                        <c:v>-197.79999999999563</c:v>
                      </c:pt>
                      <c:pt idx="36">
                        <c:v>-713.18000000000029</c:v>
                      </c:pt>
                      <c:pt idx="37">
                        <c:v>-476.18000000000029</c:v>
                      </c:pt>
                      <c:pt idx="38">
                        <c:v>-559.69000000000233</c:v>
                      </c:pt>
                      <c:pt idx="39">
                        <c:v>141.7699999999968</c:v>
                      </c:pt>
                      <c:pt idx="40">
                        <c:v>-70.25</c:v>
                      </c:pt>
                      <c:pt idx="41">
                        <c:v>145.15000000000146</c:v>
                      </c:pt>
                      <c:pt idx="42">
                        <c:v>-148.41999999999825</c:v>
                      </c:pt>
                      <c:pt idx="43">
                        <c:v>-99.610000000000582</c:v>
                      </c:pt>
                      <c:pt idx="44">
                        <c:v>606.75</c:v>
                      </c:pt>
                      <c:pt idx="45">
                        <c:v>280.10999999999331</c:v>
                      </c:pt>
                      <c:pt idx="46">
                        <c:v>-279.80000000000291</c:v>
                      </c:pt>
                      <c:pt idx="47">
                        <c:v>-421.86000000000058</c:v>
                      </c:pt>
                      <c:pt idx="48">
                        <c:v>316.79000000000087</c:v>
                      </c:pt>
                      <c:pt idx="49">
                        <c:v>314.79999999999927</c:v>
                      </c:pt>
                      <c:pt idx="50">
                        <c:v>133.88999999999942</c:v>
                      </c:pt>
                      <c:pt idx="51">
                        <c:v>385.31999999999971</c:v>
                      </c:pt>
                      <c:pt idx="52">
                        <c:v>345.46999999999753</c:v>
                      </c:pt>
                      <c:pt idx="53">
                        <c:v>823.35000000000218</c:v>
                      </c:pt>
                      <c:pt idx="54">
                        <c:v>1976.2299999999959</c:v>
                      </c:pt>
                      <c:pt idx="55">
                        <c:v>2116.5299999999988</c:v>
                      </c:pt>
                      <c:pt idx="56">
                        <c:v>1573.1700000000055</c:v>
                      </c:pt>
                      <c:pt idx="57">
                        <c:v>820.44000000000233</c:v>
                      </c:pt>
                      <c:pt idx="58">
                        <c:v>269.50999999999476</c:v>
                      </c:pt>
                      <c:pt idx="59">
                        <c:v>-421.7699999999968</c:v>
                      </c:pt>
                      <c:pt idx="60">
                        <c:v>-990.72000000000116</c:v>
                      </c:pt>
                      <c:pt idx="61">
                        <c:v>-939.93000000000029</c:v>
                      </c:pt>
                      <c:pt idx="62">
                        <c:v>-1435.1200000000026</c:v>
                      </c:pt>
                      <c:pt idx="63">
                        <c:v>-1045.2799999999988</c:v>
                      </c:pt>
                      <c:pt idx="64">
                        <c:v>-1038.9800000000032</c:v>
                      </c:pt>
                      <c:pt idx="65">
                        <c:v>-1146.4000000000015</c:v>
                      </c:pt>
                      <c:pt idx="66">
                        <c:v>-501.90000000000146</c:v>
                      </c:pt>
                      <c:pt idx="67">
                        <c:v>83.979999999995925</c:v>
                      </c:pt>
                      <c:pt idx="68">
                        <c:v>834.13999999999942</c:v>
                      </c:pt>
                      <c:pt idx="69">
                        <c:v>323.91999999999825</c:v>
                      </c:pt>
                      <c:pt idx="70">
                        <c:v>178.66000000000349</c:v>
                      </c:pt>
                      <c:pt idx="71">
                        <c:v>10.059999999997672</c:v>
                      </c:pt>
                      <c:pt idx="72">
                        <c:v>778.32000000000698</c:v>
                      </c:pt>
                      <c:pt idx="73">
                        <c:v>488.55999999999767</c:v>
                      </c:pt>
                      <c:pt idx="74">
                        <c:v>499.31000000000495</c:v>
                      </c:pt>
                      <c:pt idx="75">
                        <c:v>485.25</c:v>
                      </c:pt>
                      <c:pt idx="76">
                        <c:v>793.27000000000044</c:v>
                      </c:pt>
                      <c:pt idx="77">
                        <c:v>1162.2300000000032</c:v>
                      </c:pt>
                      <c:pt idx="78">
                        <c:v>2263.8099999999977</c:v>
                      </c:pt>
                      <c:pt idx="79">
                        <c:v>2165.0200000000041</c:v>
                      </c:pt>
                      <c:pt idx="80">
                        <c:v>1280.6900000000023</c:v>
                      </c:pt>
                      <c:pt idx="81">
                        <c:v>876.52000000000407</c:v>
                      </c:pt>
                      <c:pt idx="82">
                        <c:v>755.87000000000262</c:v>
                      </c:pt>
                      <c:pt idx="83">
                        <c:v>485.43000000000029</c:v>
                      </c:pt>
                      <c:pt idx="84">
                        <c:v>59.770000000004075</c:v>
                      </c:pt>
                      <c:pt idx="85">
                        <c:v>-222.5</c:v>
                      </c:pt>
                      <c:pt idx="86">
                        <c:v>-119.26000000000204</c:v>
                      </c:pt>
                      <c:pt idx="87">
                        <c:v>-507.55999999999767</c:v>
                      </c:pt>
                      <c:pt idx="88">
                        <c:v>-29.980000000003201</c:v>
                      </c:pt>
                      <c:pt idx="89">
                        <c:v>-252.38999999999942</c:v>
                      </c:pt>
                      <c:pt idx="90">
                        <c:v>-57.020000000004075</c:v>
                      </c:pt>
                      <c:pt idx="91">
                        <c:v>266.90999999999622</c:v>
                      </c:pt>
                      <c:pt idx="92">
                        <c:v>912.77000000000407</c:v>
                      </c:pt>
                      <c:pt idx="93">
                        <c:v>746.44999999999709</c:v>
                      </c:pt>
                      <c:pt idx="94">
                        <c:v>758.43000000000029</c:v>
                      </c:pt>
                      <c:pt idx="95">
                        <c:v>208.79000000000087</c:v>
                      </c:pt>
                      <c:pt idx="96">
                        <c:v>890.54000000000087</c:v>
                      </c:pt>
                      <c:pt idx="97">
                        <c:v>630.80000000000291</c:v>
                      </c:pt>
                      <c:pt idx="98">
                        <c:v>339.54000000000087</c:v>
                      </c:pt>
                      <c:pt idx="99">
                        <c:v>513.56999999999971</c:v>
                      </c:pt>
                      <c:pt idx="100">
                        <c:v>638.61000000000058</c:v>
                      </c:pt>
                      <c:pt idx="101">
                        <c:v>1095.25</c:v>
                      </c:pt>
                      <c:pt idx="102">
                        <c:v>2157.8099999999977</c:v>
                      </c:pt>
                      <c:pt idx="103">
                        <c:v>2024.2700000000041</c:v>
                      </c:pt>
                      <c:pt idx="104">
                        <c:v>1329.7299999999959</c:v>
                      </c:pt>
                      <c:pt idx="105">
                        <c:v>1136.6300000000047</c:v>
                      </c:pt>
                      <c:pt idx="106">
                        <c:v>499.87999999999738</c:v>
                      </c:pt>
                      <c:pt idx="107">
                        <c:v>-99.830000000001746</c:v>
                      </c:pt>
                      <c:pt idx="108">
                        <c:v>-628.58000000000175</c:v>
                      </c:pt>
                      <c:pt idx="109">
                        <c:v>-1043.2400000000052</c:v>
                      </c:pt>
                      <c:pt idx="110">
                        <c:v>-1178.9699999999939</c:v>
                      </c:pt>
                      <c:pt idx="111">
                        <c:v>-1529.8300000000017</c:v>
                      </c:pt>
                      <c:pt idx="112">
                        <c:v>-1595.9700000000012</c:v>
                      </c:pt>
                      <c:pt idx="113">
                        <c:v>-1267.8700000000026</c:v>
                      </c:pt>
                      <c:pt idx="114">
                        <c:v>-987.79000000000087</c:v>
                      </c:pt>
                      <c:pt idx="115">
                        <c:v>-838.68000000000029</c:v>
                      </c:pt>
                      <c:pt idx="116">
                        <c:v>125.95999999999913</c:v>
                      </c:pt>
                      <c:pt idx="117">
                        <c:v>152.54999999999563</c:v>
                      </c:pt>
                      <c:pt idx="118">
                        <c:v>-272.56999999999971</c:v>
                      </c:pt>
                      <c:pt idx="119">
                        <c:v>-529.0199999999968</c:v>
                      </c:pt>
                      <c:pt idx="120">
                        <c:v>-219.72999999999593</c:v>
                      </c:pt>
                      <c:pt idx="121">
                        <c:v>-217.7300000000032</c:v>
                      </c:pt>
                      <c:pt idx="122">
                        <c:v>-212.33999999999651</c:v>
                      </c:pt>
                      <c:pt idx="123">
                        <c:v>-448.09999999999854</c:v>
                      </c:pt>
                      <c:pt idx="124">
                        <c:v>-661.20999999999913</c:v>
                      </c:pt>
                      <c:pt idx="125">
                        <c:v>307.47000000000116</c:v>
                      </c:pt>
                      <c:pt idx="126">
                        <c:v>1411.1200000000026</c:v>
                      </c:pt>
                      <c:pt idx="127">
                        <c:v>1337.1299999999974</c:v>
                      </c:pt>
                      <c:pt idx="128">
                        <c:v>705.84000000000378</c:v>
                      </c:pt>
                      <c:pt idx="129">
                        <c:v>664.13999999999942</c:v>
                      </c:pt>
                      <c:pt idx="130">
                        <c:v>172.78000000000611</c:v>
                      </c:pt>
                      <c:pt idx="131">
                        <c:v>-399.67000000000553</c:v>
                      </c:pt>
                      <c:pt idx="132">
                        <c:v>-1002.0699999999997</c:v>
                      </c:pt>
                      <c:pt idx="133">
                        <c:v>-951.02999999999884</c:v>
                      </c:pt>
                      <c:pt idx="134">
                        <c:v>-972.01000000000204</c:v>
                      </c:pt>
                      <c:pt idx="135">
                        <c:v>-269.50999999999476</c:v>
                      </c:pt>
                      <c:pt idx="136">
                        <c:v>-511.54000000000087</c:v>
                      </c:pt>
                      <c:pt idx="137">
                        <c:v>-80.980000000003201</c:v>
                      </c:pt>
                      <c:pt idx="138">
                        <c:v>-542.13000000000466</c:v>
                      </c:pt>
                      <c:pt idx="139">
                        <c:v>-1065.320000000007</c:v>
                      </c:pt>
                      <c:pt idx="140">
                        <c:v>-427.56999999999971</c:v>
                      </c:pt>
                      <c:pt idx="141">
                        <c:v>-483.72000000000116</c:v>
                      </c:pt>
                      <c:pt idx="142">
                        <c:v>-673.09999999999854</c:v>
                      </c:pt>
                      <c:pt idx="143">
                        <c:v>-465.48999999999796</c:v>
                      </c:pt>
                      <c:pt idx="144">
                        <c:v>-503.58999999999651</c:v>
                      </c:pt>
                      <c:pt idx="145">
                        <c:v>-468.30999999999767</c:v>
                      </c:pt>
                      <c:pt idx="146">
                        <c:v>-656.75000000000364</c:v>
                      </c:pt>
                      <c:pt idx="147">
                        <c:v>-582.36000000000058</c:v>
                      </c:pt>
                      <c:pt idx="148">
                        <c:v>-439.29000000000087</c:v>
                      </c:pt>
                      <c:pt idx="149">
                        <c:v>-481.81000000000495</c:v>
                      </c:pt>
                      <c:pt idx="150">
                        <c:v>-749.93000000000029</c:v>
                      </c:pt>
                      <c:pt idx="151">
                        <c:v>138.09999999999854</c:v>
                      </c:pt>
                      <c:pt idx="152">
                        <c:v>670.93999999999505</c:v>
                      </c:pt>
                      <c:pt idx="153">
                        <c:v>423.13999999999942</c:v>
                      </c:pt>
                      <c:pt idx="154">
                        <c:v>96.759999999994761</c:v>
                      </c:pt>
                      <c:pt idx="155">
                        <c:v>-199.36999999999534</c:v>
                      </c:pt>
                      <c:pt idx="156">
                        <c:v>-450.16999999999825</c:v>
                      </c:pt>
                      <c:pt idx="157">
                        <c:v>-657.31999999999971</c:v>
                      </c:pt>
                      <c:pt idx="158">
                        <c:v>-636.31000000000495</c:v>
                      </c:pt>
                      <c:pt idx="159">
                        <c:v>-692.80999999999767</c:v>
                      </c:pt>
                      <c:pt idx="160">
                        <c:v>-751.10000000000582</c:v>
                      </c:pt>
                      <c:pt idx="161">
                        <c:v>-747.41000000000349</c:v>
                      </c:pt>
                      <c:pt idx="162">
                        <c:v>-1540.6999999999971</c:v>
                      </c:pt>
                      <c:pt idx="163">
                        <c:v>-1680.8099999999977</c:v>
                      </c:pt>
                      <c:pt idx="164">
                        <c:v>-1065.3600000000006</c:v>
                      </c:pt>
                      <c:pt idx="165">
                        <c:v>-637.91999999999825</c:v>
                      </c:pt>
                      <c:pt idx="166">
                        <c:v>-361.90000000000146</c:v>
                      </c:pt>
                      <c:pt idx="167">
                        <c:v>-629.29000000000087</c:v>
                      </c:pt>
                    </c:numCache>
                  </c:numRef>
                </c:val>
                <c:smooth val="0"/>
              </c15:ser>
            </c15:filteredLineSeries>
            <c15:filteredLineSeries>
              <c15:ser>
                <c:idx val="3"/>
                <c:order val="2"/>
                <c:tx>
                  <c:strRef>
                    <c:extLst xmlns:c15="http://schemas.microsoft.com/office/drawing/2012/chart">
                      <c:ext xmlns:c15="http://schemas.microsoft.com/office/drawing/2012/chart" uri="{02D57815-91ED-43cb-92C2-25804820EDAC}">
                        <c15:formulaRef>
                          <c15:sqref>Sheet2!$B$24</c15:sqref>
                        </c15:formulaRef>
                      </c:ext>
                    </c:extLst>
                    <c:strCache>
                      <c:ptCount val="1"/>
                      <c:pt idx="0">
                        <c:v>3/22</c:v>
                      </c:pt>
                    </c:strCache>
                  </c:strRef>
                </c:tx>
                <c:spPr>
                  <a:ln w="28575" cap="rnd">
                    <a:solidFill>
                      <a:schemeClr val="accent4"/>
                    </a:solidFill>
                    <a:round/>
                  </a:ln>
                  <a:effectLst/>
                </c:spPr>
                <c:marker>
                  <c:symbol val="none"/>
                </c:marker>
                <c:val>
                  <c:numRef>
                    <c:extLst xmlns:c15="http://schemas.microsoft.com/office/drawing/2012/chart">
                      <c:ext xmlns:c15="http://schemas.microsoft.com/office/drawing/2012/chart" uri="{02D57815-91ED-43cb-92C2-25804820EDAC}">
                        <c15:formulaRef>
                          <c15:sqref>Sheet2!$C$24:$FN$24</c15:sqref>
                        </c15:formulaRef>
                      </c:ext>
                    </c:extLst>
                    <c:numCache>
                      <c:formatCode>#,##0</c:formatCode>
                      <c:ptCount val="168"/>
                      <c:pt idx="0">
                        <c:v>-153.71999999999389</c:v>
                      </c:pt>
                      <c:pt idx="1">
                        <c:v>-171.40999999999985</c:v>
                      </c:pt>
                      <c:pt idx="2">
                        <c:v>-345.09999999999854</c:v>
                      </c:pt>
                      <c:pt idx="3">
                        <c:v>-219.54000000000087</c:v>
                      </c:pt>
                      <c:pt idx="4">
                        <c:v>-352.58000000000175</c:v>
                      </c:pt>
                      <c:pt idx="5">
                        <c:v>-346.56000000000131</c:v>
                      </c:pt>
                      <c:pt idx="6">
                        <c:v>-427.17000000000189</c:v>
                      </c:pt>
                      <c:pt idx="7">
                        <c:v>-206.90999999999985</c:v>
                      </c:pt>
                      <c:pt idx="8">
                        <c:v>436.60000000000582</c:v>
                      </c:pt>
                      <c:pt idx="9">
                        <c:v>327.47000000000116</c:v>
                      </c:pt>
                      <c:pt idx="10">
                        <c:v>4.7999999999956344</c:v>
                      </c:pt>
                      <c:pt idx="11">
                        <c:v>-30.209999999999127</c:v>
                      </c:pt>
                      <c:pt idx="12">
                        <c:v>-209.51000000000204</c:v>
                      </c:pt>
                      <c:pt idx="13">
                        <c:v>112.43999999999505</c:v>
                      </c:pt>
                      <c:pt idx="14">
                        <c:v>309.80999999999767</c:v>
                      </c:pt>
                      <c:pt idx="15">
                        <c:v>316.55000000000291</c:v>
                      </c:pt>
                      <c:pt idx="16">
                        <c:v>807.54000000000087</c:v>
                      </c:pt>
                      <c:pt idx="17">
                        <c:v>922.34999999999854</c:v>
                      </c:pt>
                      <c:pt idx="18">
                        <c:v>394.58999999999651</c:v>
                      </c:pt>
                      <c:pt idx="19">
                        <c:v>263.94000000000233</c:v>
                      </c:pt>
                      <c:pt idx="20">
                        <c:v>474.19999999999709</c:v>
                      </c:pt>
                      <c:pt idx="21">
                        <c:v>601.41999999999825</c:v>
                      </c:pt>
                      <c:pt idx="22">
                        <c:v>327.15999999999622</c:v>
                      </c:pt>
                      <c:pt idx="23">
                        <c:v>22.769999999996799</c:v>
                      </c:pt>
                      <c:pt idx="24">
                        <c:v>546.77999999999884</c:v>
                      </c:pt>
                      <c:pt idx="25">
                        <c:v>459.02000000000044</c:v>
                      </c:pt>
                      <c:pt idx="26">
                        <c:v>342.97999999999956</c:v>
                      </c:pt>
                      <c:pt idx="27">
                        <c:v>526.11000000000058</c:v>
                      </c:pt>
                      <c:pt idx="28">
                        <c:v>559.54999999999927</c:v>
                      </c:pt>
                      <c:pt idx="29">
                        <c:v>1038.9099999999999</c:v>
                      </c:pt>
                      <c:pt idx="30">
                        <c:v>2000.3400000000038</c:v>
                      </c:pt>
                      <c:pt idx="31">
                        <c:v>2251.5699999999997</c:v>
                      </c:pt>
                      <c:pt idx="32">
                        <c:v>1605.2999999999956</c:v>
                      </c:pt>
                      <c:pt idx="33">
                        <c:v>1413.9599999999991</c:v>
                      </c:pt>
                      <c:pt idx="34">
                        <c:v>1361.5899999999965</c:v>
                      </c:pt>
                      <c:pt idx="35">
                        <c:v>1446.5299999999988</c:v>
                      </c:pt>
                      <c:pt idx="36">
                        <c:v>872.62000000000262</c:v>
                      </c:pt>
                      <c:pt idx="37">
                        <c:v>963.02999999999884</c:v>
                      </c:pt>
                      <c:pt idx="38">
                        <c:v>1437.6500000000015</c:v>
                      </c:pt>
                      <c:pt idx="39">
                        <c:v>1757.6800000000003</c:v>
                      </c:pt>
                      <c:pt idx="40">
                        <c:v>1601.8899999999994</c:v>
                      </c:pt>
                      <c:pt idx="41">
                        <c:v>1100.6899999999951</c:v>
                      </c:pt>
                      <c:pt idx="42">
                        <c:v>1260.6599999999962</c:v>
                      </c:pt>
                      <c:pt idx="43">
                        <c:v>1531.4799999999959</c:v>
                      </c:pt>
                      <c:pt idx="44">
                        <c:v>1845.0400000000009</c:v>
                      </c:pt>
                      <c:pt idx="45">
                        <c:v>1419.5399999999936</c:v>
                      </c:pt>
                      <c:pt idx="46">
                        <c:v>1299.510000000002</c:v>
                      </c:pt>
                      <c:pt idx="47">
                        <c:v>818.42000000000553</c:v>
                      </c:pt>
                      <c:pt idx="48">
                        <c:v>1135.4100000000035</c:v>
                      </c:pt>
                      <c:pt idx="49">
                        <c:v>1013.9700000000012</c:v>
                      </c:pt>
                      <c:pt idx="50">
                        <c:v>918.81000000000131</c:v>
                      </c:pt>
                      <c:pt idx="51">
                        <c:v>1028.260000000002</c:v>
                      </c:pt>
                      <c:pt idx="52">
                        <c:v>1443.5700000000033</c:v>
                      </c:pt>
                      <c:pt idx="53">
                        <c:v>1661.8300000000017</c:v>
                      </c:pt>
                      <c:pt idx="54">
                        <c:v>2924.8799999999974</c:v>
                      </c:pt>
                      <c:pt idx="55">
                        <c:v>3244.1199999999953</c:v>
                      </c:pt>
                      <c:pt idx="56">
                        <c:v>2684.1999999999971</c:v>
                      </c:pt>
                      <c:pt idx="57">
                        <c:v>2262.6500000000015</c:v>
                      </c:pt>
                      <c:pt idx="58">
                        <c:v>1894.5299999999988</c:v>
                      </c:pt>
                      <c:pt idx="59">
                        <c:v>1451.7099999999991</c:v>
                      </c:pt>
                      <c:pt idx="60">
                        <c:v>1612.4499999999971</c:v>
                      </c:pt>
                      <c:pt idx="61">
                        <c:v>1053.6900000000023</c:v>
                      </c:pt>
                      <c:pt idx="62">
                        <c:v>982.4800000000032</c:v>
                      </c:pt>
                      <c:pt idx="63">
                        <c:v>1343.9799999999959</c:v>
                      </c:pt>
                      <c:pt idx="64">
                        <c:v>1070.9599999999991</c:v>
                      </c:pt>
                      <c:pt idx="65">
                        <c:v>947.62999999999738</c:v>
                      </c:pt>
                      <c:pt idx="66">
                        <c:v>956.43000000000029</c:v>
                      </c:pt>
                      <c:pt idx="67">
                        <c:v>1824.4099999999962</c:v>
                      </c:pt>
                      <c:pt idx="68">
                        <c:v>2021.1900000000023</c:v>
                      </c:pt>
                      <c:pt idx="69">
                        <c:v>1628.2900000000009</c:v>
                      </c:pt>
                      <c:pt idx="70">
                        <c:v>1267.8899999999994</c:v>
                      </c:pt>
                      <c:pt idx="71">
                        <c:v>429.12000000000262</c:v>
                      </c:pt>
                      <c:pt idx="72">
                        <c:v>1383.0999999999985</c:v>
                      </c:pt>
                      <c:pt idx="73">
                        <c:v>1562.3399999999965</c:v>
                      </c:pt>
                      <c:pt idx="74">
                        <c:v>1497.619999999999</c:v>
                      </c:pt>
                      <c:pt idx="75">
                        <c:v>1674.1600000000035</c:v>
                      </c:pt>
                      <c:pt idx="76">
                        <c:v>1910.1700000000019</c:v>
                      </c:pt>
                      <c:pt idx="77">
                        <c:v>2583.0499999999993</c:v>
                      </c:pt>
                      <c:pt idx="78">
                        <c:v>4303.0500000000029</c:v>
                      </c:pt>
                      <c:pt idx="79">
                        <c:v>4011.9599999999991</c:v>
                      </c:pt>
                      <c:pt idx="80">
                        <c:v>3137.7099999999991</c:v>
                      </c:pt>
                      <c:pt idx="81">
                        <c:v>2660.5</c:v>
                      </c:pt>
                      <c:pt idx="82">
                        <c:v>2600.7799999999988</c:v>
                      </c:pt>
                      <c:pt idx="83">
                        <c:v>1429.9399999999951</c:v>
                      </c:pt>
                      <c:pt idx="84">
                        <c:v>698.40999999999622</c:v>
                      </c:pt>
                      <c:pt idx="85">
                        <c:v>613.61999999999534</c:v>
                      </c:pt>
                      <c:pt idx="86">
                        <c:v>661.48999999999796</c:v>
                      </c:pt>
                      <c:pt idx="87">
                        <c:v>295.66999999999825</c:v>
                      </c:pt>
                      <c:pt idx="88">
                        <c:v>354.07999999999447</c:v>
                      </c:pt>
                      <c:pt idx="89">
                        <c:v>-225.91000000000349</c:v>
                      </c:pt>
                      <c:pt idx="90">
                        <c:v>-471.68999999999505</c:v>
                      </c:pt>
                      <c:pt idx="91">
                        <c:v>686.59999999999854</c:v>
                      </c:pt>
                      <c:pt idx="92">
                        <c:v>1128.8400000000038</c:v>
                      </c:pt>
                      <c:pt idx="93">
                        <c:v>1373.0400000000009</c:v>
                      </c:pt>
                      <c:pt idx="94">
                        <c:v>918.02999999999884</c:v>
                      </c:pt>
                      <c:pt idx="95">
                        <c:v>648.95000000000437</c:v>
                      </c:pt>
                      <c:pt idx="96">
                        <c:v>1129.5400000000009</c:v>
                      </c:pt>
                      <c:pt idx="97">
                        <c:v>1123.2099999999991</c:v>
                      </c:pt>
                      <c:pt idx="98">
                        <c:v>949.5</c:v>
                      </c:pt>
                      <c:pt idx="99">
                        <c:v>1020.6599999999962</c:v>
                      </c:pt>
                      <c:pt idx="100">
                        <c:v>1355.4499999999971</c:v>
                      </c:pt>
                      <c:pt idx="101">
                        <c:v>2257.1700000000055</c:v>
                      </c:pt>
                      <c:pt idx="102">
                        <c:v>3825.0999999999985</c:v>
                      </c:pt>
                      <c:pt idx="103">
                        <c:v>3870.6800000000003</c:v>
                      </c:pt>
                      <c:pt idx="104">
                        <c:v>3101.2799999999988</c:v>
                      </c:pt>
                      <c:pt idx="105">
                        <c:v>2819.739999999998</c:v>
                      </c:pt>
                      <c:pt idx="106">
                        <c:v>2305.0400000000009</c:v>
                      </c:pt>
                      <c:pt idx="107">
                        <c:v>1643.1000000000058</c:v>
                      </c:pt>
                      <c:pt idx="108">
                        <c:v>302.16999999999825</c:v>
                      </c:pt>
                      <c:pt idx="109">
                        <c:v>70.440000000002328</c:v>
                      </c:pt>
                      <c:pt idx="110">
                        <c:v>-137.92000000000553</c:v>
                      </c:pt>
                      <c:pt idx="111">
                        <c:v>-443.27999999999884</c:v>
                      </c:pt>
                      <c:pt idx="112">
                        <c:v>-562.04000000000087</c:v>
                      </c:pt>
                      <c:pt idx="113">
                        <c:v>-904.90999999999622</c:v>
                      </c:pt>
                      <c:pt idx="114">
                        <c:v>-342.42000000000553</c:v>
                      </c:pt>
                      <c:pt idx="115">
                        <c:v>33.709999999999127</c:v>
                      </c:pt>
                      <c:pt idx="116">
                        <c:v>631.25</c:v>
                      </c:pt>
                      <c:pt idx="117">
                        <c:v>991.78000000000611</c:v>
                      </c:pt>
                      <c:pt idx="118">
                        <c:v>703.48999999999796</c:v>
                      </c:pt>
                      <c:pt idx="119">
                        <c:v>535.40000000000146</c:v>
                      </c:pt>
                      <c:pt idx="120">
                        <c:v>892.5399999999936</c:v>
                      </c:pt>
                      <c:pt idx="121">
                        <c:v>649.65000000000146</c:v>
                      </c:pt>
                      <c:pt idx="122">
                        <c:v>731.28000000000611</c:v>
                      </c:pt>
                      <c:pt idx="123">
                        <c:v>884.61000000000058</c:v>
                      </c:pt>
                      <c:pt idx="124">
                        <c:v>1144.7700000000041</c:v>
                      </c:pt>
                      <c:pt idx="125">
                        <c:v>2234.4000000000015</c:v>
                      </c:pt>
                      <c:pt idx="126">
                        <c:v>3615.4499999999971</c:v>
                      </c:pt>
                      <c:pt idx="127">
                        <c:v>3847.9200000000055</c:v>
                      </c:pt>
                      <c:pt idx="128">
                        <c:v>3122.8699999999953</c:v>
                      </c:pt>
                      <c:pt idx="129">
                        <c:v>2716.7899999999936</c:v>
                      </c:pt>
                      <c:pt idx="130">
                        <c:v>2078.0400000000009</c:v>
                      </c:pt>
                      <c:pt idx="131">
                        <c:v>1697.3800000000047</c:v>
                      </c:pt>
                      <c:pt idx="132">
                        <c:v>156.77999999999884</c:v>
                      </c:pt>
                      <c:pt idx="133">
                        <c:v>669.34000000000378</c:v>
                      </c:pt>
                      <c:pt idx="134">
                        <c:v>76.610000000000582</c:v>
                      </c:pt>
                      <c:pt idx="135">
                        <c:v>411.18000000000029</c:v>
                      </c:pt>
                      <c:pt idx="136">
                        <c:v>-37.789999999993597</c:v>
                      </c:pt>
                      <c:pt idx="137">
                        <c:v>58.459999999999127</c:v>
                      </c:pt>
                      <c:pt idx="138">
                        <c:v>-241.18000000000029</c:v>
                      </c:pt>
                      <c:pt idx="139">
                        <c:v>185.84000000000378</c:v>
                      </c:pt>
                      <c:pt idx="140">
                        <c:v>585.20000000000437</c:v>
                      </c:pt>
                      <c:pt idx="141">
                        <c:v>911.63999999999942</c:v>
                      </c:pt>
                      <c:pt idx="142">
                        <c:v>299.54999999999563</c:v>
                      </c:pt>
                      <c:pt idx="143">
                        <c:v>57.190000000002328</c:v>
                      </c:pt>
                      <c:pt idx="144">
                        <c:v>-665.54000000000087</c:v>
                      </c:pt>
                      <c:pt idx="145">
                        <c:v>-892.58000000000175</c:v>
                      </c:pt>
                      <c:pt idx="146">
                        <c:v>-1067</c:v>
                      </c:pt>
                      <c:pt idx="147">
                        <c:v>-1346.5800000000017</c:v>
                      </c:pt>
                      <c:pt idx="148">
                        <c:v>-1148.4000000000015</c:v>
                      </c:pt>
                      <c:pt idx="149">
                        <c:v>-842.65999999999622</c:v>
                      </c:pt>
                      <c:pt idx="150">
                        <c:v>-500.7300000000032</c:v>
                      </c:pt>
                      <c:pt idx="151">
                        <c:v>74.470000000001164</c:v>
                      </c:pt>
                      <c:pt idx="152">
                        <c:v>783.63000000000466</c:v>
                      </c:pt>
                      <c:pt idx="153">
                        <c:v>681.18000000000029</c:v>
                      </c:pt>
                      <c:pt idx="154">
                        <c:v>358.55999999999767</c:v>
                      </c:pt>
                      <c:pt idx="155">
                        <c:v>410.15000000000146</c:v>
                      </c:pt>
                      <c:pt idx="156">
                        <c:v>601.81000000000495</c:v>
                      </c:pt>
                      <c:pt idx="157">
                        <c:v>173.47000000000116</c:v>
                      </c:pt>
                      <c:pt idx="158">
                        <c:v>-141.40999999999622</c:v>
                      </c:pt>
                      <c:pt idx="159">
                        <c:v>-211.97999999999593</c:v>
                      </c:pt>
                      <c:pt idx="160">
                        <c:v>-211.28000000000611</c:v>
                      </c:pt>
                      <c:pt idx="161">
                        <c:v>-613.13999999999942</c:v>
                      </c:pt>
                      <c:pt idx="162">
                        <c:v>-499.20999999999913</c:v>
                      </c:pt>
                      <c:pt idx="163">
                        <c:v>-137.55999999999767</c:v>
                      </c:pt>
                      <c:pt idx="164">
                        <c:v>-93.129999999997381</c:v>
                      </c:pt>
                      <c:pt idx="165">
                        <c:v>165.47000000000116</c:v>
                      </c:pt>
                      <c:pt idx="166">
                        <c:v>533.74000000000524</c:v>
                      </c:pt>
                      <c:pt idx="167">
                        <c:v>447.03000000000611</c:v>
                      </c:pt>
                    </c:numCache>
                  </c:numRef>
                </c:val>
                <c:smooth val="0"/>
              </c15:ser>
            </c15:filteredLineSeries>
          </c:ext>
        </c:extLst>
      </c:lineChart>
      <c:catAx>
        <c:axId val="198397944"/>
        <c:scaling>
          <c:orientation val="minMax"/>
        </c:scaling>
        <c:delete val="1"/>
        <c:axPos val="b"/>
        <c:numFmt formatCode="m/d;@" sourceLinked="0"/>
        <c:majorTickMark val="out"/>
        <c:minorTickMark val="none"/>
        <c:tickLblPos val="low"/>
        <c:crossAx val="198400296"/>
        <c:crosses val="autoZero"/>
        <c:auto val="1"/>
        <c:lblAlgn val="ctr"/>
        <c:lblOffset val="100"/>
        <c:tickLblSkip val="24"/>
        <c:noMultiLvlLbl val="0"/>
      </c:catAx>
      <c:valAx>
        <c:axId val="198400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7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ERCOT</a:t>
            </a:r>
          </a:p>
        </c:rich>
      </c:tx>
      <c:layout>
        <c:manualLayout>
          <c:xMode val="edge"/>
          <c:yMode val="edge"/>
          <c:x val="0.4570175438596491"/>
          <c:y val="7.1707703590592295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Sheet2!$B$5</c:f>
              <c:strCache>
                <c:ptCount val="1"/>
                <c:pt idx="0">
                  <c:v>Actual</c:v>
                </c:pt>
              </c:strCache>
            </c:strRef>
          </c:tx>
          <c:spPr>
            <a:ln w="28575" cap="rnd">
              <a:solidFill>
                <a:schemeClr val="accent1"/>
              </a:solidFill>
              <a:round/>
            </a:ln>
            <a:effectLst/>
          </c:spPr>
          <c:marker>
            <c:symbol val="none"/>
          </c:marker>
          <c:cat>
            <c:numRef>
              <c:f>Sheet2!$C$1:$FN$1</c:f>
              <c:numCache>
                <c:formatCode>0.00</c:formatCode>
                <c:ptCount val="168"/>
                <c:pt idx="0">
                  <c:v>43891.041666666664</c:v>
                </c:pt>
                <c:pt idx="1">
                  <c:v>43891.083333333336</c:v>
                </c:pt>
                <c:pt idx="2">
                  <c:v>43891.125000057873</c:v>
                </c:pt>
                <c:pt idx="3">
                  <c:v>43891.16666678241</c:v>
                </c:pt>
                <c:pt idx="4">
                  <c:v>43891.208333506947</c:v>
                </c:pt>
                <c:pt idx="5">
                  <c:v>43891.250000231485</c:v>
                </c:pt>
                <c:pt idx="6">
                  <c:v>43891.291666956022</c:v>
                </c:pt>
                <c:pt idx="7">
                  <c:v>43891.333333680559</c:v>
                </c:pt>
                <c:pt idx="8">
                  <c:v>43891.375000405096</c:v>
                </c:pt>
                <c:pt idx="9">
                  <c:v>43891.416667129626</c:v>
                </c:pt>
                <c:pt idx="10">
                  <c:v>43891.458333854163</c:v>
                </c:pt>
                <c:pt idx="11">
                  <c:v>43891.500000578701</c:v>
                </c:pt>
                <c:pt idx="12">
                  <c:v>43891.541667303238</c:v>
                </c:pt>
                <c:pt idx="13">
                  <c:v>43891.583334027775</c:v>
                </c:pt>
                <c:pt idx="14">
                  <c:v>43891.625000752312</c:v>
                </c:pt>
                <c:pt idx="15">
                  <c:v>43891.666667476849</c:v>
                </c:pt>
                <c:pt idx="16">
                  <c:v>43891.708334201387</c:v>
                </c:pt>
                <c:pt idx="17">
                  <c:v>43891.750000925924</c:v>
                </c:pt>
                <c:pt idx="18">
                  <c:v>43891.791667650461</c:v>
                </c:pt>
                <c:pt idx="19">
                  <c:v>43891.833334374998</c:v>
                </c:pt>
                <c:pt idx="20">
                  <c:v>43891.875001099535</c:v>
                </c:pt>
                <c:pt idx="21">
                  <c:v>43891.916667824073</c:v>
                </c:pt>
                <c:pt idx="22">
                  <c:v>43891.95833454861</c:v>
                </c:pt>
                <c:pt idx="23">
                  <c:v>43892.000001273147</c:v>
                </c:pt>
                <c:pt idx="24">
                  <c:v>43892.041667997684</c:v>
                </c:pt>
                <c:pt idx="25">
                  <c:v>43892.083334722221</c:v>
                </c:pt>
                <c:pt idx="26">
                  <c:v>43892.125001446759</c:v>
                </c:pt>
                <c:pt idx="27">
                  <c:v>43892.166668171296</c:v>
                </c:pt>
                <c:pt idx="28">
                  <c:v>43892.208334895833</c:v>
                </c:pt>
                <c:pt idx="29">
                  <c:v>43892.250001562497</c:v>
                </c:pt>
                <c:pt idx="30">
                  <c:v>43892.291668287035</c:v>
                </c:pt>
                <c:pt idx="31">
                  <c:v>43892.333335011572</c:v>
                </c:pt>
                <c:pt idx="32">
                  <c:v>43892.375001736109</c:v>
                </c:pt>
                <c:pt idx="33">
                  <c:v>43892.416668460646</c:v>
                </c:pt>
                <c:pt idx="34">
                  <c:v>43892.458335185183</c:v>
                </c:pt>
                <c:pt idx="35">
                  <c:v>43892.500001909721</c:v>
                </c:pt>
                <c:pt idx="36">
                  <c:v>43892.541668634258</c:v>
                </c:pt>
                <c:pt idx="37">
                  <c:v>43892.583335358795</c:v>
                </c:pt>
                <c:pt idx="38">
                  <c:v>43892.625002083332</c:v>
                </c:pt>
                <c:pt idx="39">
                  <c:v>43892.666668807869</c:v>
                </c:pt>
                <c:pt idx="40">
                  <c:v>43892.708335532407</c:v>
                </c:pt>
                <c:pt idx="41">
                  <c:v>43892.750002256944</c:v>
                </c:pt>
                <c:pt idx="42">
                  <c:v>43892.791668981481</c:v>
                </c:pt>
                <c:pt idx="43">
                  <c:v>43892.833335706018</c:v>
                </c:pt>
                <c:pt idx="44">
                  <c:v>43892.875002430555</c:v>
                </c:pt>
                <c:pt idx="45">
                  <c:v>43892.916669155093</c:v>
                </c:pt>
                <c:pt idx="46">
                  <c:v>43892.95833587963</c:v>
                </c:pt>
                <c:pt idx="47">
                  <c:v>43893.000002604167</c:v>
                </c:pt>
                <c:pt idx="48">
                  <c:v>43893.041669328704</c:v>
                </c:pt>
                <c:pt idx="49">
                  <c:v>43893.083336053242</c:v>
                </c:pt>
                <c:pt idx="50">
                  <c:v>43893.125002777779</c:v>
                </c:pt>
                <c:pt idx="51">
                  <c:v>43893.166669502316</c:v>
                </c:pt>
                <c:pt idx="52">
                  <c:v>43893.208336226853</c:v>
                </c:pt>
                <c:pt idx="53">
                  <c:v>43893.25000295139</c:v>
                </c:pt>
                <c:pt idx="54">
                  <c:v>43893.291669675928</c:v>
                </c:pt>
                <c:pt idx="55">
                  <c:v>43893.333336400465</c:v>
                </c:pt>
                <c:pt idx="56">
                  <c:v>43893.375003125002</c:v>
                </c:pt>
                <c:pt idx="57">
                  <c:v>43893.416669849539</c:v>
                </c:pt>
                <c:pt idx="58">
                  <c:v>43893.458336574076</c:v>
                </c:pt>
                <c:pt idx="59">
                  <c:v>43893.500003298614</c:v>
                </c:pt>
                <c:pt idx="60">
                  <c:v>43893.541670023151</c:v>
                </c:pt>
                <c:pt idx="61">
                  <c:v>43893.583336747688</c:v>
                </c:pt>
                <c:pt idx="62">
                  <c:v>43893.625003472225</c:v>
                </c:pt>
                <c:pt idx="63">
                  <c:v>43893.666670196762</c:v>
                </c:pt>
                <c:pt idx="64">
                  <c:v>43893.7083369213</c:v>
                </c:pt>
                <c:pt idx="65">
                  <c:v>43893.750003645837</c:v>
                </c:pt>
                <c:pt idx="66">
                  <c:v>43893.791670370367</c:v>
                </c:pt>
                <c:pt idx="67">
                  <c:v>43893.833337094904</c:v>
                </c:pt>
                <c:pt idx="68">
                  <c:v>43893.875003819441</c:v>
                </c:pt>
                <c:pt idx="69">
                  <c:v>43893.916670543978</c:v>
                </c:pt>
                <c:pt idx="70">
                  <c:v>43893.958337268516</c:v>
                </c:pt>
                <c:pt idx="71">
                  <c:v>43894.000003993053</c:v>
                </c:pt>
                <c:pt idx="72">
                  <c:v>43894.04167071759</c:v>
                </c:pt>
                <c:pt idx="73">
                  <c:v>43894.083337442127</c:v>
                </c:pt>
                <c:pt idx="74">
                  <c:v>43894.125004166664</c:v>
                </c:pt>
                <c:pt idx="75">
                  <c:v>43894.166670891202</c:v>
                </c:pt>
                <c:pt idx="76">
                  <c:v>43894.208337615739</c:v>
                </c:pt>
                <c:pt idx="77">
                  <c:v>43894.250004340276</c:v>
                </c:pt>
                <c:pt idx="78">
                  <c:v>43894.291671064813</c:v>
                </c:pt>
                <c:pt idx="79">
                  <c:v>43894.33333778935</c:v>
                </c:pt>
                <c:pt idx="80">
                  <c:v>43894.375004513888</c:v>
                </c:pt>
                <c:pt idx="81">
                  <c:v>43894.416671238425</c:v>
                </c:pt>
                <c:pt idx="82">
                  <c:v>43894.458337962962</c:v>
                </c:pt>
                <c:pt idx="83">
                  <c:v>43894.500004687499</c:v>
                </c:pt>
                <c:pt idx="84">
                  <c:v>43894.541671412037</c:v>
                </c:pt>
                <c:pt idx="85">
                  <c:v>43894.583338136574</c:v>
                </c:pt>
                <c:pt idx="86">
                  <c:v>43894.625004861111</c:v>
                </c:pt>
                <c:pt idx="87">
                  <c:v>43894.666671585648</c:v>
                </c:pt>
                <c:pt idx="88">
                  <c:v>43894.708338310185</c:v>
                </c:pt>
                <c:pt idx="89">
                  <c:v>43894.750005034723</c:v>
                </c:pt>
                <c:pt idx="90">
                  <c:v>43894.79167175926</c:v>
                </c:pt>
                <c:pt idx="91">
                  <c:v>43894.833338483797</c:v>
                </c:pt>
                <c:pt idx="92">
                  <c:v>43894.875005208334</c:v>
                </c:pt>
                <c:pt idx="93">
                  <c:v>43894.916671932871</c:v>
                </c:pt>
                <c:pt idx="94">
                  <c:v>43894.958338657409</c:v>
                </c:pt>
                <c:pt idx="95">
                  <c:v>43895.000005381946</c:v>
                </c:pt>
                <c:pt idx="96">
                  <c:v>43895.041672106483</c:v>
                </c:pt>
                <c:pt idx="97">
                  <c:v>43895.08333883102</c:v>
                </c:pt>
                <c:pt idx="98">
                  <c:v>43895.125005555557</c:v>
                </c:pt>
                <c:pt idx="99">
                  <c:v>43895.166672280095</c:v>
                </c:pt>
                <c:pt idx="100">
                  <c:v>43895.208339004632</c:v>
                </c:pt>
                <c:pt idx="101">
                  <c:v>43895.250005729169</c:v>
                </c:pt>
                <c:pt idx="102">
                  <c:v>43895.291672453706</c:v>
                </c:pt>
                <c:pt idx="103">
                  <c:v>43895.333339178243</c:v>
                </c:pt>
                <c:pt idx="104">
                  <c:v>43895.375005902781</c:v>
                </c:pt>
                <c:pt idx="105">
                  <c:v>43895.416672627318</c:v>
                </c:pt>
                <c:pt idx="106">
                  <c:v>43895.458339351855</c:v>
                </c:pt>
                <c:pt idx="107">
                  <c:v>43895.500006076392</c:v>
                </c:pt>
                <c:pt idx="108">
                  <c:v>43895.54167280093</c:v>
                </c:pt>
                <c:pt idx="109">
                  <c:v>43895.583339525459</c:v>
                </c:pt>
                <c:pt idx="110">
                  <c:v>43895.625006249997</c:v>
                </c:pt>
                <c:pt idx="111">
                  <c:v>43895.666672974534</c:v>
                </c:pt>
                <c:pt idx="112">
                  <c:v>43895.708339699071</c:v>
                </c:pt>
                <c:pt idx="113">
                  <c:v>43895.750006423608</c:v>
                </c:pt>
                <c:pt idx="114">
                  <c:v>43895.791673148145</c:v>
                </c:pt>
                <c:pt idx="115">
                  <c:v>43895.833339872683</c:v>
                </c:pt>
                <c:pt idx="116">
                  <c:v>43895.87500659722</c:v>
                </c:pt>
                <c:pt idx="117">
                  <c:v>43895.916673321757</c:v>
                </c:pt>
                <c:pt idx="118">
                  <c:v>43895.958340046294</c:v>
                </c:pt>
                <c:pt idx="119">
                  <c:v>43896.000006770832</c:v>
                </c:pt>
                <c:pt idx="120">
                  <c:v>43896.041673495369</c:v>
                </c:pt>
                <c:pt idx="121">
                  <c:v>43896.083340219906</c:v>
                </c:pt>
                <c:pt idx="122">
                  <c:v>43896.125006944443</c:v>
                </c:pt>
                <c:pt idx="123">
                  <c:v>43896.16667366898</c:v>
                </c:pt>
                <c:pt idx="124">
                  <c:v>43896.208340393518</c:v>
                </c:pt>
                <c:pt idx="125">
                  <c:v>43896.250007118055</c:v>
                </c:pt>
                <c:pt idx="126">
                  <c:v>43896.291673842592</c:v>
                </c:pt>
                <c:pt idx="127">
                  <c:v>43896.333340567129</c:v>
                </c:pt>
                <c:pt idx="128">
                  <c:v>43896.375007291666</c:v>
                </c:pt>
                <c:pt idx="129">
                  <c:v>43896.416674016204</c:v>
                </c:pt>
                <c:pt idx="130">
                  <c:v>43896.458340740741</c:v>
                </c:pt>
                <c:pt idx="131">
                  <c:v>43896.500007465278</c:v>
                </c:pt>
                <c:pt idx="132">
                  <c:v>43896.541674189815</c:v>
                </c:pt>
                <c:pt idx="133">
                  <c:v>43896.583340914352</c:v>
                </c:pt>
                <c:pt idx="134">
                  <c:v>43896.62500763889</c:v>
                </c:pt>
                <c:pt idx="135">
                  <c:v>43896.666674363427</c:v>
                </c:pt>
                <c:pt idx="136">
                  <c:v>43896.708341087964</c:v>
                </c:pt>
                <c:pt idx="137">
                  <c:v>43896.750007812501</c:v>
                </c:pt>
                <c:pt idx="138">
                  <c:v>43896.791674537038</c:v>
                </c:pt>
                <c:pt idx="139">
                  <c:v>43896.833341261576</c:v>
                </c:pt>
                <c:pt idx="140">
                  <c:v>43896.875007986113</c:v>
                </c:pt>
                <c:pt idx="141">
                  <c:v>43896.91667471065</c:v>
                </c:pt>
                <c:pt idx="142">
                  <c:v>43896.958341435187</c:v>
                </c:pt>
                <c:pt idx="143">
                  <c:v>43897.000008159725</c:v>
                </c:pt>
                <c:pt idx="144">
                  <c:v>43897.041674884262</c:v>
                </c:pt>
                <c:pt idx="145">
                  <c:v>43897.083341608799</c:v>
                </c:pt>
                <c:pt idx="146">
                  <c:v>43897.125008333336</c:v>
                </c:pt>
                <c:pt idx="147">
                  <c:v>43897.166675057873</c:v>
                </c:pt>
                <c:pt idx="148">
                  <c:v>43897.208341782411</c:v>
                </c:pt>
                <c:pt idx="149">
                  <c:v>43897.250008506948</c:v>
                </c:pt>
                <c:pt idx="150">
                  <c:v>43897.291675231485</c:v>
                </c:pt>
                <c:pt idx="151">
                  <c:v>43897.333341956015</c:v>
                </c:pt>
                <c:pt idx="152">
                  <c:v>43897.375008680552</c:v>
                </c:pt>
                <c:pt idx="153">
                  <c:v>43897.416675405089</c:v>
                </c:pt>
                <c:pt idx="154">
                  <c:v>43897.458342129627</c:v>
                </c:pt>
                <c:pt idx="155">
                  <c:v>43897.500008854164</c:v>
                </c:pt>
                <c:pt idx="156">
                  <c:v>43897.541675578701</c:v>
                </c:pt>
                <c:pt idx="157">
                  <c:v>43897.583342303238</c:v>
                </c:pt>
                <c:pt idx="158">
                  <c:v>43897.625009027775</c:v>
                </c:pt>
                <c:pt idx="159">
                  <c:v>43897.666675752313</c:v>
                </c:pt>
                <c:pt idx="160">
                  <c:v>43897.70834247685</c:v>
                </c:pt>
                <c:pt idx="161">
                  <c:v>43897.750009201387</c:v>
                </c:pt>
                <c:pt idx="162">
                  <c:v>43897.791675925924</c:v>
                </c:pt>
                <c:pt idx="163">
                  <c:v>43897.833342650461</c:v>
                </c:pt>
                <c:pt idx="164">
                  <c:v>43897.875009374999</c:v>
                </c:pt>
                <c:pt idx="165">
                  <c:v>43897.916676099536</c:v>
                </c:pt>
                <c:pt idx="166">
                  <c:v>43897.958342824073</c:v>
                </c:pt>
                <c:pt idx="167">
                  <c:v>43898.00000954861</c:v>
                </c:pt>
              </c:numCache>
            </c:numRef>
          </c:cat>
          <c:val>
            <c:numRef>
              <c:f>Sheet2!$C$5:$FN$5</c:f>
              <c:numCache>
                <c:formatCode>#,##0</c:formatCode>
                <c:ptCount val="168"/>
                <c:pt idx="0">
                  <c:v>31944.98</c:v>
                </c:pt>
                <c:pt idx="1">
                  <c:v>31085.55</c:v>
                </c:pt>
                <c:pt idx="2">
                  <c:v>30502.01</c:v>
                </c:pt>
                <c:pt idx="3">
                  <c:v>30264.58</c:v>
                </c:pt>
                <c:pt idx="4">
                  <c:v>30217.41</c:v>
                </c:pt>
                <c:pt idx="5">
                  <c:v>30621.25</c:v>
                </c:pt>
                <c:pt idx="6">
                  <c:v>31343.88</c:v>
                </c:pt>
                <c:pt idx="7">
                  <c:v>32193.27</c:v>
                </c:pt>
                <c:pt idx="8">
                  <c:v>33674.300000000003</c:v>
                </c:pt>
                <c:pt idx="9">
                  <c:v>34941.360000000001</c:v>
                </c:pt>
                <c:pt idx="10">
                  <c:v>35379.06</c:v>
                </c:pt>
                <c:pt idx="11">
                  <c:v>35428</c:v>
                </c:pt>
                <c:pt idx="12">
                  <c:v>35458.61</c:v>
                </c:pt>
                <c:pt idx="13">
                  <c:v>35575.980000000003</c:v>
                </c:pt>
                <c:pt idx="14">
                  <c:v>35649.89</c:v>
                </c:pt>
                <c:pt idx="15">
                  <c:v>36007.06</c:v>
                </c:pt>
                <c:pt idx="16">
                  <c:v>36366.85</c:v>
                </c:pt>
                <c:pt idx="17">
                  <c:v>36879.160000000003</c:v>
                </c:pt>
                <c:pt idx="18">
                  <c:v>38006.71</c:v>
                </c:pt>
                <c:pt idx="19">
                  <c:v>38952.78</c:v>
                </c:pt>
                <c:pt idx="20">
                  <c:v>38495.49</c:v>
                </c:pt>
                <c:pt idx="21">
                  <c:v>37275.269999999997</c:v>
                </c:pt>
                <c:pt idx="22">
                  <c:v>35080.730000000003</c:v>
                </c:pt>
                <c:pt idx="23">
                  <c:v>32687.599999999999</c:v>
                </c:pt>
                <c:pt idx="24">
                  <c:v>31026.93</c:v>
                </c:pt>
                <c:pt idx="25">
                  <c:v>30039.91</c:v>
                </c:pt>
                <c:pt idx="26">
                  <c:v>29629.29</c:v>
                </c:pt>
                <c:pt idx="27">
                  <c:v>29608.39</c:v>
                </c:pt>
                <c:pt idx="28">
                  <c:v>30249.43</c:v>
                </c:pt>
                <c:pt idx="29">
                  <c:v>32274.17</c:v>
                </c:pt>
                <c:pt idx="30">
                  <c:v>35706.1</c:v>
                </c:pt>
                <c:pt idx="31">
                  <c:v>37126.11</c:v>
                </c:pt>
                <c:pt idx="32">
                  <c:v>37488.080000000002</c:v>
                </c:pt>
                <c:pt idx="33">
                  <c:v>38047.269999999997</c:v>
                </c:pt>
                <c:pt idx="34">
                  <c:v>38639</c:v>
                </c:pt>
                <c:pt idx="35">
                  <c:v>38915.440000000002</c:v>
                </c:pt>
                <c:pt idx="36">
                  <c:v>39142.35</c:v>
                </c:pt>
                <c:pt idx="37">
                  <c:v>39522.980000000003</c:v>
                </c:pt>
                <c:pt idx="38">
                  <c:v>39887.910000000003</c:v>
                </c:pt>
                <c:pt idx="39">
                  <c:v>39832.18</c:v>
                </c:pt>
                <c:pt idx="40">
                  <c:v>39811.949999999997</c:v>
                </c:pt>
                <c:pt idx="41">
                  <c:v>39979.550000000003</c:v>
                </c:pt>
                <c:pt idx="42">
                  <c:v>41088.959999999999</c:v>
                </c:pt>
                <c:pt idx="43">
                  <c:v>41523.61</c:v>
                </c:pt>
                <c:pt idx="44">
                  <c:v>40721.760000000002</c:v>
                </c:pt>
                <c:pt idx="45">
                  <c:v>39234.980000000003</c:v>
                </c:pt>
                <c:pt idx="46">
                  <c:v>36788.28</c:v>
                </c:pt>
                <c:pt idx="47">
                  <c:v>34214.21</c:v>
                </c:pt>
                <c:pt idx="48">
                  <c:v>32476.98</c:v>
                </c:pt>
                <c:pt idx="49">
                  <c:v>31556.93</c:v>
                </c:pt>
                <c:pt idx="50">
                  <c:v>31089.59</c:v>
                </c:pt>
                <c:pt idx="51">
                  <c:v>30678.16</c:v>
                </c:pt>
                <c:pt idx="52">
                  <c:v>31111.78</c:v>
                </c:pt>
                <c:pt idx="53">
                  <c:v>33098.230000000003</c:v>
                </c:pt>
                <c:pt idx="54">
                  <c:v>36514.25</c:v>
                </c:pt>
                <c:pt idx="55">
                  <c:v>37750.379999999997</c:v>
                </c:pt>
                <c:pt idx="56">
                  <c:v>37998.050000000003</c:v>
                </c:pt>
                <c:pt idx="57">
                  <c:v>38575.800000000003</c:v>
                </c:pt>
                <c:pt idx="58">
                  <c:v>39251.660000000003</c:v>
                </c:pt>
                <c:pt idx="59">
                  <c:v>39851.75</c:v>
                </c:pt>
                <c:pt idx="60">
                  <c:v>40252.04</c:v>
                </c:pt>
                <c:pt idx="61">
                  <c:v>40482.94</c:v>
                </c:pt>
                <c:pt idx="62">
                  <c:v>40412.54</c:v>
                </c:pt>
                <c:pt idx="63">
                  <c:v>40082.199999999997</c:v>
                </c:pt>
                <c:pt idx="64">
                  <c:v>40017.67</c:v>
                </c:pt>
                <c:pt idx="65">
                  <c:v>40155.730000000003</c:v>
                </c:pt>
                <c:pt idx="66">
                  <c:v>41150.199999999997</c:v>
                </c:pt>
                <c:pt idx="67">
                  <c:v>41663.39</c:v>
                </c:pt>
                <c:pt idx="68">
                  <c:v>41129.269999999997</c:v>
                </c:pt>
                <c:pt idx="69">
                  <c:v>39643.4</c:v>
                </c:pt>
                <c:pt idx="70">
                  <c:v>37208.120000000003</c:v>
                </c:pt>
                <c:pt idx="71">
                  <c:v>34959.129999999997</c:v>
                </c:pt>
                <c:pt idx="72">
                  <c:v>32983.54</c:v>
                </c:pt>
                <c:pt idx="73">
                  <c:v>31837.08</c:v>
                </c:pt>
                <c:pt idx="74">
                  <c:v>31258.19</c:v>
                </c:pt>
                <c:pt idx="75">
                  <c:v>31245.18</c:v>
                </c:pt>
                <c:pt idx="76">
                  <c:v>31874.52</c:v>
                </c:pt>
                <c:pt idx="77">
                  <c:v>34009.39</c:v>
                </c:pt>
                <c:pt idx="78">
                  <c:v>37577.61</c:v>
                </c:pt>
                <c:pt idx="79">
                  <c:v>39043.79</c:v>
                </c:pt>
                <c:pt idx="80">
                  <c:v>39512.629999999997</c:v>
                </c:pt>
                <c:pt idx="81">
                  <c:v>40057.519999999997</c:v>
                </c:pt>
                <c:pt idx="82">
                  <c:v>40357.53</c:v>
                </c:pt>
                <c:pt idx="83">
                  <c:v>40565.17</c:v>
                </c:pt>
                <c:pt idx="84">
                  <c:v>40572.28</c:v>
                </c:pt>
                <c:pt idx="85">
                  <c:v>40391.08</c:v>
                </c:pt>
                <c:pt idx="86">
                  <c:v>39767.03</c:v>
                </c:pt>
                <c:pt idx="87">
                  <c:v>39478.14</c:v>
                </c:pt>
                <c:pt idx="88">
                  <c:v>39603.65</c:v>
                </c:pt>
                <c:pt idx="89">
                  <c:v>40110.160000000003</c:v>
                </c:pt>
                <c:pt idx="90">
                  <c:v>41242.69</c:v>
                </c:pt>
                <c:pt idx="91">
                  <c:v>41658.25</c:v>
                </c:pt>
                <c:pt idx="92">
                  <c:v>40998.980000000003</c:v>
                </c:pt>
                <c:pt idx="93">
                  <c:v>39571.18</c:v>
                </c:pt>
                <c:pt idx="94">
                  <c:v>37298.839999999997</c:v>
                </c:pt>
                <c:pt idx="95">
                  <c:v>34979.519999999997</c:v>
                </c:pt>
                <c:pt idx="96">
                  <c:v>33418.01</c:v>
                </c:pt>
                <c:pt idx="97">
                  <c:v>32645.93</c:v>
                </c:pt>
                <c:pt idx="98">
                  <c:v>32387.360000000001</c:v>
                </c:pt>
                <c:pt idx="99">
                  <c:v>32632.46</c:v>
                </c:pt>
                <c:pt idx="100">
                  <c:v>33681.22</c:v>
                </c:pt>
                <c:pt idx="101">
                  <c:v>36169.47</c:v>
                </c:pt>
                <c:pt idx="102">
                  <c:v>40151.54</c:v>
                </c:pt>
                <c:pt idx="103">
                  <c:v>41115.53</c:v>
                </c:pt>
                <c:pt idx="104">
                  <c:v>39996.42</c:v>
                </c:pt>
                <c:pt idx="105">
                  <c:v>39094.71</c:v>
                </c:pt>
                <c:pt idx="106">
                  <c:v>38511.589999999997</c:v>
                </c:pt>
                <c:pt idx="107">
                  <c:v>37981.68</c:v>
                </c:pt>
                <c:pt idx="108">
                  <c:v>37622.839999999997</c:v>
                </c:pt>
                <c:pt idx="109">
                  <c:v>37515.769999999997</c:v>
                </c:pt>
                <c:pt idx="110">
                  <c:v>37567.58</c:v>
                </c:pt>
                <c:pt idx="111">
                  <c:v>37712.03</c:v>
                </c:pt>
                <c:pt idx="112">
                  <c:v>38061</c:v>
                </c:pt>
                <c:pt idx="113">
                  <c:v>38107.760000000002</c:v>
                </c:pt>
                <c:pt idx="114">
                  <c:v>38555.089999999997</c:v>
                </c:pt>
                <c:pt idx="115">
                  <c:v>39629.94</c:v>
                </c:pt>
                <c:pt idx="116">
                  <c:v>39148.730000000003</c:v>
                </c:pt>
                <c:pt idx="117">
                  <c:v>37904.959999999999</c:v>
                </c:pt>
                <c:pt idx="118">
                  <c:v>35877.79</c:v>
                </c:pt>
                <c:pt idx="119">
                  <c:v>33751.22</c:v>
                </c:pt>
                <c:pt idx="120">
                  <c:v>32315.040000000001</c:v>
                </c:pt>
                <c:pt idx="121">
                  <c:v>31630.6</c:v>
                </c:pt>
                <c:pt idx="122">
                  <c:v>31416.3</c:v>
                </c:pt>
                <c:pt idx="123">
                  <c:v>31874.29</c:v>
                </c:pt>
                <c:pt idx="124">
                  <c:v>33042.839999999997</c:v>
                </c:pt>
                <c:pt idx="125">
                  <c:v>35597.24</c:v>
                </c:pt>
                <c:pt idx="126">
                  <c:v>39729.49</c:v>
                </c:pt>
                <c:pt idx="127">
                  <c:v>40913.83</c:v>
                </c:pt>
                <c:pt idx="128">
                  <c:v>40040.199999999997</c:v>
                </c:pt>
                <c:pt idx="129">
                  <c:v>39319.870000000003</c:v>
                </c:pt>
                <c:pt idx="130">
                  <c:v>38673.85</c:v>
                </c:pt>
                <c:pt idx="131">
                  <c:v>38095.17</c:v>
                </c:pt>
                <c:pt idx="132">
                  <c:v>37522.050000000003</c:v>
                </c:pt>
                <c:pt idx="133">
                  <c:v>37319.279999999999</c:v>
                </c:pt>
                <c:pt idx="134">
                  <c:v>37160.980000000003</c:v>
                </c:pt>
                <c:pt idx="135">
                  <c:v>37138.980000000003</c:v>
                </c:pt>
                <c:pt idx="136">
                  <c:v>37235.18</c:v>
                </c:pt>
                <c:pt idx="137">
                  <c:v>37126.019999999997</c:v>
                </c:pt>
                <c:pt idx="138">
                  <c:v>37592.85</c:v>
                </c:pt>
                <c:pt idx="139">
                  <c:v>38294.49</c:v>
                </c:pt>
                <c:pt idx="140">
                  <c:v>38007.46</c:v>
                </c:pt>
                <c:pt idx="141">
                  <c:v>37393.300000000003</c:v>
                </c:pt>
                <c:pt idx="142">
                  <c:v>36280.050000000003</c:v>
                </c:pt>
                <c:pt idx="143">
                  <c:v>34845.160000000003</c:v>
                </c:pt>
                <c:pt idx="144">
                  <c:v>33778.31</c:v>
                </c:pt>
                <c:pt idx="145">
                  <c:v>33152.57</c:v>
                </c:pt>
                <c:pt idx="146">
                  <c:v>32971.599999999999</c:v>
                </c:pt>
                <c:pt idx="147">
                  <c:v>33050.339999999997</c:v>
                </c:pt>
                <c:pt idx="148">
                  <c:v>33482.39</c:v>
                </c:pt>
                <c:pt idx="149">
                  <c:v>34635.39</c:v>
                </c:pt>
                <c:pt idx="150">
                  <c:v>36172.69</c:v>
                </c:pt>
                <c:pt idx="151">
                  <c:v>37609.32</c:v>
                </c:pt>
                <c:pt idx="152">
                  <c:v>38692.89</c:v>
                </c:pt>
                <c:pt idx="153">
                  <c:v>39089.58</c:v>
                </c:pt>
                <c:pt idx="154">
                  <c:v>39049.39</c:v>
                </c:pt>
                <c:pt idx="155">
                  <c:v>38475.870000000003</c:v>
                </c:pt>
                <c:pt idx="156">
                  <c:v>37641.120000000003</c:v>
                </c:pt>
                <c:pt idx="157">
                  <c:v>36863.300000000003</c:v>
                </c:pt>
                <c:pt idx="158">
                  <c:v>36115.910000000003</c:v>
                </c:pt>
                <c:pt idx="159">
                  <c:v>35603.56</c:v>
                </c:pt>
                <c:pt idx="160">
                  <c:v>35432.550000000003</c:v>
                </c:pt>
                <c:pt idx="161">
                  <c:v>35835.160000000003</c:v>
                </c:pt>
                <c:pt idx="162">
                  <c:v>37050.9</c:v>
                </c:pt>
                <c:pt idx="163">
                  <c:v>38364.93</c:v>
                </c:pt>
                <c:pt idx="164">
                  <c:v>38223.07</c:v>
                </c:pt>
                <c:pt idx="165">
                  <c:v>37665.550000000003</c:v>
                </c:pt>
                <c:pt idx="166">
                  <c:v>36590.47</c:v>
                </c:pt>
                <c:pt idx="167">
                  <c:v>35333.379999999997</c:v>
                </c:pt>
              </c:numCache>
            </c:numRef>
          </c:val>
          <c:smooth val="0"/>
        </c:ser>
        <c:ser>
          <c:idx val="1"/>
          <c:order val="1"/>
          <c:tx>
            <c:strRef>
              <c:f>Sheet2!$B$2</c:f>
              <c:strCache>
                <c:ptCount val="1"/>
                <c:pt idx="0">
                  <c:v>Backcast</c:v>
                </c:pt>
              </c:strCache>
            </c:strRef>
          </c:tx>
          <c:spPr>
            <a:ln w="28575" cap="rnd">
              <a:solidFill>
                <a:schemeClr val="accent2"/>
              </a:solidFill>
              <a:round/>
            </a:ln>
            <a:effectLst/>
          </c:spPr>
          <c:marker>
            <c:symbol val="none"/>
          </c:marker>
          <c:cat>
            <c:numRef>
              <c:f>Sheet2!$C$1:$FN$1</c:f>
              <c:numCache>
                <c:formatCode>0.00</c:formatCode>
                <c:ptCount val="168"/>
                <c:pt idx="0">
                  <c:v>43891.041666666664</c:v>
                </c:pt>
                <c:pt idx="1">
                  <c:v>43891.083333333336</c:v>
                </c:pt>
                <c:pt idx="2">
                  <c:v>43891.125000057873</c:v>
                </c:pt>
                <c:pt idx="3">
                  <c:v>43891.16666678241</c:v>
                </c:pt>
                <c:pt idx="4">
                  <c:v>43891.208333506947</c:v>
                </c:pt>
                <c:pt idx="5">
                  <c:v>43891.250000231485</c:v>
                </c:pt>
                <c:pt idx="6">
                  <c:v>43891.291666956022</c:v>
                </c:pt>
                <c:pt idx="7">
                  <c:v>43891.333333680559</c:v>
                </c:pt>
                <c:pt idx="8">
                  <c:v>43891.375000405096</c:v>
                </c:pt>
                <c:pt idx="9">
                  <c:v>43891.416667129626</c:v>
                </c:pt>
                <c:pt idx="10">
                  <c:v>43891.458333854163</c:v>
                </c:pt>
                <c:pt idx="11">
                  <c:v>43891.500000578701</c:v>
                </c:pt>
                <c:pt idx="12">
                  <c:v>43891.541667303238</c:v>
                </c:pt>
                <c:pt idx="13">
                  <c:v>43891.583334027775</c:v>
                </c:pt>
                <c:pt idx="14">
                  <c:v>43891.625000752312</c:v>
                </c:pt>
                <c:pt idx="15">
                  <c:v>43891.666667476849</c:v>
                </c:pt>
                <c:pt idx="16">
                  <c:v>43891.708334201387</c:v>
                </c:pt>
                <c:pt idx="17">
                  <c:v>43891.750000925924</c:v>
                </c:pt>
                <c:pt idx="18">
                  <c:v>43891.791667650461</c:v>
                </c:pt>
                <c:pt idx="19">
                  <c:v>43891.833334374998</c:v>
                </c:pt>
                <c:pt idx="20">
                  <c:v>43891.875001099535</c:v>
                </c:pt>
                <c:pt idx="21">
                  <c:v>43891.916667824073</c:v>
                </c:pt>
                <c:pt idx="22">
                  <c:v>43891.95833454861</c:v>
                </c:pt>
                <c:pt idx="23">
                  <c:v>43892.000001273147</c:v>
                </c:pt>
                <c:pt idx="24">
                  <c:v>43892.041667997684</c:v>
                </c:pt>
                <c:pt idx="25">
                  <c:v>43892.083334722221</c:v>
                </c:pt>
                <c:pt idx="26">
                  <c:v>43892.125001446759</c:v>
                </c:pt>
                <c:pt idx="27">
                  <c:v>43892.166668171296</c:v>
                </c:pt>
                <c:pt idx="28">
                  <c:v>43892.208334895833</c:v>
                </c:pt>
                <c:pt idx="29">
                  <c:v>43892.250001562497</c:v>
                </c:pt>
                <c:pt idx="30">
                  <c:v>43892.291668287035</c:v>
                </c:pt>
                <c:pt idx="31">
                  <c:v>43892.333335011572</c:v>
                </c:pt>
                <c:pt idx="32">
                  <c:v>43892.375001736109</c:v>
                </c:pt>
                <c:pt idx="33">
                  <c:v>43892.416668460646</c:v>
                </c:pt>
                <c:pt idx="34">
                  <c:v>43892.458335185183</c:v>
                </c:pt>
                <c:pt idx="35">
                  <c:v>43892.500001909721</c:v>
                </c:pt>
                <c:pt idx="36">
                  <c:v>43892.541668634258</c:v>
                </c:pt>
                <c:pt idx="37">
                  <c:v>43892.583335358795</c:v>
                </c:pt>
                <c:pt idx="38">
                  <c:v>43892.625002083332</c:v>
                </c:pt>
                <c:pt idx="39">
                  <c:v>43892.666668807869</c:v>
                </c:pt>
                <c:pt idx="40">
                  <c:v>43892.708335532407</c:v>
                </c:pt>
                <c:pt idx="41">
                  <c:v>43892.750002256944</c:v>
                </c:pt>
                <c:pt idx="42">
                  <c:v>43892.791668981481</c:v>
                </c:pt>
                <c:pt idx="43">
                  <c:v>43892.833335706018</c:v>
                </c:pt>
                <c:pt idx="44">
                  <c:v>43892.875002430555</c:v>
                </c:pt>
                <c:pt idx="45">
                  <c:v>43892.916669155093</c:v>
                </c:pt>
                <c:pt idx="46">
                  <c:v>43892.95833587963</c:v>
                </c:pt>
                <c:pt idx="47">
                  <c:v>43893.000002604167</c:v>
                </c:pt>
                <c:pt idx="48">
                  <c:v>43893.041669328704</c:v>
                </c:pt>
                <c:pt idx="49">
                  <c:v>43893.083336053242</c:v>
                </c:pt>
                <c:pt idx="50">
                  <c:v>43893.125002777779</c:v>
                </c:pt>
                <c:pt idx="51">
                  <c:v>43893.166669502316</c:v>
                </c:pt>
                <c:pt idx="52">
                  <c:v>43893.208336226853</c:v>
                </c:pt>
                <c:pt idx="53">
                  <c:v>43893.25000295139</c:v>
                </c:pt>
                <c:pt idx="54">
                  <c:v>43893.291669675928</c:v>
                </c:pt>
                <c:pt idx="55">
                  <c:v>43893.333336400465</c:v>
                </c:pt>
                <c:pt idx="56">
                  <c:v>43893.375003125002</c:v>
                </c:pt>
                <c:pt idx="57">
                  <c:v>43893.416669849539</c:v>
                </c:pt>
                <c:pt idx="58">
                  <c:v>43893.458336574076</c:v>
                </c:pt>
                <c:pt idx="59">
                  <c:v>43893.500003298614</c:v>
                </c:pt>
                <c:pt idx="60">
                  <c:v>43893.541670023151</c:v>
                </c:pt>
                <c:pt idx="61">
                  <c:v>43893.583336747688</c:v>
                </c:pt>
                <c:pt idx="62">
                  <c:v>43893.625003472225</c:v>
                </c:pt>
                <c:pt idx="63">
                  <c:v>43893.666670196762</c:v>
                </c:pt>
                <c:pt idx="64">
                  <c:v>43893.7083369213</c:v>
                </c:pt>
                <c:pt idx="65">
                  <c:v>43893.750003645837</c:v>
                </c:pt>
                <c:pt idx="66">
                  <c:v>43893.791670370367</c:v>
                </c:pt>
                <c:pt idx="67">
                  <c:v>43893.833337094904</c:v>
                </c:pt>
                <c:pt idx="68">
                  <c:v>43893.875003819441</c:v>
                </c:pt>
                <c:pt idx="69">
                  <c:v>43893.916670543978</c:v>
                </c:pt>
                <c:pt idx="70">
                  <c:v>43893.958337268516</c:v>
                </c:pt>
                <c:pt idx="71">
                  <c:v>43894.000003993053</c:v>
                </c:pt>
                <c:pt idx="72">
                  <c:v>43894.04167071759</c:v>
                </c:pt>
                <c:pt idx="73">
                  <c:v>43894.083337442127</c:v>
                </c:pt>
                <c:pt idx="74">
                  <c:v>43894.125004166664</c:v>
                </c:pt>
                <c:pt idx="75">
                  <c:v>43894.166670891202</c:v>
                </c:pt>
                <c:pt idx="76">
                  <c:v>43894.208337615739</c:v>
                </c:pt>
                <c:pt idx="77">
                  <c:v>43894.250004340276</c:v>
                </c:pt>
                <c:pt idx="78">
                  <c:v>43894.291671064813</c:v>
                </c:pt>
                <c:pt idx="79">
                  <c:v>43894.33333778935</c:v>
                </c:pt>
                <c:pt idx="80">
                  <c:v>43894.375004513888</c:v>
                </c:pt>
                <c:pt idx="81">
                  <c:v>43894.416671238425</c:v>
                </c:pt>
                <c:pt idx="82">
                  <c:v>43894.458337962962</c:v>
                </c:pt>
                <c:pt idx="83">
                  <c:v>43894.500004687499</c:v>
                </c:pt>
                <c:pt idx="84">
                  <c:v>43894.541671412037</c:v>
                </c:pt>
                <c:pt idx="85">
                  <c:v>43894.583338136574</c:v>
                </c:pt>
                <c:pt idx="86">
                  <c:v>43894.625004861111</c:v>
                </c:pt>
                <c:pt idx="87">
                  <c:v>43894.666671585648</c:v>
                </c:pt>
                <c:pt idx="88">
                  <c:v>43894.708338310185</c:v>
                </c:pt>
                <c:pt idx="89">
                  <c:v>43894.750005034723</c:v>
                </c:pt>
                <c:pt idx="90">
                  <c:v>43894.79167175926</c:v>
                </c:pt>
                <c:pt idx="91">
                  <c:v>43894.833338483797</c:v>
                </c:pt>
                <c:pt idx="92">
                  <c:v>43894.875005208334</c:v>
                </c:pt>
                <c:pt idx="93">
                  <c:v>43894.916671932871</c:v>
                </c:pt>
                <c:pt idx="94">
                  <c:v>43894.958338657409</c:v>
                </c:pt>
                <c:pt idx="95">
                  <c:v>43895.000005381946</c:v>
                </c:pt>
                <c:pt idx="96">
                  <c:v>43895.041672106483</c:v>
                </c:pt>
                <c:pt idx="97">
                  <c:v>43895.08333883102</c:v>
                </c:pt>
                <c:pt idx="98">
                  <c:v>43895.125005555557</c:v>
                </c:pt>
                <c:pt idx="99">
                  <c:v>43895.166672280095</c:v>
                </c:pt>
                <c:pt idx="100">
                  <c:v>43895.208339004632</c:v>
                </c:pt>
                <c:pt idx="101">
                  <c:v>43895.250005729169</c:v>
                </c:pt>
                <c:pt idx="102">
                  <c:v>43895.291672453706</c:v>
                </c:pt>
                <c:pt idx="103">
                  <c:v>43895.333339178243</c:v>
                </c:pt>
                <c:pt idx="104">
                  <c:v>43895.375005902781</c:v>
                </c:pt>
                <c:pt idx="105">
                  <c:v>43895.416672627318</c:v>
                </c:pt>
                <c:pt idx="106">
                  <c:v>43895.458339351855</c:v>
                </c:pt>
                <c:pt idx="107">
                  <c:v>43895.500006076392</c:v>
                </c:pt>
                <c:pt idx="108">
                  <c:v>43895.54167280093</c:v>
                </c:pt>
                <c:pt idx="109">
                  <c:v>43895.583339525459</c:v>
                </c:pt>
                <c:pt idx="110">
                  <c:v>43895.625006249997</c:v>
                </c:pt>
                <c:pt idx="111">
                  <c:v>43895.666672974534</c:v>
                </c:pt>
                <c:pt idx="112">
                  <c:v>43895.708339699071</c:v>
                </c:pt>
                <c:pt idx="113">
                  <c:v>43895.750006423608</c:v>
                </c:pt>
                <c:pt idx="114">
                  <c:v>43895.791673148145</c:v>
                </c:pt>
                <c:pt idx="115">
                  <c:v>43895.833339872683</c:v>
                </c:pt>
                <c:pt idx="116">
                  <c:v>43895.87500659722</c:v>
                </c:pt>
                <c:pt idx="117">
                  <c:v>43895.916673321757</c:v>
                </c:pt>
                <c:pt idx="118">
                  <c:v>43895.958340046294</c:v>
                </c:pt>
                <c:pt idx="119">
                  <c:v>43896.000006770832</c:v>
                </c:pt>
                <c:pt idx="120">
                  <c:v>43896.041673495369</c:v>
                </c:pt>
                <c:pt idx="121">
                  <c:v>43896.083340219906</c:v>
                </c:pt>
                <c:pt idx="122">
                  <c:v>43896.125006944443</c:v>
                </c:pt>
                <c:pt idx="123">
                  <c:v>43896.16667366898</c:v>
                </c:pt>
                <c:pt idx="124">
                  <c:v>43896.208340393518</c:v>
                </c:pt>
                <c:pt idx="125">
                  <c:v>43896.250007118055</c:v>
                </c:pt>
                <c:pt idx="126">
                  <c:v>43896.291673842592</c:v>
                </c:pt>
                <c:pt idx="127">
                  <c:v>43896.333340567129</c:v>
                </c:pt>
                <c:pt idx="128">
                  <c:v>43896.375007291666</c:v>
                </c:pt>
                <c:pt idx="129">
                  <c:v>43896.416674016204</c:v>
                </c:pt>
                <c:pt idx="130">
                  <c:v>43896.458340740741</c:v>
                </c:pt>
                <c:pt idx="131">
                  <c:v>43896.500007465278</c:v>
                </c:pt>
                <c:pt idx="132">
                  <c:v>43896.541674189815</c:v>
                </c:pt>
                <c:pt idx="133">
                  <c:v>43896.583340914352</c:v>
                </c:pt>
                <c:pt idx="134">
                  <c:v>43896.62500763889</c:v>
                </c:pt>
                <c:pt idx="135">
                  <c:v>43896.666674363427</c:v>
                </c:pt>
                <c:pt idx="136">
                  <c:v>43896.708341087964</c:v>
                </c:pt>
                <c:pt idx="137">
                  <c:v>43896.750007812501</c:v>
                </c:pt>
                <c:pt idx="138">
                  <c:v>43896.791674537038</c:v>
                </c:pt>
                <c:pt idx="139">
                  <c:v>43896.833341261576</c:v>
                </c:pt>
                <c:pt idx="140">
                  <c:v>43896.875007986113</c:v>
                </c:pt>
                <c:pt idx="141">
                  <c:v>43896.91667471065</c:v>
                </c:pt>
                <c:pt idx="142">
                  <c:v>43896.958341435187</c:v>
                </c:pt>
                <c:pt idx="143">
                  <c:v>43897.000008159725</c:v>
                </c:pt>
                <c:pt idx="144">
                  <c:v>43897.041674884262</c:v>
                </c:pt>
                <c:pt idx="145">
                  <c:v>43897.083341608799</c:v>
                </c:pt>
                <c:pt idx="146">
                  <c:v>43897.125008333336</c:v>
                </c:pt>
                <c:pt idx="147">
                  <c:v>43897.166675057873</c:v>
                </c:pt>
                <c:pt idx="148">
                  <c:v>43897.208341782411</c:v>
                </c:pt>
                <c:pt idx="149">
                  <c:v>43897.250008506948</c:v>
                </c:pt>
                <c:pt idx="150">
                  <c:v>43897.291675231485</c:v>
                </c:pt>
                <c:pt idx="151">
                  <c:v>43897.333341956015</c:v>
                </c:pt>
                <c:pt idx="152">
                  <c:v>43897.375008680552</c:v>
                </c:pt>
                <c:pt idx="153">
                  <c:v>43897.416675405089</c:v>
                </c:pt>
                <c:pt idx="154">
                  <c:v>43897.458342129627</c:v>
                </c:pt>
                <c:pt idx="155">
                  <c:v>43897.500008854164</c:v>
                </c:pt>
                <c:pt idx="156">
                  <c:v>43897.541675578701</c:v>
                </c:pt>
                <c:pt idx="157">
                  <c:v>43897.583342303238</c:v>
                </c:pt>
                <c:pt idx="158">
                  <c:v>43897.625009027775</c:v>
                </c:pt>
                <c:pt idx="159">
                  <c:v>43897.666675752313</c:v>
                </c:pt>
                <c:pt idx="160">
                  <c:v>43897.70834247685</c:v>
                </c:pt>
                <c:pt idx="161">
                  <c:v>43897.750009201387</c:v>
                </c:pt>
                <c:pt idx="162">
                  <c:v>43897.791675925924</c:v>
                </c:pt>
                <c:pt idx="163">
                  <c:v>43897.833342650461</c:v>
                </c:pt>
                <c:pt idx="164">
                  <c:v>43897.875009374999</c:v>
                </c:pt>
                <c:pt idx="165">
                  <c:v>43897.916676099536</c:v>
                </c:pt>
                <c:pt idx="166">
                  <c:v>43897.958342824073</c:v>
                </c:pt>
                <c:pt idx="167">
                  <c:v>43898.00000954861</c:v>
                </c:pt>
              </c:numCache>
            </c:numRef>
          </c:cat>
          <c:val>
            <c:numRef>
              <c:f>Sheet2!$C$2:$FN$2</c:f>
              <c:numCache>
                <c:formatCode>#,##0</c:formatCode>
                <c:ptCount val="168"/>
                <c:pt idx="0">
                  <c:v>31862.02</c:v>
                </c:pt>
                <c:pt idx="1">
                  <c:v>30665.119999999999</c:v>
                </c:pt>
                <c:pt idx="2">
                  <c:v>30086.1</c:v>
                </c:pt>
                <c:pt idx="3">
                  <c:v>29810.44</c:v>
                </c:pt>
                <c:pt idx="4">
                  <c:v>29731.57</c:v>
                </c:pt>
                <c:pt idx="5">
                  <c:v>30019.48</c:v>
                </c:pt>
                <c:pt idx="6">
                  <c:v>30955.83</c:v>
                </c:pt>
                <c:pt idx="7">
                  <c:v>31679.29</c:v>
                </c:pt>
                <c:pt idx="8">
                  <c:v>33050.14</c:v>
                </c:pt>
                <c:pt idx="9">
                  <c:v>34313.269999999997</c:v>
                </c:pt>
                <c:pt idx="10">
                  <c:v>35023.699999999997</c:v>
                </c:pt>
                <c:pt idx="11">
                  <c:v>35518.04</c:v>
                </c:pt>
                <c:pt idx="12">
                  <c:v>35857.53</c:v>
                </c:pt>
                <c:pt idx="13">
                  <c:v>36058.239999999998</c:v>
                </c:pt>
                <c:pt idx="14">
                  <c:v>36103.58</c:v>
                </c:pt>
                <c:pt idx="15">
                  <c:v>36534.69</c:v>
                </c:pt>
                <c:pt idx="16">
                  <c:v>36438.339999999997</c:v>
                </c:pt>
                <c:pt idx="17">
                  <c:v>36710.949999999997</c:v>
                </c:pt>
                <c:pt idx="18">
                  <c:v>37906.18</c:v>
                </c:pt>
                <c:pt idx="19">
                  <c:v>38612.11</c:v>
                </c:pt>
                <c:pt idx="20">
                  <c:v>38020.92</c:v>
                </c:pt>
                <c:pt idx="21">
                  <c:v>36735.339999999997</c:v>
                </c:pt>
                <c:pt idx="22">
                  <c:v>34878.5</c:v>
                </c:pt>
                <c:pt idx="23">
                  <c:v>32462.98</c:v>
                </c:pt>
                <c:pt idx="24">
                  <c:v>31405.69</c:v>
                </c:pt>
                <c:pt idx="25">
                  <c:v>30275.03</c:v>
                </c:pt>
                <c:pt idx="26">
                  <c:v>29763.56</c:v>
                </c:pt>
                <c:pt idx="27">
                  <c:v>29656.76</c:v>
                </c:pt>
                <c:pt idx="28">
                  <c:v>30366.79</c:v>
                </c:pt>
                <c:pt idx="29">
                  <c:v>32370.93</c:v>
                </c:pt>
                <c:pt idx="30">
                  <c:v>35820.230000000003</c:v>
                </c:pt>
                <c:pt idx="31">
                  <c:v>37013.370000000003</c:v>
                </c:pt>
                <c:pt idx="32">
                  <c:v>37274.82</c:v>
                </c:pt>
                <c:pt idx="33">
                  <c:v>38068.199999999997</c:v>
                </c:pt>
                <c:pt idx="34">
                  <c:v>38669.9</c:v>
                </c:pt>
                <c:pt idx="35">
                  <c:v>39295.550000000003</c:v>
                </c:pt>
                <c:pt idx="36">
                  <c:v>39429.550000000003</c:v>
                </c:pt>
                <c:pt idx="37">
                  <c:v>40157.61</c:v>
                </c:pt>
                <c:pt idx="38">
                  <c:v>40243.06</c:v>
                </c:pt>
                <c:pt idx="39">
                  <c:v>40337.65</c:v>
                </c:pt>
                <c:pt idx="40">
                  <c:v>40182.75</c:v>
                </c:pt>
                <c:pt idx="41">
                  <c:v>40230.32</c:v>
                </c:pt>
                <c:pt idx="42">
                  <c:v>41030.68</c:v>
                </c:pt>
                <c:pt idx="43">
                  <c:v>41521.230000000003</c:v>
                </c:pt>
                <c:pt idx="44">
                  <c:v>40802.35</c:v>
                </c:pt>
                <c:pt idx="45">
                  <c:v>38974.04</c:v>
                </c:pt>
                <c:pt idx="46">
                  <c:v>36609.379999999997</c:v>
                </c:pt>
                <c:pt idx="47">
                  <c:v>33763.599999999999</c:v>
                </c:pt>
                <c:pt idx="48">
                  <c:v>32794.89</c:v>
                </c:pt>
                <c:pt idx="49">
                  <c:v>31803.87</c:v>
                </c:pt>
                <c:pt idx="50">
                  <c:v>31038.33</c:v>
                </c:pt>
                <c:pt idx="51">
                  <c:v>30939.49</c:v>
                </c:pt>
                <c:pt idx="52">
                  <c:v>31455.88</c:v>
                </c:pt>
                <c:pt idx="53">
                  <c:v>33612.71</c:v>
                </c:pt>
                <c:pt idx="54">
                  <c:v>37003.660000000003</c:v>
                </c:pt>
                <c:pt idx="55">
                  <c:v>38186.839999999997</c:v>
                </c:pt>
                <c:pt idx="56">
                  <c:v>38163.269999999997</c:v>
                </c:pt>
                <c:pt idx="57">
                  <c:v>38947.07</c:v>
                </c:pt>
                <c:pt idx="58">
                  <c:v>39520.660000000003</c:v>
                </c:pt>
                <c:pt idx="59">
                  <c:v>39949.71</c:v>
                </c:pt>
                <c:pt idx="60">
                  <c:v>40176.480000000003</c:v>
                </c:pt>
                <c:pt idx="61">
                  <c:v>40689.040000000001</c:v>
                </c:pt>
                <c:pt idx="62">
                  <c:v>40616.699999999997</c:v>
                </c:pt>
                <c:pt idx="63">
                  <c:v>40605.910000000003</c:v>
                </c:pt>
                <c:pt idx="64">
                  <c:v>40471.120000000003</c:v>
                </c:pt>
                <c:pt idx="65">
                  <c:v>40344.559999999998</c:v>
                </c:pt>
                <c:pt idx="66">
                  <c:v>41246.04</c:v>
                </c:pt>
                <c:pt idx="67">
                  <c:v>41722.15</c:v>
                </c:pt>
                <c:pt idx="68">
                  <c:v>41158.51</c:v>
                </c:pt>
                <c:pt idx="69">
                  <c:v>39561.57</c:v>
                </c:pt>
                <c:pt idx="70">
                  <c:v>37194.28</c:v>
                </c:pt>
                <c:pt idx="71">
                  <c:v>34570.699999999997</c:v>
                </c:pt>
                <c:pt idx="72">
                  <c:v>33258.81</c:v>
                </c:pt>
                <c:pt idx="73">
                  <c:v>32083.86</c:v>
                </c:pt>
                <c:pt idx="74">
                  <c:v>31432.34</c:v>
                </c:pt>
                <c:pt idx="75">
                  <c:v>31349.73</c:v>
                </c:pt>
                <c:pt idx="76">
                  <c:v>32058.959999999999</c:v>
                </c:pt>
                <c:pt idx="77">
                  <c:v>34143.21</c:v>
                </c:pt>
                <c:pt idx="78">
                  <c:v>37212.14</c:v>
                </c:pt>
                <c:pt idx="79">
                  <c:v>38718.870000000003</c:v>
                </c:pt>
                <c:pt idx="80">
                  <c:v>38672.300000000003</c:v>
                </c:pt>
                <c:pt idx="81">
                  <c:v>39393.449999999997</c:v>
                </c:pt>
                <c:pt idx="82">
                  <c:v>39724.639999999999</c:v>
                </c:pt>
                <c:pt idx="83">
                  <c:v>39868.78</c:v>
                </c:pt>
                <c:pt idx="84">
                  <c:v>39962.75</c:v>
                </c:pt>
                <c:pt idx="85">
                  <c:v>40139.51</c:v>
                </c:pt>
                <c:pt idx="86">
                  <c:v>40162.15</c:v>
                </c:pt>
                <c:pt idx="87">
                  <c:v>39431.21</c:v>
                </c:pt>
                <c:pt idx="88">
                  <c:v>40137.589999999997</c:v>
                </c:pt>
                <c:pt idx="89">
                  <c:v>39884.21</c:v>
                </c:pt>
                <c:pt idx="90">
                  <c:v>41198</c:v>
                </c:pt>
                <c:pt idx="91">
                  <c:v>41973.45</c:v>
                </c:pt>
                <c:pt idx="92">
                  <c:v>40790.17</c:v>
                </c:pt>
                <c:pt idx="93">
                  <c:v>39509.29</c:v>
                </c:pt>
                <c:pt idx="94">
                  <c:v>36705.39</c:v>
                </c:pt>
                <c:pt idx="95">
                  <c:v>34339.769999999997</c:v>
                </c:pt>
                <c:pt idx="96">
                  <c:v>32736.84</c:v>
                </c:pt>
                <c:pt idx="97">
                  <c:v>31992.33</c:v>
                </c:pt>
                <c:pt idx="98">
                  <c:v>31360.18</c:v>
                </c:pt>
                <c:pt idx="99">
                  <c:v>31674.3</c:v>
                </c:pt>
                <c:pt idx="100">
                  <c:v>32539.51</c:v>
                </c:pt>
                <c:pt idx="101">
                  <c:v>35126.42</c:v>
                </c:pt>
                <c:pt idx="102">
                  <c:v>39116.160000000003</c:v>
                </c:pt>
                <c:pt idx="103">
                  <c:v>40236.199999999997</c:v>
                </c:pt>
                <c:pt idx="104">
                  <c:v>39556.589999999997</c:v>
                </c:pt>
                <c:pt idx="105">
                  <c:v>38828.519999999997</c:v>
                </c:pt>
                <c:pt idx="106">
                  <c:v>38397.629999999997</c:v>
                </c:pt>
                <c:pt idx="107">
                  <c:v>37731.65</c:v>
                </c:pt>
                <c:pt idx="108">
                  <c:v>37448.83</c:v>
                </c:pt>
                <c:pt idx="109">
                  <c:v>37583.21</c:v>
                </c:pt>
                <c:pt idx="110">
                  <c:v>37824.65</c:v>
                </c:pt>
                <c:pt idx="111">
                  <c:v>37759.370000000003</c:v>
                </c:pt>
                <c:pt idx="112">
                  <c:v>37964.25</c:v>
                </c:pt>
                <c:pt idx="113">
                  <c:v>37722.01</c:v>
                </c:pt>
                <c:pt idx="114">
                  <c:v>38454.629999999997</c:v>
                </c:pt>
                <c:pt idx="115">
                  <c:v>39471.22</c:v>
                </c:pt>
                <c:pt idx="116">
                  <c:v>39044.86</c:v>
                </c:pt>
                <c:pt idx="117">
                  <c:v>37571.480000000003</c:v>
                </c:pt>
                <c:pt idx="118">
                  <c:v>35514.410000000003</c:v>
                </c:pt>
                <c:pt idx="119">
                  <c:v>33257.07</c:v>
                </c:pt>
                <c:pt idx="120">
                  <c:v>32070.58</c:v>
                </c:pt>
                <c:pt idx="121">
                  <c:v>31425.63</c:v>
                </c:pt>
                <c:pt idx="122">
                  <c:v>31082.79</c:v>
                </c:pt>
                <c:pt idx="123">
                  <c:v>31301.01</c:v>
                </c:pt>
                <c:pt idx="124">
                  <c:v>32405.31</c:v>
                </c:pt>
                <c:pt idx="125">
                  <c:v>35004.54</c:v>
                </c:pt>
                <c:pt idx="126">
                  <c:v>38933.89</c:v>
                </c:pt>
                <c:pt idx="127">
                  <c:v>40165.629999999997</c:v>
                </c:pt>
                <c:pt idx="128">
                  <c:v>39724.03</c:v>
                </c:pt>
                <c:pt idx="129">
                  <c:v>38646.9</c:v>
                </c:pt>
                <c:pt idx="130">
                  <c:v>38098.400000000001</c:v>
                </c:pt>
                <c:pt idx="131">
                  <c:v>37603.25</c:v>
                </c:pt>
                <c:pt idx="132">
                  <c:v>37072.97</c:v>
                </c:pt>
                <c:pt idx="133">
                  <c:v>36963.360000000001</c:v>
                </c:pt>
                <c:pt idx="134">
                  <c:v>36694.44</c:v>
                </c:pt>
                <c:pt idx="135">
                  <c:v>36665.449999999997</c:v>
                </c:pt>
                <c:pt idx="136">
                  <c:v>36725.449999999997</c:v>
                </c:pt>
                <c:pt idx="137">
                  <c:v>36001.440000000002</c:v>
                </c:pt>
                <c:pt idx="138">
                  <c:v>36699.08</c:v>
                </c:pt>
                <c:pt idx="139">
                  <c:v>37789.22</c:v>
                </c:pt>
                <c:pt idx="140">
                  <c:v>37448.47</c:v>
                </c:pt>
                <c:pt idx="141">
                  <c:v>36562.21</c:v>
                </c:pt>
                <c:pt idx="142">
                  <c:v>35221.86</c:v>
                </c:pt>
                <c:pt idx="143">
                  <c:v>33954.959999999999</c:v>
                </c:pt>
                <c:pt idx="144">
                  <c:v>34106.43</c:v>
                </c:pt>
                <c:pt idx="145">
                  <c:v>33536.019999999997</c:v>
                </c:pt>
                <c:pt idx="146">
                  <c:v>33304.089999999997</c:v>
                </c:pt>
                <c:pt idx="147">
                  <c:v>33072.660000000003</c:v>
                </c:pt>
                <c:pt idx="148">
                  <c:v>33699.660000000003</c:v>
                </c:pt>
                <c:pt idx="149">
                  <c:v>34396.629999999997</c:v>
                </c:pt>
                <c:pt idx="150">
                  <c:v>36102.17</c:v>
                </c:pt>
                <c:pt idx="151">
                  <c:v>37624.57</c:v>
                </c:pt>
                <c:pt idx="152">
                  <c:v>38511.879999999997</c:v>
                </c:pt>
                <c:pt idx="153">
                  <c:v>38670.26</c:v>
                </c:pt>
                <c:pt idx="154">
                  <c:v>38587.32</c:v>
                </c:pt>
                <c:pt idx="155">
                  <c:v>38024.129999999997</c:v>
                </c:pt>
                <c:pt idx="156">
                  <c:v>37385.69</c:v>
                </c:pt>
                <c:pt idx="157">
                  <c:v>36559.519999999997</c:v>
                </c:pt>
                <c:pt idx="158">
                  <c:v>36295.42</c:v>
                </c:pt>
                <c:pt idx="159">
                  <c:v>35528.47</c:v>
                </c:pt>
                <c:pt idx="160">
                  <c:v>35635.07</c:v>
                </c:pt>
                <c:pt idx="161">
                  <c:v>35460.82</c:v>
                </c:pt>
                <c:pt idx="162">
                  <c:v>36697.54</c:v>
                </c:pt>
                <c:pt idx="163">
                  <c:v>37902.730000000003</c:v>
                </c:pt>
                <c:pt idx="164">
                  <c:v>37652.1</c:v>
                </c:pt>
                <c:pt idx="165">
                  <c:v>36772.97</c:v>
                </c:pt>
                <c:pt idx="166">
                  <c:v>35762.39</c:v>
                </c:pt>
                <c:pt idx="167">
                  <c:v>34510.31</c:v>
                </c:pt>
              </c:numCache>
            </c:numRef>
          </c:val>
          <c:smooth val="0"/>
        </c:ser>
        <c:dLbls>
          <c:showLegendKey val="0"/>
          <c:showVal val="0"/>
          <c:showCatName val="0"/>
          <c:showSerName val="0"/>
          <c:showPercent val="0"/>
          <c:showBubbleSize val="0"/>
        </c:dLbls>
        <c:smooth val="0"/>
        <c:axId val="198403432"/>
        <c:axId val="198398728"/>
      </c:lineChart>
      <c:catAx>
        <c:axId val="19840343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8728"/>
        <c:crosses val="autoZero"/>
        <c:auto val="1"/>
        <c:lblAlgn val="ctr"/>
        <c:lblOffset val="100"/>
        <c:tickLblSkip val="24"/>
        <c:noMultiLvlLbl val="0"/>
      </c:catAx>
      <c:valAx>
        <c:axId val="198398728"/>
        <c:scaling>
          <c:orientation val="minMax"/>
          <c:max val="55000"/>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403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Backcast - Actual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Sheet2!$B$6</c:f>
              <c:strCache>
                <c:ptCount val="1"/>
                <c:pt idx="0">
                  <c:v>3/1</c:v>
                </c:pt>
              </c:strCache>
            </c:strRef>
          </c:tx>
          <c:spPr>
            <a:ln w="28575" cap="rnd">
              <a:solidFill>
                <a:schemeClr val="accent1"/>
              </a:solidFill>
              <a:round/>
            </a:ln>
            <a:effectLst/>
          </c:spPr>
          <c:marker>
            <c:symbol val="none"/>
          </c:marker>
          <c:cat>
            <c:numRef>
              <c:f>Sheet2!$C$1:$FN$1</c:f>
              <c:numCache>
                <c:formatCode>0.00</c:formatCode>
                <c:ptCount val="168"/>
                <c:pt idx="0">
                  <c:v>43891.041666666664</c:v>
                </c:pt>
                <c:pt idx="1">
                  <c:v>43891.083333333336</c:v>
                </c:pt>
                <c:pt idx="2">
                  <c:v>43891.125000057873</c:v>
                </c:pt>
                <c:pt idx="3">
                  <c:v>43891.16666678241</c:v>
                </c:pt>
                <c:pt idx="4">
                  <c:v>43891.208333506947</c:v>
                </c:pt>
                <c:pt idx="5">
                  <c:v>43891.250000231485</c:v>
                </c:pt>
                <c:pt idx="6">
                  <c:v>43891.291666956022</c:v>
                </c:pt>
                <c:pt idx="7">
                  <c:v>43891.333333680559</c:v>
                </c:pt>
                <c:pt idx="8">
                  <c:v>43891.375000405096</c:v>
                </c:pt>
                <c:pt idx="9">
                  <c:v>43891.416667129626</c:v>
                </c:pt>
                <c:pt idx="10">
                  <c:v>43891.458333854163</c:v>
                </c:pt>
                <c:pt idx="11">
                  <c:v>43891.500000578701</c:v>
                </c:pt>
                <c:pt idx="12">
                  <c:v>43891.541667303238</c:v>
                </c:pt>
                <c:pt idx="13">
                  <c:v>43891.583334027775</c:v>
                </c:pt>
                <c:pt idx="14">
                  <c:v>43891.625000752312</c:v>
                </c:pt>
                <c:pt idx="15">
                  <c:v>43891.666667476849</c:v>
                </c:pt>
                <c:pt idx="16">
                  <c:v>43891.708334201387</c:v>
                </c:pt>
                <c:pt idx="17">
                  <c:v>43891.750000925924</c:v>
                </c:pt>
                <c:pt idx="18">
                  <c:v>43891.791667650461</c:v>
                </c:pt>
                <c:pt idx="19">
                  <c:v>43891.833334374998</c:v>
                </c:pt>
                <c:pt idx="20">
                  <c:v>43891.875001099535</c:v>
                </c:pt>
                <c:pt idx="21">
                  <c:v>43891.916667824073</c:v>
                </c:pt>
                <c:pt idx="22">
                  <c:v>43891.95833454861</c:v>
                </c:pt>
                <c:pt idx="23">
                  <c:v>43892.000001273147</c:v>
                </c:pt>
                <c:pt idx="24">
                  <c:v>43892.041667997684</c:v>
                </c:pt>
                <c:pt idx="25">
                  <c:v>43892.083334722221</c:v>
                </c:pt>
                <c:pt idx="26">
                  <c:v>43892.125001446759</c:v>
                </c:pt>
                <c:pt idx="27">
                  <c:v>43892.166668171296</c:v>
                </c:pt>
                <c:pt idx="28">
                  <c:v>43892.208334895833</c:v>
                </c:pt>
                <c:pt idx="29">
                  <c:v>43892.250001562497</c:v>
                </c:pt>
                <c:pt idx="30">
                  <c:v>43892.291668287035</c:v>
                </c:pt>
                <c:pt idx="31">
                  <c:v>43892.333335011572</c:v>
                </c:pt>
                <c:pt idx="32">
                  <c:v>43892.375001736109</c:v>
                </c:pt>
                <c:pt idx="33">
                  <c:v>43892.416668460646</c:v>
                </c:pt>
                <c:pt idx="34">
                  <c:v>43892.458335185183</c:v>
                </c:pt>
                <c:pt idx="35">
                  <c:v>43892.500001909721</c:v>
                </c:pt>
                <c:pt idx="36">
                  <c:v>43892.541668634258</c:v>
                </c:pt>
                <c:pt idx="37">
                  <c:v>43892.583335358795</c:v>
                </c:pt>
                <c:pt idx="38">
                  <c:v>43892.625002083332</c:v>
                </c:pt>
                <c:pt idx="39">
                  <c:v>43892.666668807869</c:v>
                </c:pt>
                <c:pt idx="40">
                  <c:v>43892.708335532407</c:v>
                </c:pt>
                <c:pt idx="41">
                  <c:v>43892.750002256944</c:v>
                </c:pt>
                <c:pt idx="42">
                  <c:v>43892.791668981481</c:v>
                </c:pt>
                <c:pt idx="43">
                  <c:v>43892.833335706018</c:v>
                </c:pt>
                <c:pt idx="44">
                  <c:v>43892.875002430555</c:v>
                </c:pt>
                <c:pt idx="45">
                  <c:v>43892.916669155093</c:v>
                </c:pt>
                <c:pt idx="46">
                  <c:v>43892.95833587963</c:v>
                </c:pt>
                <c:pt idx="47">
                  <c:v>43893.000002604167</c:v>
                </c:pt>
                <c:pt idx="48">
                  <c:v>43893.041669328704</c:v>
                </c:pt>
                <c:pt idx="49">
                  <c:v>43893.083336053242</c:v>
                </c:pt>
                <c:pt idx="50">
                  <c:v>43893.125002777779</c:v>
                </c:pt>
                <c:pt idx="51">
                  <c:v>43893.166669502316</c:v>
                </c:pt>
                <c:pt idx="52">
                  <c:v>43893.208336226853</c:v>
                </c:pt>
                <c:pt idx="53">
                  <c:v>43893.25000295139</c:v>
                </c:pt>
                <c:pt idx="54">
                  <c:v>43893.291669675928</c:v>
                </c:pt>
                <c:pt idx="55">
                  <c:v>43893.333336400465</c:v>
                </c:pt>
                <c:pt idx="56">
                  <c:v>43893.375003125002</c:v>
                </c:pt>
                <c:pt idx="57">
                  <c:v>43893.416669849539</c:v>
                </c:pt>
                <c:pt idx="58">
                  <c:v>43893.458336574076</c:v>
                </c:pt>
                <c:pt idx="59">
                  <c:v>43893.500003298614</c:v>
                </c:pt>
                <c:pt idx="60">
                  <c:v>43893.541670023151</c:v>
                </c:pt>
                <c:pt idx="61">
                  <c:v>43893.583336747688</c:v>
                </c:pt>
                <c:pt idx="62">
                  <c:v>43893.625003472225</c:v>
                </c:pt>
                <c:pt idx="63">
                  <c:v>43893.666670196762</c:v>
                </c:pt>
                <c:pt idx="64">
                  <c:v>43893.7083369213</c:v>
                </c:pt>
                <c:pt idx="65">
                  <c:v>43893.750003645837</c:v>
                </c:pt>
                <c:pt idx="66">
                  <c:v>43893.791670370367</c:v>
                </c:pt>
                <c:pt idx="67">
                  <c:v>43893.833337094904</c:v>
                </c:pt>
                <c:pt idx="68">
                  <c:v>43893.875003819441</c:v>
                </c:pt>
                <c:pt idx="69">
                  <c:v>43893.916670543978</c:v>
                </c:pt>
                <c:pt idx="70">
                  <c:v>43893.958337268516</c:v>
                </c:pt>
                <c:pt idx="71">
                  <c:v>43894.000003993053</c:v>
                </c:pt>
                <c:pt idx="72">
                  <c:v>43894.04167071759</c:v>
                </c:pt>
                <c:pt idx="73">
                  <c:v>43894.083337442127</c:v>
                </c:pt>
                <c:pt idx="74">
                  <c:v>43894.125004166664</c:v>
                </c:pt>
                <c:pt idx="75">
                  <c:v>43894.166670891202</c:v>
                </c:pt>
                <c:pt idx="76">
                  <c:v>43894.208337615739</c:v>
                </c:pt>
                <c:pt idx="77">
                  <c:v>43894.250004340276</c:v>
                </c:pt>
                <c:pt idx="78">
                  <c:v>43894.291671064813</c:v>
                </c:pt>
                <c:pt idx="79">
                  <c:v>43894.33333778935</c:v>
                </c:pt>
                <c:pt idx="80">
                  <c:v>43894.375004513888</c:v>
                </c:pt>
                <c:pt idx="81">
                  <c:v>43894.416671238425</c:v>
                </c:pt>
                <c:pt idx="82">
                  <c:v>43894.458337962962</c:v>
                </c:pt>
                <c:pt idx="83">
                  <c:v>43894.500004687499</c:v>
                </c:pt>
                <c:pt idx="84">
                  <c:v>43894.541671412037</c:v>
                </c:pt>
                <c:pt idx="85">
                  <c:v>43894.583338136574</c:v>
                </c:pt>
                <c:pt idx="86">
                  <c:v>43894.625004861111</c:v>
                </c:pt>
                <c:pt idx="87">
                  <c:v>43894.666671585648</c:v>
                </c:pt>
                <c:pt idx="88">
                  <c:v>43894.708338310185</c:v>
                </c:pt>
                <c:pt idx="89">
                  <c:v>43894.750005034723</c:v>
                </c:pt>
                <c:pt idx="90">
                  <c:v>43894.79167175926</c:v>
                </c:pt>
                <c:pt idx="91">
                  <c:v>43894.833338483797</c:v>
                </c:pt>
                <c:pt idx="92">
                  <c:v>43894.875005208334</c:v>
                </c:pt>
                <c:pt idx="93">
                  <c:v>43894.916671932871</c:v>
                </c:pt>
                <c:pt idx="94">
                  <c:v>43894.958338657409</c:v>
                </c:pt>
                <c:pt idx="95">
                  <c:v>43895.000005381946</c:v>
                </c:pt>
                <c:pt idx="96">
                  <c:v>43895.041672106483</c:v>
                </c:pt>
                <c:pt idx="97">
                  <c:v>43895.08333883102</c:v>
                </c:pt>
                <c:pt idx="98">
                  <c:v>43895.125005555557</c:v>
                </c:pt>
                <c:pt idx="99">
                  <c:v>43895.166672280095</c:v>
                </c:pt>
                <c:pt idx="100">
                  <c:v>43895.208339004632</c:v>
                </c:pt>
                <c:pt idx="101">
                  <c:v>43895.250005729169</c:v>
                </c:pt>
                <c:pt idx="102">
                  <c:v>43895.291672453706</c:v>
                </c:pt>
                <c:pt idx="103">
                  <c:v>43895.333339178243</c:v>
                </c:pt>
                <c:pt idx="104">
                  <c:v>43895.375005902781</c:v>
                </c:pt>
                <c:pt idx="105">
                  <c:v>43895.416672627318</c:v>
                </c:pt>
                <c:pt idx="106">
                  <c:v>43895.458339351855</c:v>
                </c:pt>
                <c:pt idx="107">
                  <c:v>43895.500006076392</c:v>
                </c:pt>
                <c:pt idx="108">
                  <c:v>43895.54167280093</c:v>
                </c:pt>
                <c:pt idx="109">
                  <c:v>43895.583339525459</c:v>
                </c:pt>
                <c:pt idx="110">
                  <c:v>43895.625006249997</c:v>
                </c:pt>
                <c:pt idx="111">
                  <c:v>43895.666672974534</c:v>
                </c:pt>
                <c:pt idx="112">
                  <c:v>43895.708339699071</c:v>
                </c:pt>
                <c:pt idx="113">
                  <c:v>43895.750006423608</c:v>
                </c:pt>
                <c:pt idx="114">
                  <c:v>43895.791673148145</c:v>
                </c:pt>
                <c:pt idx="115">
                  <c:v>43895.833339872683</c:v>
                </c:pt>
                <c:pt idx="116">
                  <c:v>43895.87500659722</c:v>
                </c:pt>
                <c:pt idx="117">
                  <c:v>43895.916673321757</c:v>
                </c:pt>
                <c:pt idx="118">
                  <c:v>43895.958340046294</c:v>
                </c:pt>
                <c:pt idx="119">
                  <c:v>43896.000006770832</c:v>
                </c:pt>
                <c:pt idx="120">
                  <c:v>43896.041673495369</c:v>
                </c:pt>
                <c:pt idx="121">
                  <c:v>43896.083340219906</c:v>
                </c:pt>
                <c:pt idx="122">
                  <c:v>43896.125006944443</c:v>
                </c:pt>
                <c:pt idx="123">
                  <c:v>43896.16667366898</c:v>
                </c:pt>
                <c:pt idx="124">
                  <c:v>43896.208340393518</c:v>
                </c:pt>
                <c:pt idx="125">
                  <c:v>43896.250007118055</c:v>
                </c:pt>
                <c:pt idx="126">
                  <c:v>43896.291673842592</c:v>
                </c:pt>
                <c:pt idx="127">
                  <c:v>43896.333340567129</c:v>
                </c:pt>
                <c:pt idx="128">
                  <c:v>43896.375007291666</c:v>
                </c:pt>
                <c:pt idx="129">
                  <c:v>43896.416674016204</c:v>
                </c:pt>
                <c:pt idx="130">
                  <c:v>43896.458340740741</c:v>
                </c:pt>
                <c:pt idx="131">
                  <c:v>43896.500007465278</c:v>
                </c:pt>
                <c:pt idx="132">
                  <c:v>43896.541674189815</c:v>
                </c:pt>
                <c:pt idx="133">
                  <c:v>43896.583340914352</c:v>
                </c:pt>
                <c:pt idx="134">
                  <c:v>43896.62500763889</c:v>
                </c:pt>
                <c:pt idx="135">
                  <c:v>43896.666674363427</c:v>
                </c:pt>
                <c:pt idx="136">
                  <c:v>43896.708341087964</c:v>
                </c:pt>
                <c:pt idx="137">
                  <c:v>43896.750007812501</c:v>
                </c:pt>
                <c:pt idx="138">
                  <c:v>43896.791674537038</c:v>
                </c:pt>
                <c:pt idx="139">
                  <c:v>43896.833341261576</c:v>
                </c:pt>
                <c:pt idx="140">
                  <c:v>43896.875007986113</c:v>
                </c:pt>
                <c:pt idx="141">
                  <c:v>43896.91667471065</c:v>
                </c:pt>
                <c:pt idx="142">
                  <c:v>43896.958341435187</c:v>
                </c:pt>
                <c:pt idx="143">
                  <c:v>43897.000008159725</c:v>
                </c:pt>
                <c:pt idx="144">
                  <c:v>43897.041674884262</c:v>
                </c:pt>
                <c:pt idx="145">
                  <c:v>43897.083341608799</c:v>
                </c:pt>
                <c:pt idx="146">
                  <c:v>43897.125008333336</c:v>
                </c:pt>
                <c:pt idx="147">
                  <c:v>43897.166675057873</c:v>
                </c:pt>
                <c:pt idx="148">
                  <c:v>43897.208341782411</c:v>
                </c:pt>
                <c:pt idx="149">
                  <c:v>43897.250008506948</c:v>
                </c:pt>
                <c:pt idx="150">
                  <c:v>43897.291675231485</c:v>
                </c:pt>
                <c:pt idx="151">
                  <c:v>43897.333341956015</c:v>
                </c:pt>
                <c:pt idx="152">
                  <c:v>43897.375008680552</c:v>
                </c:pt>
                <c:pt idx="153">
                  <c:v>43897.416675405089</c:v>
                </c:pt>
                <c:pt idx="154">
                  <c:v>43897.458342129627</c:v>
                </c:pt>
                <c:pt idx="155">
                  <c:v>43897.500008854164</c:v>
                </c:pt>
                <c:pt idx="156">
                  <c:v>43897.541675578701</c:v>
                </c:pt>
                <c:pt idx="157">
                  <c:v>43897.583342303238</c:v>
                </c:pt>
                <c:pt idx="158">
                  <c:v>43897.625009027775</c:v>
                </c:pt>
                <c:pt idx="159">
                  <c:v>43897.666675752313</c:v>
                </c:pt>
                <c:pt idx="160">
                  <c:v>43897.70834247685</c:v>
                </c:pt>
                <c:pt idx="161">
                  <c:v>43897.750009201387</c:v>
                </c:pt>
                <c:pt idx="162">
                  <c:v>43897.791675925924</c:v>
                </c:pt>
                <c:pt idx="163">
                  <c:v>43897.833342650461</c:v>
                </c:pt>
                <c:pt idx="164">
                  <c:v>43897.875009374999</c:v>
                </c:pt>
                <c:pt idx="165">
                  <c:v>43897.916676099536</c:v>
                </c:pt>
                <c:pt idx="166">
                  <c:v>43897.958342824073</c:v>
                </c:pt>
                <c:pt idx="167">
                  <c:v>43898.00000954861</c:v>
                </c:pt>
              </c:numCache>
            </c:numRef>
          </c:cat>
          <c:val>
            <c:numRef>
              <c:f>Sheet2!$C$6:$FN$6</c:f>
              <c:numCache>
                <c:formatCode>#,##0</c:formatCode>
                <c:ptCount val="168"/>
                <c:pt idx="0">
                  <c:v>-82.959999999999127</c:v>
                </c:pt>
                <c:pt idx="1">
                  <c:v>-420.43000000000029</c:v>
                </c:pt>
                <c:pt idx="2">
                  <c:v>-415.90999999999985</c:v>
                </c:pt>
                <c:pt idx="3">
                  <c:v>-454.14000000000306</c:v>
                </c:pt>
                <c:pt idx="4">
                  <c:v>-485.84000000000015</c:v>
                </c:pt>
                <c:pt idx="5">
                  <c:v>-601.77000000000044</c:v>
                </c:pt>
                <c:pt idx="6">
                  <c:v>-388.04999999999927</c:v>
                </c:pt>
                <c:pt idx="7">
                  <c:v>-513.97999999999956</c:v>
                </c:pt>
                <c:pt idx="8">
                  <c:v>-624.16000000000349</c:v>
                </c:pt>
                <c:pt idx="9">
                  <c:v>-628.09000000000378</c:v>
                </c:pt>
                <c:pt idx="10">
                  <c:v>-355.36000000000058</c:v>
                </c:pt>
                <c:pt idx="11">
                  <c:v>90.040000000000873</c:v>
                </c:pt>
                <c:pt idx="12">
                  <c:v>398.91999999999825</c:v>
                </c:pt>
                <c:pt idx="13">
                  <c:v>482.25999999999476</c:v>
                </c:pt>
                <c:pt idx="14">
                  <c:v>453.69000000000233</c:v>
                </c:pt>
                <c:pt idx="15">
                  <c:v>527.63000000000466</c:v>
                </c:pt>
                <c:pt idx="16">
                  <c:v>71.489999999997963</c:v>
                </c:pt>
                <c:pt idx="17">
                  <c:v>-168.2100000000064</c:v>
                </c:pt>
                <c:pt idx="18">
                  <c:v>-100.52999999999884</c:v>
                </c:pt>
                <c:pt idx="19">
                  <c:v>-340.66999999999825</c:v>
                </c:pt>
                <c:pt idx="20">
                  <c:v>-474.56999999999971</c:v>
                </c:pt>
                <c:pt idx="21">
                  <c:v>-539.93000000000029</c:v>
                </c:pt>
                <c:pt idx="22">
                  <c:v>-202.2300000000032</c:v>
                </c:pt>
                <c:pt idx="23">
                  <c:v>-224.61999999999898</c:v>
                </c:pt>
                <c:pt idx="24">
                  <c:v>378.7599999999984</c:v>
                </c:pt>
                <c:pt idx="25">
                  <c:v>235.11999999999898</c:v>
                </c:pt>
                <c:pt idx="26">
                  <c:v>134.27000000000044</c:v>
                </c:pt>
                <c:pt idx="27">
                  <c:v>48.369999999998981</c:v>
                </c:pt>
                <c:pt idx="28">
                  <c:v>117.36000000000058</c:v>
                </c:pt>
                <c:pt idx="29">
                  <c:v>96.760000000002037</c:v>
                </c:pt>
                <c:pt idx="30">
                  <c:v>114.13000000000466</c:v>
                </c:pt>
                <c:pt idx="31">
                  <c:v>-112.73999999999796</c:v>
                </c:pt>
                <c:pt idx="32">
                  <c:v>-213.26000000000204</c:v>
                </c:pt>
                <c:pt idx="33">
                  <c:v>20.930000000000291</c:v>
                </c:pt>
                <c:pt idx="34">
                  <c:v>30.900000000001455</c:v>
                </c:pt>
                <c:pt idx="35">
                  <c:v>380.11000000000058</c:v>
                </c:pt>
                <c:pt idx="36">
                  <c:v>287.20000000000437</c:v>
                </c:pt>
                <c:pt idx="37">
                  <c:v>634.62999999999738</c:v>
                </c:pt>
                <c:pt idx="38">
                  <c:v>355.14999999999418</c:v>
                </c:pt>
                <c:pt idx="39">
                  <c:v>505.47000000000116</c:v>
                </c:pt>
                <c:pt idx="40">
                  <c:v>370.80000000000291</c:v>
                </c:pt>
                <c:pt idx="41">
                  <c:v>250.7699999999968</c:v>
                </c:pt>
                <c:pt idx="42">
                  <c:v>-58.279999999998836</c:v>
                </c:pt>
                <c:pt idx="43">
                  <c:v>-2.3799999999973807</c:v>
                </c:pt>
                <c:pt idx="44">
                  <c:v>80.589999999996508</c:v>
                </c:pt>
                <c:pt idx="45">
                  <c:v>-260.94000000000233</c:v>
                </c:pt>
                <c:pt idx="46">
                  <c:v>-178.90000000000146</c:v>
                </c:pt>
                <c:pt idx="47">
                  <c:v>-450.61000000000058</c:v>
                </c:pt>
                <c:pt idx="48">
                  <c:v>317.90999999999985</c:v>
                </c:pt>
                <c:pt idx="49">
                  <c:v>246.93999999999869</c:v>
                </c:pt>
                <c:pt idx="50">
                  <c:v>-51.259999999998399</c:v>
                </c:pt>
                <c:pt idx="51">
                  <c:v>261.33000000000175</c:v>
                </c:pt>
                <c:pt idx="52">
                  <c:v>344.10000000000218</c:v>
                </c:pt>
                <c:pt idx="53">
                  <c:v>514.47999999999593</c:v>
                </c:pt>
                <c:pt idx="54">
                  <c:v>489.41000000000349</c:v>
                </c:pt>
                <c:pt idx="55">
                  <c:v>436.45999999999913</c:v>
                </c:pt>
                <c:pt idx="56">
                  <c:v>165.21999999999389</c:v>
                </c:pt>
                <c:pt idx="57">
                  <c:v>371.2699999999968</c:v>
                </c:pt>
                <c:pt idx="58">
                  <c:v>269</c:v>
                </c:pt>
                <c:pt idx="59">
                  <c:v>97.959999999999127</c:v>
                </c:pt>
                <c:pt idx="60">
                  <c:v>-75.559999999997672</c:v>
                </c:pt>
                <c:pt idx="61">
                  <c:v>206.09999999999854</c:v>
                </c:pt>
                <c:pt idx="62">
                  <c:v>204.15999999999622</c:v>
                </c:pt>
                <c:pt idx="63">
                  <c:v>523.7100000000064</c:v>
                </c:pt>
                <c:pt idx="64">
                  <c:v>453.45000000000437</c:v>
                </c:pt>
                <c:pt idx="65">
                  <c:v>188.82999999999447</c:v>
                </c:pt>
                <c:pt idx="66">
                  <c:v>95.840000000003783</c:v>
                </c:pt>
                <c:pt idx="67">
                  <c:v>58.760000000002037</c:v>
                </c:pt>
                <c:pt idx="68">
                  <c:v>29.240000000005239</c:v>
                </c:pt>
                <c:pt idx="69">
                  <c:v>-81.830000000001746</c:v>
                </c:pt>
                <c:pt idx="70">
                  <c:v>-13.840000000003783</c:v>
                </c:pt>
                <c:pt idx="71">
                  <c:v>-388.43000000000029</c:v>
                </c:pt>
                <c:pt idx="72">
                  <c:v>275.2699999999968</c:v>
                </c:pt>
                <c:pt idx="73">
                  <c:v>246.77999999999884</c:v>
                </c:pt>
                <c:pt idx="74">
                  <c:v>174.15000000000146</c:v>
                </c:pt>
                <c:pt idx="75">
                  <c:v>104.54999999999927</c:v>
                </c:pt>
                <c:pt idx="76">
                  <c:v>184.43999999999869</c:v>
                </c:pt>
                <c:pt idx="77">
                  <c:v>133.81999999999971</c:v>
                </c:pt>
                <c:pt idx="78">
                  <c:v>-365.47000000000116</c:v>
                </c:pt>
                <c:pt idx="79">
                  <c:v>-324.91999999999825</c:v>
                </c:pt>
                <c:pt idx="80">
                  <c:v>-840.32999999999447</c:v>
                </c:pt>
                <c:pt idx="81">
                  <c:v>-664.06999999999971</c:v>
                </c:pt>
                <c:pt idx="82">
                  <c:v>-632.88999999999942</c:v>
                </c:pt>
                <c:pt idx="83">
                  <c:v>-696.38999999999942</c:v>
                </c:pt>
                <c:pt idx="84">
                  <c:v>-609.52999999999884</c:v>
                </c:pt>
                <c:pt idx="85">
                  <c:v>-251.56999999999971</c:v>
                </c:pt>
                <c:pt idx="86">
                  <c:v>395.12000000000262</c:v>
                </c:pt>
                <c:pt idx="87">
                  <c:v>-46.930000000000291</c:v>
                </c:pt>
                <c:pt idx="88">
                  <c:v>533.93999999999505</c:v>
                </c:pt>
                <c:pt idx="89">
                  <c:v>-225.95000000000437</c:v>
                </c:pt>
                <c:pt idx="90">
                  <c:v>-44.690000000002328</c:v>
                </c:pt>
                <c:pt idx="91">
                  <c:v>315.19999999999709</c:v>
                </c:pt>
                <c:pt idx="92">
                  <c:v>-208.81000000000495</c:v>
                </c:pt>
                <c:pt idx="93">
                  <c:v>-61.889999999999418</c:v>
                </c:pt>
                <c:pt idx="94">
                  <c:v>-593.44999999999709</c:v>
                </c:pt>
                <c:pt idx="95">
                  <c:v>-639.75</c:v>
                </c:pt>
                <c:pt idx="96">
                  <c:v>-681.17000000000189</c:v>
                </c:pt>
                <c:pt idx="97">
                  <c:v>-653.59999999999854</c:v>
                </c:pt>
                <c:pt idx="98">
                  <c:v>-1027.1800000000003</c:v>
                </c:pt>
                <c:pt idx="99">
                  <c:v>-958.15999999999985</c:v>
                </c:pt>
                <c:pt idx="100">
                  <c:v>-1141.7100000000028</c:v>
                </c:pt>
                <c:pt idx="101">
                  <c:v>-1043.0500000000029</c:v>
                </c:pt>
                <c:pt idx="102">
                  <c:v>-1035.3799999999974</c:v>
                </c:pt>
                <c:pt idx="103">
                  <c:v>-879.33000000000175</c:v>
                </c:pt>
                <c:pt idx="104">
                  <c:v>-439.83000000000175</c:v>
                </c:pt>
                <c:pt idx="105">
                  <c:v>-266.19000000000233</c:v>
                </c:pt>
                <c:pt idx="106">
                  <c:v>-113.95999999999913</c:v>
                </c:pt>
                <c:pt idx="107">
                  <c:v>-250.02999999999884</c:v>
                </c:pt>
                <c:pt idx="108">
                  <c:v>-174.00999999999476</c:v>
                </c:pt>
                <c:pt idx="109">
                  <c:v>67.440000000002328</c:v>
                </c:pt>
                <c:pt idx="110">
                  <c:v>257.06999999999971</c:v>
                </c:pt>
                <c:pt idx="111">
                  <c:v>47.340000000003783</c:v>
                </c:pt>
                <c:pt idx="112">
                  <c:v>-96.75</c:v>
                </c:pt>
                <c:pt idx="113">
                  <c:v>-385.75</c:v>
                </c:pt>
                <c:pt idx="114">
                  <c:v>-100.45999999999913</c:v>
                </c:pt>
                <c:pt idx="115">
                  <c:v>-158.72000000000116</c:v>
                </c:pt>
                <c:pt idx="116">
                  <c:v>-103.87000000000262</c:v>
                </c:pt>
                <c:pt idx="117">
                  <c:v>-333.47999999999593</c:v>
                </c:pt>
                <c:pt idx="118">
                  <c:v>-363.37999999999738</c:v>
                </c:pt>
                <c:pt idx="119">
                  <c:v>-494.15000000000146</c:v>
                </c:pt>
                <c:pt idx="120">
                  <c:v>-244.45999999999913</c:v>
                </c:pt>
                <c:pt idx="121">
                  <c:v>-204.96999999999753</c:v>
                </c:pt>
                <c:pt idx="122">
                  <c:v>-333.5099999999984</c:v>
                </c:pt>
                <c:pt idx="123">
                  <c:v>-573.28000000000247</c:v>
                </c:pt>
                <c:pt idx="124">
                  <c:v>-637.5299999999952</c:v>
                </c:pt>
                <c:pt idx="125">
                  <c:v>-592.69999999999709</c:v>
                </c:pt>
                <c:pt idx="126">
                  <c:v>-795.59999999999854</c:v>
                </c:pt>
                <c:pt idx="127">
                  <c:v>-748.20000000000437</c:v>
                </c:pt>
                <c:pt idx="128">
                  <c:v>-316.16999999999825</c:v>
                </c:pt>
                <c:pt idx="129">
                  <c:v>-672.97000000000116</c:v>
                </c:pt>
                <c:pt idx="130">
                  <c:v>-575.44999999999709</c:v>
                </c:pt>
                <c:pt idx="131">
                  <c:v>-491.91999999999825</c:v>
                </c:pt>
                <c:pt idx="132">
                  <c:v>-449.08000000000175</c:v>
                </c:pt>
                <c:pt idx="133">
                  <c:v>-355.91999999999825</c:v>
                </c:pt>
                <c:pt idx="134">
                  <c:v>-466.54000000000087</c:v>
                </c:pt>
                <c:pt idx="135">
                  <c:v>-473.53000000000611</c:v>
                </c:pt>
                <c:pt idx="136">
                  <c:v>-509.7300000000032</c:v>
                </c:pt>
                <c:pt idx="137">
                  <c:v>-1124.5799999999945</c:v>
                </c:pt>
                <c:pt idx="138">
                  <c:v>-893.7699999999968</c:v>
                </c:pt>
                <c:pt idx="139">
                  <c:v>-505.2699999999968</c:v>
                </c:pt>
                <c:pt idx="140">
                  <c:v>-558.98999999999796</c:v>
                </c:pt>
                <c:pt idx="141">
                  <c:v>-831.09000000000378</c:v>
                </c:pt>
                <c:pt idx="142">
                  <c:v>-1058.1900000000023</c:v>
                </c:pt>
                <c:pt idx="143">
                  <c:v>-890.20000000000437</c:v>
                </c:pt>
                <c:pt idx="144">
                  <c:v>328.12000000000262</c:v>
                </c:pt>
                <c:pt idx="145">
                  <c:v>383.44999999999709</c:v>
                </c:pt>
                <c:pt idx="146">
                  <c:v>332.48999999999796</c:v>
                </c:pt>
                <c:pt idx="147">
                  <c:v>22.320000000006985</c:v>
                </c:pt>
                <c:pt idx="148">
                  <c:v>217.27000000000407</c:v>
                </c:pt>
                <c:pt idx="149">
                  <c:v>-238.76000000000204</c:v>
                </c:pt>
                <c:pt idx="150">
                  <c:v>-70.520000000004075</c:v>
                </c:pt>
                <c:pt idx="151">
                  <c:v>15.25</c:v>
                </c:pt>
                <c:pt idx="152">
                  <c:v>-181.01000000000204</c:v>
                </c:pt>
                <c:pt idx="153">
                  <c:v>-419.31999999999971</c:v>
                </c:pt>
                <c:pt idx="154">
                  <c:v>-462.06999999999971</c:v>
                </c:pt>
                <c:pt idx="155">
                  <c:v>-451.74000000000524</c:v>
                </c:pt>
                <c:pt idx="156">
                  <c:v>-255.43000000000029</c:v>
                </c:pt>
                <c:pt idx="157">
                  <c:v>-303.78000000000611</c:v>
                </c:pt>
                <c:pt idx="158">
                  <c:v>179.50999999999476</c:v>
                </c:pt>
                <c:pt idx="159">
                  <c:v>-75.089999999996508</c:v>
                </c:pt>
                <c:pt idx="160">
                  <c:v>202.5199999999968</c:v>
                </c:pt>
                <c:pt idx="161">
                  <c:v>-374.34000000000378</c:v>
                </c:pt>
                <c:pt idx="162">
                  <c:v>-353.36000000000058</c:v>
                </c:pt>
                <c:pt idx="163">
                  <c:v>-462.19999999999709</c:v>
                </c:pt>
                <c:pt idx="164">
                  <c:v>-570.97000000000116</c:v>
                </c:pt>
                <c:pt idx="165">
                  <c:v>-892.58000000000175</c:v>
                </c:pt>
                <c:pt idx="166">
                  <c:v>-828.08000000000175</c:v>
                </c:pt>
                <c:pt idx="167">
                  <c:v>-823.06999999999971</c:v>
                </c:pt>
              </c:numCache>
            </c:numRef>
          </c:val>
          <c:smooth val="0"/>
        </c:ser>
        <c:dLbls>
          <c:showLegendKey val="0"/>
          <c:showVal val="0"/>
          <c:showCatName val="0"/>
          <c:showSerName val="0"/>
          <c:showPercent val="0"/>
          <c:showBubbleSize val="0"/>
        </c:dLbls>
        <c:smooth val="0"/>
        <c:axId val="198399512"/>
        <c:axId val="198399904"/>
        <c:extLst>
          <c:ext xmlns:c15="http://schemas.microsoft.com/office/drawing/2012/chart" uri="{02D57815-91ED-43cb-92C2-25804820EDAC}">
            <c15:filteredLineSeries>
              <c15:ser>
                <c:idx val="0"/>
                <c:order val="1"/>
                <c:tx>
                  <c:strRef>
                    <c:extLst>
                      <c:ext uri="{02D57815-91ED-43cb-92C2-25804820EDAC}">
                        <c15:formulaRef>
                          <c15:sqref>Sheet2!$B$14</c15:sqref>
                        </c15:formulaRef>
                      </c:ext>
                    </c:extLst>
                    <c:strCache>
                      <c:ptCount val="1"/>
                      <c:pt idx="0">
                        <c:v>3/8</c:v>
                      </c:pt>
                    </c:strCache>
                  </c:strRef>
                </c:tx>
                <c:spPr>
                  <a:ln w="28575" cap="rnd">
                    <a:solidFill>
                      <a:schemeClr val="accent2"/>
                    </a:solidFill>
                    <a:round/>
                  </a:ln>
                  <a:effectLst/>
                </c:spPr>
                <c:marker>
                  <c:symbol val="none"/>
                </c:marker>
                <c:cat>
                  <c:numRef>
                    <c:extLst>
                      <c:ext uri="{02D57815-91ED-43cb-92C2-25804820EDAC}">
                        <c15:formulaRef>
                          <c15:sqref>Sheet2!$C$1:$FN$1</c15:sqref>
                        </c15:formulaRef>
                      </c:ext>
                    </c:extLst>
                    <c:numCache>
                      <c:formatCode>0.00</c:formatCode>
                      <c:ptCount val="168"/>
                      <c:pt idx="0">
                        <c:v>43891.041666666664</c:v>
                      </c:pt>
                      <c:pt idx="1">
                        <c:v>43891.083333333336</c:v>
                      </c:pt>
                      <c:pt idx="2">
                        <c:v>43891.125000057873</c:v>
                      </c:pt>
                      <c:pt idx="3">
                        <c:v>43891.16666678241</c:v>
                      </c:pt>
                      <c:pt idx="4">
                        <c:v>43891.208333506947</c:v>
                      </c:pt>
                      <c:pt idx="5">
                        <c:v>43891.250000231485</c:v>
                      </c:pt>
                      <c:pt idx="6">
                        <c:v>43891.291666956022</c:v>
                      </c:pt>
                      <c:pt idx="7">
                        <c:v>43891.333333680559</c:v>
                      </c:pt>
                      <c:pt idx="8">
                        <c:v>43891.375000405096</c:v>
                      </c:pt>
                      <c:pt idx="9">
                        <c:v>43891.416667129626</c:v>
                      </c:pt>
                      <c:pt idx="10">
                        <c:v>43891.458333854163</c:v>
                      </c:pt>
                      <c:pt idx="11">
                        <c:v>43891.500000578701</c:v>
                      </c:pt>
                      <c:pt idx="12">
                        <c:v>43891.541667303238</c:v>
                      </c:pt>
                      <c:pt idx="13">
                        <c:v>43891.583334027775</c:v>
                      </c:pt>
                      <c:pt idx="14">
                        <c:v>43891.625000752312</c:v>
                      </c:pt>
                      <c:pt idx="15">
                        <c:v>43891.666667476849</c:v>
                      </c:pt>
                      <c:pt idx="16">
                        <c:v>43891.708334201387</c:v>
                      </c:pt>
                      <c:pt idx="17">
                        <c:v>43891.750000925924</c:v>
                      </c:pt>
                      <c:pt idx="18">
                        <c:v>43891.791667650461</c:v>
                      </c:pt>
                      <c:pt idx="19">
                        <c:v>43891.833334374998</c:v>
                      </c:pt>
                      <c:pt idx="20">
                        <c:v>43891.875001099535</c:v>
                      </c:pt>
                      <c:pt idx="21">
                        <c:v>43891.916667824073</c:v>
                      </c:pt>
                      <c:pt idx="22">
                        <c:v>43891.95833454861</c:v>
                      </c:pt>
                      <c:pt idx="23">
                        <c:v>43892.000001273147</c:v>
                      </c:pt>
                      <c:pt idx="24">
                        <c:v>43892.041667997684</c:v>
                      </c:pt>
                      <c:pt idx="25">
                        <c:v>43892.083334722221</c:v>
                      </c:pt>
                      <c:pt idx="26">
                        <c:v>43892.125001446759</c:v>
                      </c:pt>
                      <c:pt idx="27">
                        <c:v>43892.166668171296</c:v>
                      </c:pt>
                      <c:pt idx="28">
                        <c:v>43892.208334895833</c:v>
                      </c:pt>
                      <c:pt idx="29">
                        <c:v>43892.250001562497</c:v>
                      </c:pt>
                      <c:pt idx="30">
                        <c:v>43892.291668287035</c:v>
                      </c:pt>
                      <c:pt idx="31">
                        <c:v>43892.333335011572</c:v>
                      </c:pt>
                      <c:pt idx="32">
                        <c:v>43892.375001736109</c:v>
                      </c:pt>
                      <c:pt idx="33">
                        <c:v>43892.416668460646</c:v>
                      </c:pt>
                      <c:pt idx="34">
                        <c:v>43892.458335185183</c:v>
                      </c:pt>
                      <c:pt idx="35">
                        <c:v>43892.500001909721</c:v>
                      </c:pt>
                      <c:pt idx="36">
                        <c:v>43892.541668634258</c:v>
                      </c:pt>
                      <c:pt idx="37">
                        <c:v>43892.583335358795</c:v>
                      </c:pt>
                      <c:pt idx="38">
                        <c:v>43892.625002083332</c:v>
                      </c:pt>
                      <c:pt idx="39">
                        <c:v>43892.666668807869</c:v>
                      </c:pt>
                      <c:pt idx="40">
                        <c:v>43892.708335532407</c:v>
                      </c:pt>
                      <c:pt idx="41">
                        <c:v>43892.750002256944</c:v>
                      </c:pt>
                      <c:pt idx="42">
                        <c:v>43892.791668981481</c:v>
                      </c:pt>
                      <c:pt idx="43">
                        <c:v>43892.833335706018</c:v>
                      </c:pt>
                      <c:pt idx="44">
                        <c:v>43892.875002430555</c:v>
                      </c:pt>
                      <c:pt idx="45">
                        <c:v>43892.916669155093</c:v>
                      </c:pt>
                      <c:pt idx="46">
                        <c:v>43892.95833587963</c:v>
                      </c:pt>
                      <c:pt idx="47">
                        <c:v>43893.000002604167</c:v>
                      </c:pt>
                      <c:pt idx="48">
                        <c:v>43893.041669328704</c:v>
                      </c:pt>
                      <c:pt idx="49">
                        <c:v>43893.083336053242</c:v>
                      </c:pt>
                      <c:pt idx="50">
                        <c:v>43893.125002777779</c:v>
                      </c:pt>
                      <c:pt idx="51">
                        <c:v>43893.166669502316</c:v>
                      </c:pt>
                      <c:pt idx="52">
                        <c:v>43893.208336226853</c:v>
                      </c:pt>
                      <c:pt idx="53">
                        <c:v>43893.25000295139</c:v>
                      </c:pt>
                      <c:pt idx="54">
                        <c:v>43893.291669675928</c:v>
                      </c:pt>
                      <c:pt idx="55">
                        <c:v>43893.333336400465</c:v>
                      </c:pt>
                      <c:pt idx="56">
                        <c:v>43893.375003125002</c:v>
                      </c:pt>
                      <c:pt idx="57">
                        <c:v>43893.416669849539</c:v>
                      </c:pt>
                      <c:pt idx="58">
                        <c:v>43893.458336574076</c:v>
                      </c:pt>
                      <c:pt idx="59">
                        <c:v>43893.500003298614</c:v>
                      </c:pt>
                      <c:pt idx="60">
                        <c:v>43893.541670023151</c:v>
                      </c:pt>
                      <c:pt idx="61">
                        <c:v>43893.583336747688</c:v>
                      </c:pt>
                      <c:pt idx="62">
                        <c:v>43893.625003472225</c:v>
                      </c:pt>
                      <c:pt idx="63">
                        <c:v>43893.666670196762</c:v>
                      </c:pt>
                      <c:pt idx="64">
                        <c:v>43893.7083369213</c:v>
                      </c:pt>
                      <c:pt idx="65">
                        <c:v>43893.750003645837</c:v>
                      </c:pt>
                      <c:pt idx="66">
                        <c:v>43893.791670370367</c:v>
                      </c:pt>
                      <c:pt idx="67">
                        <c:v>43893.833337094904</c:v>
                      </c:pt>
                      <c:pt idx="68">
                        <c:v>43893.875003819441</c:v>
                      </c:pt>
                      <c:pt idx="69">
                        <c:v>43893.916670543978</c:v>
                      </c:pt>
                      <c:pt idx="70">
                        <c:v>43893.958337268516</c:v>
                      </c:pt>
                      <c:pt idx="71">
                        <c:v>43894.000003993053</c:v>
                      </c:pt>
                      <c:pt idx="72">
                        <c:v>43894.04167071759</c:v>
                      </c:pt>
                      <c:pt idx="73">
                        <c:v>43894.083337442127</c:v>
                      </c:pt>
                      <c:pt idx="74">
                        <c:v>43894.125004166664</c:v>
                      </c:pt>
                      <c:pt idx="75">
                        <c:v>43894.166670891202</c:v>
                      </c:pt>
                      <c:pt idx="76">
                        <c:v>43894.208337615739</c:v>
                      </c:pt>
                      <c:pt idx="77">
                        <c:v>43894.250004340276</c:v>
                      </c:pt>
                      <c:pt idx="78">
                        <c:v>43894.291671064813</c:v>
                      </c:pt>
                      <c:pt idx="79">
                        <c:v>43894.33333778935</c:v>
                      </c:pt>
                      <c:pt idx="80">
                        <c:v>43894.375004513888</c:v>
                      </c:pt>
                      <c:pt idx="81">
                        <c:v>43894.416671238425</c:v>
                      </c:pt>
                      <c:pt idx="82">
                        <c:v>43894.458337962962</c:v>
                      </c:pt>
                      <c:pt idx="83">
                        <c:v>43894.500004687499</c:v>
                      </c:pt>
                      <c:pt idx="84">
                        <c:v>43894.541671412037</c:v>
                      </c:pt>
                      <c:pt idx="85">
                        <c:v>43894.583338136574</c:v>
                      </c:pt>
                      <c:pt idx="86">
                        <c:v>43894.625004861111</c:v>
                      </c:pt>
                      <c:pt idx="87">
                        <c:v>43894.666671585648</c:v>
                      </c:pt>
                      <c:pt idx="88">
                        <c:v>43894.708338310185</c:v>
                      </c:pt>
                      <c:pt idx="89">
                        <c:v>43894.750005034723</c:v>
                      </c:pt>
                      <c:pt idx="90">
                        <c:v>43894.79167175926</c:v>
                      </c:pt>
                      <c:pt idx="91">
                        <c:v>43894.833338483797</c:v>
                      </c:pt>
                      <c:pt idx="92">
                        <c:v>43894.875005208334</c:v>
                      </c:pt>
                      <c:pt idx="93">
                        <c:v>43894.916671932871</c:v>
                      </c:pt>
                      <c:pt idx="94">
                        <c:v>43894.958338657409</c:v>
                      </c:pt>
                      <c:pt idx="95">
                        <c:v>43895.000005381946</c:v>
                      </c:pt>
                      <c:pt idx="96">
                        <c:v>43895.041672106483</c:v>
                      </c:pt>
                      <c:pt idx="97">
                        <c:v>43895.08333883102</c:v>
                      </c:pt>
                      <c:pt idx="98">
                        <c:v>43895.125005555557</c:v>
                      </c:pt>
                      <c:pt idx="99">
                        <c:v>43895.166672280095</c:v>
                      </c:pt>
                      <c:pt idx="100">
                        <c:v>43895.208339004632</c:v>
                      </c:pt>
                      <c:pt idx="101">
                        <c:v>43895.250005729169</c:v>
                      </c:pt>
                      <c:pt idx="102">
                        <c:v>43895.291672453706</c:v>
                      </c:pt>
                      <c:pt idx="103">
                        <c:v>43895.333339178243</c:v>
                      </c:pt>
                      <c:pt idx="104">
                        <c:v>43895.375005902781</c:v>
                      </c:pt>
                      <c:pt idx="105">
                        <c:v>43895.416672627318</c:v>
                      </c:pt>
                      <c:pt idx="106">
                        <c:v>43895.458339351855</c:v>
                      </c:pt>
                      <c:pt idx="107">
                        <c:v>43895.500006076392</c:v>
                      </c:pt>
                      <c:pt idx="108">
                        <c:v>43895.54167280093</c:v>
                      </c:pt>
                      <c:pt idx="109">
                        <c:v>43895.583339525459</c:v>
                      </c:pt>
                      <c:pt idx="110">
                        <c:v>43895.625006249997</c:v>
                      </c:pt>
                      <c:pt idx="111">
                        <c:v>43895.666672974534</c:v>
                      </c:pt>
                      <c:pt idx="112">
                        <c:v>43895.708339699071</c:v>
                      </c:pt>
                      <c:pt idx="113">
                        <c:v>43895.750006423608</c:v>
                      </c:pt>
                      <c:pt idx="114">
                        <c:v>43895.791673148145</c:v>
                      </c:pt>
                      <c:pt idx="115">
                        <c:v>43895.833339872683</c:v>
                      </c:pt>
                      <c:pt idx="116">
                        <c:v>43895.87500659722</c:v>
                      </c:pt>
                      <c:pt idx="117">
                        <c:v>43895.916673321757</c:v>
                      </c:pt>
                      <c:pt idx="118">
                        <c:v>43895.958340046294</c:v>
                      </c:pt>
                      <c:pt idx="119">
                        <c:v>43896.000006770832</c:v>
                      </c:pt>
                      <c:pt idx="120">
                        <c:v>43896.041673495369</c:v>
                      </c:pt>
                      <c:pt idx="121">
                        <c:v>43896.083340219906</c:v>
                      </c:pt>
                      <c:pt idx="122">
                        <c:v>43896.125006944443</c:v>
                      </c:pt>
                      <c:pt idx="123">
                        <c:v>43896.16667366898</c:v>
                      </c:pt>
                      <c:pt idx="124">
                        <c:v>43896.208340393518</c:v>
                      </c:pt>
                      <c:pt idx="125">
                        <c:v>43896.250007118055</c:v>
                      </c:pt>
                      <c:pt idx="126">
                        <c:v>43896.291673842592</c:v>
                      </c:pt>
                      <c:pt idx="127">
                        <c:v>43896.333340567129</c:v>
                      </c:pt>
                      <c:pt idx="128">
                        <c:v>43896.375007291666</c:v>
                      </c:pt>
                      <c:pt idx="129">
                        <c:v>43896.416674016204</c:v>
                      </c:pt>
                      <c:pt idx="130">
                        <c:v>43896.458340740741</c:v>
                      </c:pt>
                      <c:pt idx="131">
                        <c:v>43896.500007465278</c:v>
                      </c:pt>
                      <c:pt idx="132">
                        <c:v>43896.541674189815</c:v>
                      </c:pt>
                      <c:pt idx="133">
                        <c:v>43896.583340914352</c:v>
                      </c:pt>
                      <c:pt idx="134">
                        <c:v>43896.62500763889</c:v>
                      </c:pt>
                      <c:pt idx="135">
                        <c:v>43896.666674363427</c:v>
                      </c:pt>
                      <c:pt idx="136">
                        <c:v>43896.708341087964</c:v>
                      </c:pt>
                      <c:pt idx="137">
                        <c:v>43896.750007812501</c:v>
                      </c:pt>
                      <c:pt idx="138">
                        <c:v>43896.791674537038</c:v>
                      </c:pt>
                      <c:pt idx="139">
                        <c:v>43896.833341261576</c:v>
                      </c:pt>
                      <c:pt idx="140">
                        <c:v>43896.875007986113</c:v>
                      </c:pt>
                      <c:pt idx="141">
                        <c:v>43896.91667471065</c:v>
                      </c:pt>
                      <c:pt idx="142">
                        <c:v>43896.958341435187</c:v>
                      </c:pt>
                      <c:pt idx="143">
                        <c:v>43897.000008159725</c:v>
                      </c:pt>
                      <c:pt idx="144">
                        <c:v>43897.041674884262</c:v>
                      </c:pt>
                      <c:pt idx="145">
                        <c:v>43897.083341608799</c:v>
                      </c:pt>
                      <c:pt idx="146">
                        <c:v>43897.125008333336</c:v>
                      </c:pt>
                      <c:pt idx="147">
                        <c:v>43897.166675057873</c:v>
                      </c:pt>
                      <c:pt idx="148">
                        <c:v>43897.208341782411</c:v>
                      </c:pt>
                      <c:pt idx="149">
                        <c:v>43897.250008506948</c:v>
                      </c:pt>
                      <c:pt idx="150">
                        <c:v>43897.291675231485</c:v>
                      </c:pt>
                      <c:pt idx="151">
                        <c:v>43897.333341956015</c:v>
                      </c:pt>
                      <c:pt idx="152">
                        <c:v>43897.375008680552</c:v>
                      </c:pt>
                      <c:pt idx="153">
                        <c:v>43897.416675405089</c:v>
                      </c:pt>
                      <c:pt idx="154">
                        <c:v>43897.458342129627</c:v>
                      </c:pt>
                      <c:pt idx="155">
                        <c:v>43897.500008854164</c:v>
                      </c:pt>
                      <c:pt idx="156">
                        <c:v>43897.541675578701</c:v>
                      </c:pt>
                      <c:pt idx="157">
                        <c:v>43897.583342303238</c:v>
                      </c:pt>
                      <c:pt idx="158">
                        <c:v>43897.625009027775</c:v>
                      </c:pt>
                      <c:pt idx="159">
                        <c:v>43897.666675752313</c:v>
                      </c:pt>
                      <c:pt idx="160">
                        <c:v>43897.70834247685</c:v>
                      </c:pt>
                      <c:pt idx="161">
                        <c:v>43897.750009201387</c:v>
                      </c:pt>
                      <c:pt idx="162">
                        <c:v>43897.791675925924</c:v>
                      </c:pt>
                      <c:pt idx="163">
                        <c:v>43897.833342650461</c:v>
                      </c:pt>
                      <c:pt idx="164">
                        <c:v>43897.875009374999</c:v>
                      </c:pt>
                      <c:pt idx="165">
                        <c:v>43897.916676099536</c:v>
                      </c:pt>
                      <c:pt idx="166">
                        <c:v>43897.958342824073</c:v>
                      </c:pt>
                      <c:pt idx="167">
                        <c:v>43898.00000954861</c:v>
                      </c:pt>
                    </c:numCache>
                  </c:numRef>
                </c:cat>
                <c:val>
                  <c:numRef>
                    <c:extLst>
                      <c:ext uri="{02D57815-91ED-43cb-92C2-25804820EDAC}">
                        <c15:formulaRef>
                          <c15:sqref>Sheet2!$C$14:$FN$14</c15:sqref>
                        </c15:formulaRef>
                      </c:ext>
                    </c:extLst>
                    <c:numCache>
                      <c:formatCode>General</c:formatCode>
                      <c:ptCount val="168"/>
                      <c:pt idx="24" formatCode="#,##0">
                        <c:v>225.97999999999956</c:v>
                      </c:pt>
                      <c:pt idx="25" formatCode="#,##0">
                        <c:v>178.62999999999738</c:v>
                      </c:pt>
                      <c:pt idx="26" formatCode="#,##0">
                        <c:v>181.14999999999782</c:v>
                      </c:pt>
                      <c:pt idx="27" formatCode="#,##0">
                        <c:v>203.89000000000306</c:v>
                      </c:pt>
                      <c:pt idx="28" formatCode="#,##0">
                        <c:v>20.069999999999709</c:v>
                      </c:pt>
                      <c:pt idx="29" formatCode="#,##0">
                        <c:v>317.30999999999767</c:v>
                      </c:pt>
                      <c:pt idx="30" formatCode="#,##0">
                        <c:v>694.47000000000116</c:v>
                      </c:pt>
                      <c:pt idx="31" formatCode="#,##0">
                        <c:v>671.05000000000291</c:v>
                      </c:pt>
                      <c:pt idx="32" formatCode="#,##0">
                        <c:v>358.95999999999913</c:v>
                      </c:pt>
                      <c:pt idx="33" formatCode="#,##0">
                        <c:v>85.120000000002619</c:v>
                      </c:pt>
                      <c:pt idx="34" formatCode="#,##0">
                        <c:v>-132.56999999999971</c:v>
                      </c:pt>
                      <c:pt idx="35" formatCode="#,##0">
                        <c:v>85.430000000000291</c:v>
                      </c:pt>
                      <c:pt idx="36" formatCode="#,##0">
                        <c:v>-199.34000000000378</c:v>
                      </c:pt>
                      <c:pt idx="37" formatCode="#,##0">
                        <c:v>6.0099999999947613</c:v>
                      </c:pt>
                      <c:pt idx="38" formatCode="#,##0">
                        <c:v>311.7699999999968</c:v>
                      </c:pt>
                      <c:pt idx="39" formatCode="#,##0">
                        <c:v>830.2699999999968</c:v>
                      </c:pt>
                      <c:pt idx="40" formatCode="#,##0">
                        <c:v>639.87999999999738</c:v>
                      </c:pt>
                      <c:pt idx="41" formatCode="#,##0">
                        <c:v>713.08000000000175</c:v>
                      </c:pt>
                      <c:pt idx="42" formatCode="#,##0">
                        <c:v>721.38999999999942</c:v>
                      </c:pt>
                      <c:pt idx="43" formatCode="#,##0">
                        <c:v>370.35000000000582</c:v>
                      </c:pt>
                      <c:pt idx="44" formatCode="#,##0">
                        <c:v>833.29999999999563</c:v>
                      </c:pt>
                      <c:pt idx="45" formatCode="#,##0">
                        <c:v>261.80999999999767</c:v>
                      </c:pt>
                      <c:pt idx="46" formatCode="#,##0">
                        <c:v>129.76000000000204</c:v>
                      </c:pt>
                      <c:pt idx="47" formatCode="#,##0">
                        <c:v>-106.33000000000175</c:v>
                      </c:pt>
                      <c:pt idx="48" formatCode="#,##0">
                        <c:v>696.71000000000276</c:v>
                      </c:pt>
                      <c:pt idx="49" formatCode="#,##0">
                        <c:v>450.58000000000175</c:v>
                      </c:pt>
                      <c:pt idx="50" formatCode="#,##0">
                        <c:v>183.09000000000015</c:v>
                      </c:pt>
                      <c:pt idx="51" formatCode="#,##0">
                        <c:v>376.80999999999767</c:v>
                      </c:pt>
                      <c:pt idx="52" formatCode="#,##0">
                        <c:v>282.9900000000016</c:v>
                      </c:pt>
                      <c:pt idx="53" formatCode="#,##0">
                        <c:v>542.47999999999956</c:v>
                      </c:pt>
                      <c:pt idx="54" formatCode="#,##0">
                        <c:v>1236.5699999999997</c:v>
                      </c:pt>
                      <c:pt idx="55" formatCode="#,##0">
                        <c:v>1113.0500000000029</c:v>
                      </c:pt>
                      <c:pt idx="56" formatCode="#,##0">
                        <c:v>787.38999999999942</c:v>
                      </c:pt>
                      <c:pt idx="57" formatCode="#,##0">
                        <c:v>767</c:v>
                      </c:pt>
                      <c:pt idx="58" formatCode="#,##0">
                        <c:v>554.48999999999796</c:v>
                      </c:pt>
                      <c:pt idx="59" formatCode="#,##0">
                        <c:v>539.21999999999389</c:v>
                      </c:pt>
                      <c:pt idx="60" formatCode="#,##0">
                        <c:v>412.83999999999651</c:v>
                      </c:pt>
                      <c:pt idx="61" formatCode="#,##0">
                        <c:v>378.06999999999971</c:v>
                      </c:pt>
                      <c:pt idx="62" formatCode="#,##0">
                        <c:v>311.15999999999622</c:v>
                      </c:pt>
                      <c:pt idx="63" formatCode="#,##0">
                        <c:v>86.370000000002619</c:v>
                      </c:pt>
                      <c:pt idx="64" formatCode="#,##0">
                        <c:v>597.54000000000087</c:v>
                      </c:pt>
                      <c:pt idx="65" formatCode="#,##0">
                        <c:v>299.83000000000175</c:v>
                      </c:pt>
                      <c:pt idx="66" formatCode="#,##0">
                        <c:v>-71.05000000000291</c:v>
                      </c:pt>
                      <c:pt idx="67" formatCode="#,##0">
                        <c:v>2.1700000000055297</c:v>
                      </c:pt>
                      <c:pt idx="68" formatCode="#,##0">
                        <c:v>264.31999999999971</c:v>
                      </c:pt>
                      <c:pt idx="69" formatCode="#,##0">
                        <c:v>-6.5</c:v>
                      </c:pt>
                      <c:pt idx="70" formatCode="#,##0">
                        <c:v>-514.09999999999854</c:v>
                      </c:pt>
                      <c:pt idx="71" formatCode="#,##0">
                        <c:v>-742.79999999999563</c:v>
                      </c:pt>
                      <c:pt idx="72" formatCode="#,##0">
                        <c:v>-196.57999999999447</c:v>
                      </c:pt>
                      <c:pt idx="73" formatCode="#,##0">
                        <c:v>-180.47000000000116</c:v>
                      </c:pt>
                      <c:pt idx="74" formatCode="#,##0">
                        <c:v>-244.12999999999738</c:v>
                      </c:pt>
                      <c:pt idx="75" formatCode="#,##0">
                        <c:v>-102.63999999999942</c:v>
                      </c:pt>
                      <c:pt idx="76" formatCode="#,##0">
                        <c:v>67.429999999996653</c:v>
                      </c:pt>
                      <c:pt idx="77" formatCode="#,##0">
                        <c:v>673.30000000000291</c:v>
                      </c:pt>
                      <c:pt idx="78" formatCode="#,##0">
                        <c:v>1471.1299999999974</c:v>
                      </c:pt>
                      <c:pt idx="79" formatCode="#,##0">
                        <c:v>1646.1900000000023</c:v>
                      </c:pt>
                      <c:pt idx="80" formatCode="#,##0">
                        <c:v>1203.9000000000015</c:v>
                      </c:pt>
                      <c:pt idx="81" formatCode="#,##0">
                        <c:v>1098.4799999999959</c:v>
                      </c:pt>
                      <c:pt idx="82" formatCode="#,##0">
                        <c:v>889.37000000000262</c:v>
                      </c:pt>
                      <c:pt idx="83" formatCode="#,##0">
                        <c:v>609.41000000000349</c:v>
                      </c:pt>
                      <c:pt idx="84" formatCode="#,##0">
                        <c:v>531.13999999999942</c:v>
                      </c:pt>
                      <c:pt idx="85" formatCode="#,##0">
                        <c:v>811.34999999999854</c:v>
                      </c:pt>
                      <c:pt idx="86" formatCode="#,##0">
                        <c:v>979.5199999999968</c:v>
                      </c:pt>
                      <c:pt idx="87" formatCode="#,##0">
                        <c:v>685.86999999999534</c:v>
                      </c:pt>
                      <c:pt idx="88" formatCode="#,##0">
                        <c:v>852.80999999999767</c:v>
                      </c:pt>
                      <c:pt idx="89" formatCode="#,##0">
                        <c:v>967.26000000000204</c:v>
                      </c:pt>
                      <c:pt idx="90" formatCode="#,##0">
                        <c:v>567.67999999999302</c:v>
                      </c:pt>
                      <c:pt idx="91" formatCode="#,##0">
                        <c:v>638.62999999999738</c:v>
                      </c:pt>
                      <c:pt idx="92" formatCode="#,##0">
                        <c:v>652.20999999999913</c:v>
                      </c:pt>
                      <c:pt idx="93" formatCode="#,##0">
                        <c:v>605.79000000000087</c:v>
                      </c:pt>
                      <c:pt idx="94" formatCode="#,##0">
                        <c:v>-7.1299999999973807</c:v>
                      </c:pt>
                      <c:pt idx="95" formatCode="#,##0">
                        <c:v>-354.52999999999884</c:v>
                      </c:pt>
                      <c:pt idx="96" formatCode="#,##0">
                        <c:v>274.9800000000032</c:v>
                      </c:pt>
                      <c:pt idx="97" formatCode="#,##0">
                        <c:v>272.52000000000407</c:v>
                      </c:pt>
                      <c:pt idx="98" formatCode="#,##0">
                        <c:v>325.41999999999825</c:v>
                      </c:pt>
                      <c:pt idx="99" formatCode="#,##0">
                        <c:v>525.88999999999942</c:v>
                      </c:pt>
                      <c:pt idx="100" formatCode="#,##0">
                        <c:v>647.12000000000262</c:v>
                      </c:pt>
                      <c:pt idx="101" formatCode="#,##0">
                        <c:v>1058.1100000000006</c:v>
                      </c:pt>
                      <c:pt idx="102" formatCode="#,##0">
                        <c:v>1941.5500000000029</c:v>
                      </c:pt>
                      <c:pt idx="103" formatCode="#,##0">
                        <c:v>2066.0399999999936</c:v>
                      </c:pt>
                      <c:pt idx="104" formatCode="#,##0">
                        <c:v>1671.6299999999974</c:v>
                      </c:pt>
                      <c:pt idx="105" formatCode="#,##0">
                        <c:v>1551.8600000000006</c:v>
                      </c:pt>
                      <c:pt idx="106" formatCode="#,##0">
                        <c:v>1298.9099999999962</c:v>
                      </c:pt>
                      <c:pt idx="107" formatCode="#,##0">
                        <c:v>797.77999999999884</c:v>
                      </c:pt>
                      <c:pt idx="108" formatCode="#,##0">
                        <c:v>493.95999999999913</c:v>
                      </c:pt>
                      <c:pt idx="109" formatCode="#,##0">
                        <c:v>763.20000000000437</c:v>
                      </c:pt>
                      <c:pt idx="110" formatCode="#,##0">
                        <c:v>68.720000000001164</c:v>
                      </c:pt>
                      <c:pt idx="111" formatCode="#,##0">
                        <c:v>811.84000000000378</c:v>
                      </c:pt>
                      <c:pt idx="112" formatCode="#,##0">
                        <c:v>865.99000000000524</c:v>
                      </c:pt>
                      <c:pt idx="113" formatCode="#,##0">
                        <c:v>913.90999999999622</c:v>
                      </c:pt>
                      <c:pt idx="114" formatCode="#,##0">
                        <c:v>965.94000000000233</c:v>
                      </c:pt>
                      <c:pt idx="115" formatCode="#,##0">
                        <c:v>682.44000000000233</c:v>
                      </c:pt>
                      <c:pt idx="116" formatCode="#,##0">
                        <c:v>1294.8399999999965</c:v>
                      </c:pt>
                      <c:pt idx="117" formatCode="#,##0">
                        <c:v>658.98999999999796</c:v>
                      </c:pt>
                      <c:pt idx="118" formatCode="#,##0">
                        <c:v>471.03000000000611</c:v>
                      </c:pt>
                      <c:pt idx="119" formatCode="#,##0">
                        <c:v>297.77999999999884</c:v>
                      </c:pt>
                      <c:pt idx="120" formatCode="#,##0">
                        <c:v>802.51000000000204</c:v>
                      </c:pt>
                      <c:pt idx="121" formatCode="#,##0">
                        <c:v>883.61000000000058</c:v>
                      </c:pt>
                      <c:pt idx="122" formatCode="#,##0">
                        <c:v>698.23999999999796</c:v>
                      </c:pt>
                      <c:pt idx="123" formatCode="#,##0">
                        <c:v>676.34000000000015</c:v>
                      </c:pt>
                      <c:pt idx="124" formatCode="#,##0">
                        <c:v>806.72000000000116</c:v>
                      </c:pt>
                      <c:pt idx="125" formatCode="#,##0">
                        <c:v>1300.2799999999988</c:v>
                      </c:pt>
                      <c:pt idx="126" formatCode="#,##0">
                        <c:v>2134.8400000000038</c:v>
                      </c:pt>
                      <c:pt idx="127" formatCode="#,##0">
                        <c:v>2059.4800000000032</c:v>
                      </c:pt>
                      <c:pt idx="128" formatCode="#,##0">
                        <c:v>1323.7900000000009</c:v>
                      </c:pt>
                      <c:pt idx="129" formatCode="#,##0">
                        <c:v>1035.4499999999971</c:v>
                      </c:pt>
                      <c:pt idx="130" formatCode="#,##0">
                        <c:v>925.25</c:v>
                      </c:pt>
                      <c:pt idx="131" formatCode="#,##0">
                        <c:v>227.75</c:v>
                      </c:pt>
                      <c:pt idx="132" formatCode="#,##0">
                        <c:v>116.47999999999593</c:v>
                      </c:pt>
                      <c:pt idx="133" formatCode="#,##0">
                        <c:v>154.97000000000116</c:v>
                      </c:pt>
                      <c:pt idx="134" formatCode="#,##0">
                        <c:v>-43</c:v>
                      </c:pt>
                      <c:pt idx="135" formatCode="#,##0">
                        <c:v>-79.75</c:v>
                      </c:pt>
                      <c:pt idx="136" formatCode="#,##0">
                        <c:v>-158.34000000000378</c:v>
                      </c:pt>
                      <c:pt idx="137" formatCode="#,##0">
                        <c:v>-271.14000000000669</c:v>
                      </c:pt>
                      <c:pt idx="138" formatCode="#,##0">
                        <c:v>-177.72000000000116</c:v>
                      </c:pt>
                      <c:pt idx="139" formatCode="#,##0">
                        <c:v>-537.83000000000175</c:v>
                      </c:pt>
                      <c:pt idx="140" formatCode="#,##0">
                        <c:v>245.20999999999913</c:v>
                      </c:pt>
                      <c:pt idx="141" formatCode="#,##0">
                        <c:v>10.379999999997381</c:v>
                      </c:pt>
                      <c:pt idx="142" formatCode="#,##0">
                        <c:v>169</c:v>
                      </c:pt>
                      <c:pt idx="143" formatCode="#,##0">
                        <c:v>100.82999999999447</c:v>
                      </c:pt>
                      <c:pt idx="144" formatCode="#,##0">
                        <c:v>232.79000000000087</c:v>
                      </c:pt>
                      <c:pt idx="145" formatCode="#,##0">
                        <c:v>94.340000000003783</c:v>
                      </c:pt>
                      <c:pt idx="146" formatCode="#,##0">
                        <c:v>-5.430000000000291</c:v>
                      </c:pt>
                      <c:pt idx="147" formatCode="#,##0">
                        <c:v>112.82999999999811</c:v>
                      </c:pt>
                      <c:pt idx="148" formatCode="#,##0">
                        <c:v>4.5</c:v>
                      </c:pt>
                      <c:pt idx="149" formatCode="#,##0">
                        <c:v>71.090000000000146</c:v>
                      </c:pt>
                      <c:pt idx="150" formatCode="#,##0">
                        <c:v>454.13999999999942</c:v>
                      </c:pt>
                      <c:pt idx="151" formatCode="#,##0">
                        <c:v>719.61000000000058</c:v>
                      </c:pt>
                      <c:pt idx="152" formatCode="#,##0">
                        <c:v>1059.1200000000026</c:v>
                      </c:pt>
                      <c:pt idx="153" formatCode="#,##0">
                        <c:v>689</c:v>
                      </c:pt>
                      <c:pt idx="154" formatCode="#,##0">
                        <c:v>613.86000000000058</c:v>
                      </c:pt>
                      <c:pt idx="155" formatCode="#,##0">
                        <c:v>435.38999999999942</c:v>
                      </c:pt>
                      <c:pt idx="156" formatCode="#,##0">
                        <c:v>-217.4800000000032</c:v>
                      </c:pt>
                      <c:pt idx="157" formatCode="#,##0">
                        <c:v>-387.69000000000233</c:v>
                      </c:pt>
                      <c:pt idx="158" formatCode="#,##0">
                        <c:v>-136.45999999999913</c:v>
                      </c:pt>
                      <c:pt idx="159" formatCode="#,##0">
                        <c:v>-82.659999999996217</c:v>
                      </c:pt>
                      <c:pt idx="160" formatCode="#,##0">
                        <c:v>534.47000000000116</c:v>
                      </c:pt>
                      <c:pt idx="161" formatCode="#,##0">
                        <c:v>287.36000000000058</c:v>
                      </c:pt>
                      <c:pt idx="162" formatCode="#,##0">
                        <c:v>-231.27999999999884</c:v>
                      </c:pt>
                      <c:pt idx="163" formatCode="#,##0">
                        <c:v>-881.5</c:v>
                      </c:pt>
                      <c:pt idx="164" formatCode="#,##0">
                        <c:v>-218.38999999999942</c:v>
                      </c:pt>
                      <c:pt idx="165" formatCode="#,##0">
                        <c:v>34.899999999994179</c:v>
                      </c:pt>
                      <c:pt idx="166" formatCode="#,##0">
                        <c:v>96.05000000000291</c:v>
                      </c:pt>
                      <c:pt idx="167" formatCode="#,##0">
                        <c:v>-220.55999999999767</c:v>
                      </c:pt>
                    </c:numCache>
                  </c:numRef>
                </c:val>
                <c:smooth val="0"/>
              </c15:ser>
            </c15:filteredLineSeries>
            <c15:filteredLineSeries>
              <c15:ser>
                <c:idx val="1"/>
                <c:order val="2"/>
                <c:tx>
                  <c:strRef>
                    <c:extLst xmlns:c15="http://schemas.microsoft.com/office/drawing/2012/chart">
                      <c:ext xmlns:c15="http://schemas.microsoft.com/office/drawing/2012/chart" uri="{02D57815-91ED-43cb-92C2-25804820EDAC}">
                        <c15:formulaRef>
                          <c15:sqref>Sheet2!$B$21</c15:sqref>
                        </c15:formulaRef>
                      </c:ext>
                    </c:extLst>
                    <c:strCache>
                      <c:ptCount val="1"/>
                      <c:pt idx="0">
                        <c:v>Actual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Sheet2!$C$1:$FN$1</c15:sqref>
                        </c15:formulaRef>
                      </c:ext>
                    </c:extLst>
                    <c:numCache>
                      <c:formatCode>0.00</c:formatCode>
                      <c:ptCount val="168"/>
                      <c:pt idx="0">
                        <c:v>43891.041666666664</c:v>
                      </c:pt>
                      <c:pt idx="1">
                        <c:v>43891.083333333336</c:v>
                      </c:pt>
                      <c:pt idx="2">
                        <c:v>43891.125000057873</c:v>
                      </c:pt>
                      <c:pt idx="3">
                        <c:v>43891.16666678241</c:v>
                      </c:pt>
                      <c:pt idx="4">
                        <c:v>43891.208333506947</c:v>
                      </c:pt>
                      <c:pt idx="5">
                        <c:v>43891.250000231485</c:v>
                      </c:pt>
                      <c:pt idx="6">
                        <c:v>43891.291666956022</c:v>
                      </c:pt>
                      <c:pt idx="7">
                        <c:v>43891.333333680559</c:v>
                      </c:pt>
                      <c:pt idx="8">
                        <c:v>43891.375000405096</c:v>
                      </c:pt>
                      <c:pt idx="9">
                        <c:v>43891.416667129626</c:v>
                      </c:pt>
                      <c:pt idx="10">
                        <c:v>43891.458333854163</c:v>
                      </c:pt>
                      <c:pt idx="11">
                        <c:v>43891.500000578701</c:v>
                      </c:pt>
                      <c:pt idx="12">
                        <c:v>43891.541667303238</c:v>
                      </c:pt>
                      <c:pt idx="13">
                        <c:v>43891.583334027775</c:v>
                      </c:pt>
                      <c:pt idx="14">
                        <c:v>43891.625000752312</c:v>
                      </c:pt>
                      <c:pt idx="15">
                        <c:v>43891.666667476849</c:v>
                      </c:pt>
                      <c:pt idx="16">
                        <c:v>43891.708334201387</c:v>
                      </c:pt>
                      <c:pt idx="17">
                        <c:v>43891.750000925924</c:v>
                      </c:pt>
                      <c:pt idx="18">
                        <c:v>43891.791667650461</c:v>
                      </c:pt>
                      <c:pt idx="19">
                        <c:v>43891.833334374998</c:v>
                      </c:pt>
                      <c:pt idx="20">
                        <c:v>43891.875001099535</c:v>
                      </c:pt>
                      <c:pt idx="21">
                        <c:v>43891.916667824073</c:v>
                      </c:pt>
                      <c:pt idx="22">
                        <c:v>43891.95833454861</c:v>
                      </c:pt>
                      <c:pt idx="23">
                        <c:v>43892.000001273147</c:v>
                      </c:pt>
                      <c:pt idx="24">
                        <c:v>43892.041667997684</c:v>
                      </c:pt>
                      <c:pt idx="25">
                        <c:v>43892.083334722221</c:v>
                      </c:pt>
                      <c:pt idx="26">
                        <c:v>43892.125001446759</c:v>
                      </c:pt>
                      <c:pt idx="27">
                        <c:v>43892.166668171296</c:v>
                      </c:pt>
                      <c:pt idx="28">
                        <c:v>43892.208334895833</c:v>
                      </c:pt>
                      <c:pt idx="29">
                        <c:v>43892.250001562497</c:v>
                      </c:pt>
                      <c:pt idx="30">
                        <c:v>43892.291668287035</c:v>
                      </c:pt>
                      <c:pt idx="31">
                        <c:v>43892.333335011572</c:v>
                      </c:pt>
                      <c:pt idx="32">
                        <c:v>43892.375001736109</c:v>
                      </c:pt>
                      <c:pt idx="33">
                        <c:v>43892.416668460646</c:v>
                      </c:pt>
                      <c:pt idx="34">
                        <c:v>43892.458335185183</c:v>
                      </c:pt>
                      <c:pt idx="35">
                        <c:v>43892.500001909721</c:v>
                      </c:pt>
                      <c:pt idx="36">
                        <c:v>43892.541668634258</c:v>
                      </c:pt>
                      <c:pt idx="37">
                        <c:v>43892.583335358795</c:v>
                      </c:pt>
                      <c:pt idx="38">
                        <c:v>43892.625002083332</c:v>
                      </c:pt>
                      <c:pt idx="39">
                        <c:v>43892.666668807869</c:v>
                      </c:pt>
                      <c:pt idx="40">
                        <c:v>43892.708335532407</c:v>
                      </c:pt>
                      <c:pt idx="41">
                        <c:v>43892.750002256944</c:v>
                      </c:pt>
                      <c:pt idx="42">
                        <c:v>43892.791668981481</c:v>
                      </c:pt>
                      <c:pt idx="43">
                        <c:v>43892.833335706018</c:v>
                      </c:pt>
                      <c:pt idx="44">
                        <c:v>43892.875002430555</c:v>
                      </c:pt>
                      <c:pt idx="45">
                        <c:v>43892.916669155093</c:v>
                      </c:pt>
                      <c:pt idx="46">
                        <c:v>43892.95833587963</c:v>
                      </c:pt>
                      <c:pt idx="47">
                        <c:v>43893.000002604167</c:v>
                      </c:pt>
                      <c:pt idx="48">
                        <c:v>43893.041669328704</c:v>
                      </c:pt>
                      <c:pt idx="49">
                        <c:v>43893.083336053242</c:v>
                      </c:pt>
                      <c:pt idx="50">
                        <c:v>43893.125002777779</c:v>
                      </c:pt>
                      <c:pt idx="51">
                        <c:v>43893.166669502316</c:v>
                      </c:pt>
                      <c:pt idx="52">
                        <c:v>43893.208336226853</c:v>
                      </c:pt>
                      <c:pt idx="53">
                        <c:v>43893.25000295139</c:v>
                      </c:pt>
                      <c:pt idx="54">
                        <c:v>43893.291669675928</c:v>
                      </c:pt>
                      <c:pt idx="55">
                        <c:v>43893.333336400465</c:v>
                      </c:pt>
                      <c:pt idx="56">
                        <c:v>43893.375003125002</c:v>
                      </c:pt>
                      <c:pt idx="57">
                        <c:v>43893.416669849539</c:v>
                      </c:pt>
                      <c:pt idx="58">
                        <c:v>43893.458336574076</c:v>
                      </c:pt>
                      <c:pt idx="59">
                        <c:v>43893.500003298614</c:v>
                      </c:pt>
                      <c:pt idx="60">
                        <c:v>43893.541670023151</c:v>
                      </c:pt>
                      <c:pt idx="61">
                        <c:v>43893.583336747688</c:v>
                      </c:pt>
                      <c:pt idx="62">
                        <c:v>43893.625003472225</c:v>
                      </c:pt>
                      <c:pt idx="63">
                        <c:v>43893.666670196762</c:v>
                      </c:pt>
                      <c:pt idx="64">
                        <c:v>43893.7083369213</c:v>
                      </c:pt>
                      <c:pt idx="65">
                        <c:v>43893.750003645837</c:v>
                      </c:pt>
                      <c:pt idx="66">
                        <c:v>43893.791670370367</c:v>
                      </c:pt>
                      <c:pt idx="67">
                        <c:v>43893.833337094904</c:v>
                      </c:pt>
                      <c:pt idx="68">
                        <c:v>43893.875003819441</c:v>
                      </c:pt>
                      <c:pt idx="69">
                        <c:v>43893.916670543978</c:v>
                      </c:pt>
                      <c:pt idx="70">
                        <c:v>43893.958337268516</c:v>
                      </c:pt>
                      <c:pt idx="71">
                        <c:v>43894.000003993053</c:v>
                      </c:pt>
                      <c:pt idx="72">
                        <c:v>43894.04167071759</c:v>
                      </c:pt>
                      <c:pt idx="73">
                        <c:v>43894.083337442127</c:v>
                      </c:pt>
                      <c:pt idx="74">
                        <c:v>43894.125004166664</c:v>
                      </c:pt>
                      <c:pt idx="75">
                        <c:v>43894.166670891202</c:v>
                      </c:pt>
                      <c:pt idx="76">
                        <c:v>43894.208337615739</c:v>
                      </c:pt>
                      <c:pt idx="77">
                        <c:v>43894.250004340276</c:v>
                      </c:pt>
                      <c:pt idx="78">
                        <c:v>43894.291671064813</c:v>
                      </c:pt>
                      <c:pt idx="79">
                        <c:v>43894.33333778935</c:v>
                      </c:pt>
                      <c:pt idx="80">
                        <c:v>43894.375004513888</c:v>
                      </c:pt>
                      <c:pt idx="81">
                        <c:v>43894.416671238425</c:v>
                      </c:pt>
                      <c:pt idx="82">
                        <c:v>43894.458337962962</c:v>
                      </c:pt>
                      <c:pt idx="83">
                        <c:v>43894.500004687499</c:v>
                      </c:pt>
                      <c:pt idx="84">
                        <c:v>43894.541671412037</c:v>
                      </c:pt>
                      <c:pt idx="85">
                        <c:v>43894.583338136574</c:v>
                      </c:pt>
                      <c:pt idx="86">
                        <c:v>43894.625004861111</c:v>
                      </c:pt>
                      <c:pt idx="87">
                        <c:v>43894.666671585648</c:v>
                      </c:pt>
                      <c:pt idx="88">
                        <c:v>43894.708338310185</c:v>
                      </c:pt>
                      <c:pt idx="89">
                        <c:v>43894.750005034723</c:v>
                      </c:pt>
                      <c:pt idx="90">
                        <c:v>43894.79167175926</c:v>
                      </c:pt>
                      <c:pt idx="91">
                        <c:v>43894.833338483797</c:v>
                      </c:pt>
                      <c:pt idx="92">
                        <c:v>43894.875005208334</c:v>
                      </c:pt>
                      <c:pt idx="93">
                        <c:v>43894.916671932871</c:v>
                      </c:pt>
                      <c:pt idx="94">
                        <c:v>43894.958338657409</c:v>
                      </c:pt>
                      <c:pt idx="95">
                        <c:v>43895.000005381946</c:v>
                      </c:pt>
                      <c:pt idx="96">
                        <c:v>43895.041672106483</c:v>
                      </c:pt>
                      <c:pt idx="97">
                        <c:v>43895.08333883102</c:v>
                      </c:pt>
                      <c:pt idx="98">
                        <c:v>43895.125005555557</c:v>
                      </c:pt>
                      <c:pt idx="99">
                        <c:v>43895.166672280095</c:v>
                      </c:pt>
                      <c:pt idx="100">
                        <c:v>43895.208339004632</c:v>
                      </c:pt>
                      <c:pt idx="101">
                        <c:v>43895.250005729169</c:v>
                      </c:pt>
                      <c:pt idx="102">
                        <c:v>43895.291672453706</c:v>
                      </c:pt>
                      <c:pt idx="103">
                        <c:v>43895.333339178243</c:v>
                      </c:pt>
                      <c:pt idx="104">
                        <c:v>43895.375005902781</c:v>
                      </c:pt>
                      <c:pt idx="105">
                        <c:v>43895.416672627318</c:v>
                      </c:pt>
                      <c:pt idx="106">
                        <c:v>43895.458339351855</c:v>
                      </c:pt>
                      <c:pt idx="107">
                        <c:v>43895.500006076392</c:v>
                      </c:pt>
                      <c:pt idx="108">
                        <c:v>43895.54167280093</c:v>
                      </c:pt>
                      <c:pt idx="109">
                        <c:v>43895.583339525459</c:v>
                      </c:pt>
                      <c:pt idx="110">
                        <c:v>43895.625006249997</c:v>
                      </c:pt>
                      <c:pt idx="111">
                        <c:v>43895.666672974534</c:v>
                      </c:pt>
                      <c:pt idx="112">
                        <c:v>43895.708339699071</c:v>
                      </c:pt>
                      <c:pt idx="113">
                        <c:v>43895.750006423608</c:v>
                      </c:pt>
                      <c:pt idx="114">
                        <c:v>43895.791673148145</c:v>
                      </c:pt>
                      <c:pt idx="115">
                        <c:v>43895.833339872683</c:v>
                      </c:pt>
                      <c:pt idx="116">
                        <c:v>43895.87500659722</c:v>
                      </c:pt>
                      <c:pt idx="117">
                        <c:v>43895.916673321757</c:v>
                      </c:pt>
                      <c:pt idx="118">
                        <c:v>43895.958340046294</c:v>
                      </c:pt>
                      <c:pt idx="119">
                        <c:v>43896.000006770832</c:v>
                      </c:pt>
                      <c:pt idx="120">
                        <c:v>43896.041673495369</c:v>
                      </c:pt>
                      <c:pt idx="121">
                        <c:v>43896.083340219906</c:v>
                      </c:pt>
                      <c:pt idx="122">
                        <c:v>43896.125006944443</c:v>
                      </c:pt>
                      <c:pt idx="123">
                        <c:v>43896.16667366898</c:v>
                      </c:pt>
                      <c:pt idx="124">
                        <c:v>43896.208340393518</c:v>
                      </c:pt>
                      <c:pt idx="125">
                        <c:v>43896.250007118055</c:v>
                      </c:pt>
                      <c:pt idx="126">
                        <c:v>43896.291673842592</c:v>
                      </c:pt>
                      <c:pt idx="127">
                        <c:v>43896.333340567129</c:v>
                      </c:pt>
                      <c:pt idx="128">
                        <c:v>43896.375007291666</c:v>
                      </c:pt>
                      <c:pt idx="129">
                        <c:v>43896.416674016204</c:v>
                      </c:pt>
                      <c:pt idx="130">
                        <c:v>43896.458340740741</c:v>
                      </c:pt>
                      <c:pt idx="131">
                        <c:v>43896.500007465278</c:v>
                      </c:pt>
                      <c:pt idx="132">
                        <c:v>43896.541674189815</c:v>
                      </c:pt>
                      <c:pt idx="133">
                        <c:v>43896.583340914352</c:v>
                      </c:pt>
                      <c:pt idx="134">
                        <c:v>43896.62500763889</c:v>
                      </c:pt>
                      <c:pt idx="135">
                        <c:v>43896.666674363427</c:v>
                      </c:pt>
                      <c:pt idx="136">
                        <c:v>43896.708341087964</c:v>
                      </c:pt>
                      <c:pt idx="137">
                        <c:v>43896.750007812501</c:v>
                      </c:pt>
                      <c:pt idx="138">
                        <c:v>43896.791674537038</c:v>
                      </c:pt>
                      <c:pt idx="139">
                        <c:v>43896.833341261576</c:v>
                      </c:pt>
                      <c:pt idx="140">
                        <c:v>43896.875007986113</c:v>
                      </c:pt>
                      <c:pt idx="141">
                        <c:v>43896.91667471065</c:v>
                      </c:pt>
                      <c:pt idx="142">
                        <c:v>43896.958341435187</c:v>
                      </c:pt>
                      <c:pt idx="143">
                        <c:v>43897.000008159725</c:v>
                      </c:pt>
                      <c:pt idx="144">
                        <c:v>43897.041674884262</c:v>
                      </c:pt>
                      <c:pt idx="145">
                        <c:v>43897.083341608799</c:v>
                      </c:pt>
                      <c:pt idx="146">
                        <c:v>43897.125008333336</c:v>
                      </c:pt>
                      <c:pt idx="147">
                        <c:v>43897.166675057873</c:v>
                      </c:pt>
                      <c:pt idx="148">
                        <c:v>43897.208341782411</c:v>
                      </c:pt>
                      <c:pt idx="149">
                        <c:v>43897.250008506948</c:v>
                      </c:pt>
                      <c:pt idx="150">
                        <c:v>43897.291675231485</c:v>
                      </c:pt>
                      <c:pt idx="151">
                        <c:v>43897.333341956015</c:v>
                      </c:pt>
                      <c:pt idx="152">
                        <c:v>43897.375008680552</c:v>
                      </c:pt>
                      <c:pt idx="153">
                        <c:v>43897.416675405089</c:v>
                      </c:pt>
                      <c:pt idx="154">
                        <c:v>43897.458342129627</c:v>
                      </c:pt>
                      <c:pt idx="155">
                        <c:v>43897.500008854164</c:v>
                      </c:pt>
                      <c:pt idx="156">
                        <c:v>43897.541675578701</c:v>
                      </c:pt>
                      <c:pt idx="157">
                        <c:v>43897.583342303238</c:v>
                      </c:pt>
                      <c:pt idx="158">
                        <c:v>43897.625009027775</c:v>
                      </c:pt>
                      <c:pt idx="159">
                        <c:v>43897.666675752313</c:v>
                      </c:pt>
                      <c:pt idx="160">
                        <c:v>43897.70834247685</c:v>
                      </c:pt>
                      <c:pt idx="161">
                        <c:v>43897.750009201387</c:v>
                      </c:pt>
                      <c:pt idx="162">
                        <c:v>43897.791675925924</c:v>
                      </c:pt>
                      <c:pt idx="163">
                        <c:v>43897.833342650461</c:v>
                      </c:pt>
                      <c:pt idx="164">
                        <c:v>43897.875009374999</c:v>
                      </c:pt>
                      <c:pt idx="165">
                        <c:v>43897.916676099536</c:v>
                      </c:pt>
                      <c:pt idx="166">
                        <c:v>43897.958342824073</c:v>
                      </c:pt>
                      <c:pt idx="167">
                        <c:v>43898.00000954861</c:v>
                      </c:pt>
                    </c:numCache>
                  </c:numRef>
                </c:cat>
                <c:val>
                  <c:numRef>
                    <c:extLst xmlns:c15="http://schemas.microsoft.com/office/drawing/2012/chart">
                      <c:ext xmlns:c15="http://schemas.microsoft.com/office/drawing/2012/chart" uri="{02D57815-91ED-43cb-92C2-25804820EDAC}">
                        <c15:formulaRef>
                          <c15:sqref>Sheet2!$C$22:$FN$22</c15:sqref>
                        </c15:formulaRef>
                      </c:ext>
                    </c:extLst>
                    <c:numCache>
                      <c:formatCode>#,##0</c:formatCode>
                      <c:ptCount val="168"/>
                      <c:pt idx="0">
                        <c:v>127.52999999999884</c:v>
                      </c:pt>
                      <c:pt idx="1">
                        <c:v>-55.660000000003492</c:v>
                      </c:pt>
                      <c:pt idx="2">
                        <c:v>-111.77000000000044</c:v>
                      </c:pt>
                      <c:pt idx="3">
                        <c:v>68.380000000001019</c:v>
                      </c:pt>
                      <c:pt idx="4">
                        <c:v>-113.93000000000029</c:v>
                      </c:pt>
                      <c:pt idx="5">
                        <c:v>-44.150000000001455</c:v>
                      </c:pt>
                      <c:pt idx="6">
                        <c:v>109.77000000000044</c:v>
                      </c:pt>
                      <c:pt idx="7">
                        <c:v>370.19999999999709</c:v>
                      </c:pt>
                      <c:pt idx="8">
                        <c:v>727.92000000000553</c:v>
                      </c:pt>
                      <c:pt idx="9">
                        <c:v>376.98999999999796</c:v>
                      </c:pt>
                      <c:pt idx="10">
                        <c:v>-110.69000000000233</c:v>
                      </c:pt>
                      <c:pt idx="11">
                        <c:v>-634.19999999999709</c:v>
                      </c:pt>
                      <c:pt idx="12">
                        <c:v>-783.80000000000291</c:v>
                      </c:pt>
                      <c:pt idx="13">
                        <c:v>-603.5</c:v>
                      </c:pt>
                      <c:pt idx="14">
                        <c:v>-568.08999999999651</c:v>
                      </c:pt>
                      <c:pt idx="15">
                        <c:v>-349.72000000000116</c:v>
                      </c:pt>
                      <c:pt idx="16">
                        <c:v>61.409999999996217</c:v>
                      </c:pt>
                      <c:pt idx="17">
                        <c:v>-375.7699999999968</c:v>
                      </c:pt>
                      <c:pt idx="18">
                        <c:v>-662.19999999999709</c:v>
                      </c:pt>
                      <c:pt idx="19">
                        <c:v>-621.7300000000032</c:v>
                      </c:pt>
                      <c:pt idx="20">
                        <c:v>-201.55000000000291</c:v>
                      </c:pt>
                      <c:pt idx="21">
                        <c:v>19.589999999996508</c:v>
                      </c:pt>
                      <c:pt idx="22">
                        <c:v>-208.5199999999968</c:v>
                      </c:pt>
                      <c:pt idx="23">
                        <c:v>-460.83000000000175</c:v>
                      </c:pt>
                      <c:pt idx="24">
                        <c:v>-550.87999999999738</c:v>
                      </c:pt>
                      <c:pt idx="25">
                        <c:v>-661.88000000000102</c:v>
                      </c:pt>
                      <c:pt idx="26">
                        <c:v>-616.63000000000102</c:v>
                      </c:pt>
                      <c:pt idx="27">
                        <c:v>-287.09999999999854</c:v>
                      </c:pt>
                      <c:pt idx="28">
                        <c:v>-429.97999999999956</c:v>
                      </c:pt>
                      <c:pt idx="29">
                        <c:v>170.91000000000349</c:v>
                      </c:pt>
                      <c:pt idx="30">
                        <c:v>1273.0800000000017</c:v>
                      </c:pt>
                      <c:pt idx="31">
                        <c:v>1747.5800000000017</c:v>
                      </c:pt>
                      <c:pt idx="32">
                        <c:v>1099.5499999999956</c:v>
                      </c:pt>
                      <c:pt idx="33">
                        <c:v>505.38000000000466</c:v>
                      </c:pt>
                      <c:pt idx="34">
                        <c:v>-142.42000000000553</c:v>
                      </c:pt>
                      <c:pt idx="35">
                        <c:v>-197.79999999999563</c:v>
                      </c:pt>
                      <c:pt idx="36">
                        <c:v>-713.18000000000029</c:v>
                      </c:pt>
                      <c:pt idx="37">
                        <c:v>-476.18000000000029</c:v>
                      </c:pt>
                      <c:pt idx="38">
                        <c:v>-559.69000000000233</c:v>
                      </c:pt>
                      <c:pt idx="39">
                        <c:v>141.7699999999968</c:v>
                      </c:pt>
                      <c:pt idx="40">
                        <c:v>-70.25</c:v>
                      </c:pt>
                      <c:pt idx="41">
                        <c:v>145.15000000000146</c:v>
                      </c:pt>
                      <c:pt idx="42">
                        <c:v>-148.41999999999825</c:v>
                      </c:pt>
                      <c:pt idx="43">
                        <c:v>-99.610000000000582</c:v>
                      </c:pt>
                      <c:pt idx="44">
                        <c:v>606.75</c:v>
                      </c:pt>
                      <c:pt idx="45">
                        <c:v>280.10999999999331</c:v>
                      </c:pt>
                      <c:pt idx="46">
                        <c:v>-279.80000000000291</c:v>
                      </c:pt>
                      <c:pt idx="47">
                        <c:v>-421.86000000000058</c:v>
                      </c:pt>
                      <c:pt idx="48">
                        <c:v>316.79000000000087</c:v>
                      </c:pt>
                      <c:pt idx="49">
                        <c:v>314.79999999999927</c:v>
                      </c:pt>
                      <c:pt idx="50">
                        <c:v>133.88999999999942</c:v>
                      </c:pt>
                      <c:pt idx="51">
                        <c:v>385.31999999999971</c:v>
                      </c:pt>
                      <c:pt idx="52">
                        <c:v>345.46999999999753</c:v>
                      </c:pt>
                      <c:pt idx="53">
                        <c:v>823.35000000000218</c:v>
                      </c:pt>
                      <c:pt idx="54">
                        <c:v>1976.2299999999959</c:v>
                      </c:pt>
                      <c:pt idx="55">
                        <c:v>2116.5299999999988</c:v>
                      </c:pt>
                      <c:pt idx="56">
                        <c:v>1573.1700000000055</c:v>
                      </c:pt>
                      <c:pt idx="57">
                        <c:v>820.44000000000233</c:v>
                      </c:pt>
                      <c:pt idx="58">
                        <c:v>269.50999999999476</c:v>
                      </c:pt>
                      <c:pt idx="59">
                        <c:v>-421.7699999999968</c:v>
                      </c:pt>
                      <c:pt idx="60">
                        <c:v>-990.72000000000116</c:v>
                      </c:pt>
                      <c:pt idx="61">
                        <c:v>-939.93000000000029</c:v>
                      </c:pt>
                      <c:pt idx="62">
                        <c:v>-1435.1200000000026</c:v>
                      </c:pt>
                      <c:pt idx="63">
                        <c:v>-1045.2799999999988</c:v>
                      </c:pt>
                      <c:pt idx="64">
                        <c:v>-1038.9800000000032</c:v>
                      </c:pt>
                      <c:pt idx="65">
                        <c:v>-1146.4000000000015</c:v>
                      </c:pt>
                      <c:pt idx="66">
                        <c:v>-501.90000000000146</c:v>
                      </c:pt>
                      <c:pt idx="67">
                        <c:v>83.979999999995925</c:v>
                      </c:pt>
                      <c:pt idx="68">
                        <c:v>834.13999999999942</c:v>
                      </c:pt>
                      <c:pt idx="69">
                        <c:v>323.91999999999825</c:v>
                      </c:pt>
                      <c:pt idx="70">
                        <c:v>178.66000000000349</c:v>
                      </c:pt>
                      <c:pt idx="71">
                        <c:v>10.059999999997672</c:v>
                      </c:pt>
                      <c:pt idx="72">
                        <c:v>778.32000000000698</c:v>
                      </c:pt>
                      <c:pt idx="73">
                        <c:v>488.55999999999767</c:v>
                      </c:pt>
                      <c:pt idx="74">
                        <c:v>499.31000000000495</c:v>
                      </c:pt>
                      <c:pt idx="75">
                        <c:v>485.25</c:v>
                      </c:pt>
                      <c:pt idx="76">
                        <c:v>793.27000000000044</c:v>
                      </c:pt>
                      <c:pt idx="77">
                        <c:v>1162.2300000000032</c:v>
                      </c:pt>
                      <c:pt idx="78">
                        <c:v>2263.8099999999977</c:v>
                      </c:pt>
                      <c:pt idx="79">
                        <c:v>2165.0200000000041</c:v>
                      </c:pt>
                      <c:pt idx="80">
                        <c:v>1280.6900000000023</c:v>
                      </c:pt>
                      <c:pt idx="81">
                        <c:v>876.52000000000407</c:v>
                      </c:pt>
                      <c:pt idx="82">
                        <c:v>755.87000000000262</c:v>
                      </c:pt>
                      <c:pt idx="83">
                        <c:v>485.43000000000029</c:v>
                      </c:pt>
                      <c:pt idx="84">
                        <c:v>59.770000000004075</c:v>
                      </c:pt>
                      <c:pt idx="85">
                        <c:v>-222.5</c:v>
                      </c:pt>
                      <c:pt idx="86">
                        <c:v>-119.26000000000204</c:v>
                      </c:pt>
                      <c:pt idx="87">
                        <c:v>-507.55999999999767</c:v>
                      </c:pt>
                      <c:pt idx="88">
                        <c:v>-29.980000000003201</c:v>
                      </c:pt>
                      <c:pt idx="89">
                        <c:v>-252.38999999999942</c:v>
                      </c:pt>
                      <c:pt idx="90">
                        <c:v>-57.020000000004075</c:v>
                      </c:pt>
                      <c:pt idx="91">
                        <c:v>266.90999999999622</c:v>
                      </c:pt>
                      <c:pt idx="92">
                        <c:v>912.77000000000407</c:v>
                      </c:pt>
                      <c:pt idx="93">
                        <c:v>746.44999999999709</c:v>
                      </c:pt>
                      <c:pt idx="94">
                        <c:v>758.43000000000029</c:v>
                      </c:pt>
                      <c:pt idx="95">
                        <c:v>208.79000000000087</c:v>
                      </c:pt>
                      <c:pt idx="96">
                        <c:v>890.54000000000087</c:v>
                      </c:pt>
                      <c:pt idx="97">
                        <c:v>630.80000000000291</c:v>
                      </c:pt>
                      <c:pt idx="98">
                        <c:v>339.54000000000087</c:v>
                      </c:pt>
                      <c:pt idx="99">
                        <c:v>513.56999999999971</c:v>
                      </c:pt>
                      <c:pt idx="100">
                        <c:v>638.61000000000058</c:v>
                      </c:pt>
                      <c:pt idx="101">
                        <c:v>1095.25</c:v>
                      </c:pt>
                      <c:pt idx="102">
                        <c:v>2157.8099999999977</c:v>
                      </c:pt>
                      <c:pt idx="103">
                        <c:v>2024.2700000000041</c:v>
                      </c:pt>
                      <c:pt idx="104">
                        <c:v>1329.7299999999959</c:v>
                      </c:pt>
                      <c:pt idx="105">
                        <c:v>1136.6300000000047</c:v>
                      </c:pt>
                      <c:pt idx="106">
                        <c:v>499.87999999999738</c:v>
                      </c:pt>
                      <c:pt idx="107">
                        <c:v>-99.830000000001746</c:v>
                      </c:pt>
                      <c:pt idx="108">
                        <c:v>-628.58000000000175</c:v>
                      </c:pt>
                      <c:pt idx="109">
                        <c:v>-1043.2400000000052</c:v>
                      </c:pt>
                      <c:pt idx="110">
                        <c:v>-1178.9699999999939</c:v>
                      </c:pt>
                      <c:pt idx="111">
                        <c:v>-1529.8300000000017</c:v>
                      </c:pt>
                      <c:pt idx="112">
                        <c:v>-1595.9700000000012</c:v>
                      </c:pt>
                      <c:pt idx="113">
                        <c:v>-1267.8700000000026</c:v>
                      </c:pt>
                      <c:pt idx="114">
                        <c:v>-987.79000000000087</c:v>
                      </c:pt>
                      <c:pt idx="115">
                        <c:v>-838.68000000000029</c:v>
                      </c:pt>
                      <c:pt idx="116">
                        <c:v>125.95999999999913</c:v>
                      </c:pt>
                      <c:pt idx="117">
                        <c:v>152.54999999999563</c:v>
                      </c:pt>
                      <c:pt idx="118">
                        <c:v>-272.56999999999971</c:v>
                      </c:pt>
                      <c:pt idx="119">
                        <c:v>-529.0199999999968</c:v>
                      </c:pt>
                      <c:pt idx="120">
                        <c:v>-219.72999999999593</c:v>
                      </c:pt>
                      <c:pt idx="121">
                        <c:v>-217.7300000000032</c:v>
                      </c:pt>
                      <c:pt idx="122">
                        <c:v>-212.33999999999651</c:v>
                      </c:pt>
                      <c:pt idx="123">
                        <c:v>-448.09999999999854</c:v>
                      </c:pt>
                      <c:pt idx="124">
                        <c:v>-661.20999999999913</c:v>
                      </c:pt>
                      <c:pt idx="125">
                        <c:v>307.47000000000116</c:v>
                      </c:pt>
                      <c:pt idx="126">
                        <c:v>1411.1200000000026</c:v>
                      </c:pt>
                      <c:pt idx="127">
                        <c:v>1337.1299999999974</c:v>
                      </c:pt>
                      <c:pt idx="128">
                        <c:v>705.84000000000378</c:v>
                      </c:pt>
                      <c:pt idx="129">
                        <c:v>664.13999999999942</c:v>
                      </c:pt>
                      <c:pt idx="130">
                        <c:v>172.78000000000611</c:v>
                      </c:pt>
                      <c:pt idx="131">
                        <c:v>-399.67000000000553</c:v>
                      </c:pt>
                      <c:pt idx="132">
                        <c:v>-1002.0699999999997</c:v>
                      </c:pt>
                      <c:pt idx="133">
                        <c:v>-951.02999999999884</c:v>
                      </c:pt>
                      <c:pt idx="134">
                        <c:v>-972.01000000000204</c:v>
                      </c:pt>
                      <c:pt idx="135">
                        <c:v>-269.50999999999476</c:v>
                      </c:pt>
                      <c:pt idx="136">
                        <c:v>-511.54000000000087</c:v>
                      </c:pt>
                      <c:pt idx="137">
                        <c:v>-80.980000000003201</c:v>
                      </c:pt>
                      <c:pt idx="138">
                        <c:v>-542.13000000000466</c:v>
                      </c:pt>
                      <c:pt idx="139">
                        <c:v>-1065.320000000007</c:v>
                      </c:pt>
                      <c:pt idx="140">
                        <c:v>-427.56999999999971</c:v>
                      </c:pt>
                      <c:pt idx="141">
                        <c:v>-483.72000000000116</c:v>
                      </c:pt>
                      <c:pt idx="142">
                        <c:v>-673.09999999999854</c:v>
                      </c:pt>
                      <c:pt idx="143">
                        <c:v>-465.48999999999796</c:v>
                      </c:pt>
                      <c:pt idx="144">
                        <c:v>-503.58999999999651</c:v>
                      </c:pt>
                      <c:pt idx="145">
                        <c:v>-468.30999999999767</c:v>
                      </c:pt>
                      <c:pt idx="146">
                        <c:v>-656.75000000000364</c:v>
                      </c:pt>
                      <c:pt idx="147">
                        <c:v>-582.36000000000058</c:v>
                      </c:pt>
                      <c:pt idx="148">
                        <c:v>-439.29000000000087</c:v>
                      </c:pt>
                      <c:pt idx="149">
                        <c:v>-481.81000000000495</c:v>
                      </c:pt>
                      <c:pt idx="150">
                        <c:v>-749.93000000000029</c:v>
                      </c:pt>
                      <c:pt idx="151">
                        <c:v>138.09999999999854</c:v>
                      </c:pt>
                      <c:pt idx="152">
                        <c:v>670.93999999999505</c:v>
                      </c:pt>
                      <c:pt idx="153">
                        <c:v>423.13999999999942</c:v>
                      </c:pt>
                      <c:pt idx="154">
                        <c:v>96.759999999994761</c:v>
                      </c:pt>
                      <c:pt idx="155">
                        <c:v>-199.36999999999534</c:v>
                      </c:pt>
                      <c:pt idx="156">
                        <c:v>-450.16999999999825</c:v>
                      </c:pt>
                      <c:pt idx="157">
                        <c:v>-657.31999999999971</c:v>
                      </c:pt>
                      <c:pt idx="158">
                        <c:v>-636.31000000000495</c:v>
                      </c:pt>
                      <c:pt idx="159">
                        <c:v>-692.80999999999767</c:v>
                      </c:pt>
                      <c:pt idx="160">
                        <c:v>-751.10000000000582</c:v>
                      </c:pt>
                      <c:pt idx="161">
                        <c:v>-747.41000000000349</c:v>
                      </c:pt>
                      <c:pt idx="162">
                        <c:v>-1540.6999999999971</c:v>
                      </c:pt>
                      <c:pt idx="163">
                        <c:v>-1680.8099999999977</c:v>
                      </c:pt>
                      <c:pt idx="164">
                        <c:v>-1065.3600000000006</c:v>
                      </c:pt>
                      <c:pt idx="165">
                        <c:v>-637.91999999999825</c:v>
                      </c:pt>
                      <c:pt idx="166">
                        <c:v>-361.90000000000146</c:v>
                      </c:pt>
                      <c:pt idx="167">
                        <c:v>-629.29000000000087</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Sheet2!$B$30</c15:sqref>
                        </c15:formulaRef>
                      </c:ext>
                    </c:extLst>
                    <c:strCache>
                      <c:ptCount val="1"/>
                      <c:pt idx="0">
                        <c:v>3/22</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Sheet2!$C$1:$FN$1</c15:sqref>
                        </c15:formulaRef>
                      </c:ext>
                    </c:extLst>
                    <c:numCache>
                      <c:formatCode>0.00</c:formatCode>
                      <c:ptCount val="168"/>
                      <c:pt idx="0">
                        <c:v>43891.041666666664</c:v>
                      </c:pt>
                      <c:pt idx="1">
                        <c:v>43891.083333333336</c:v>
                      </c:pt>
                      <c:pt idx="2">
                        <c:v>43891.125000057873</c:v>
                      </c:pt>
                      <c:pt idx="3">
                        <c:v>43891.16666678241</c:v>
                      </c:pt>
                      <c:pt idx="4">
                        <c:v>43891.208333506947</c:v>
                      </c:pt>
                      <c:pt idx="5">
                        <c:v>43891.250000231485</c:v>
                      </c:pt>
                      <c:pt idx="6">
                        <c:v>43891.291666956022</c:v>
                      </c:pt>
                      <c:pt idx="7">
                        <c:v>43891.333333680559</c:v>
                      </c:pt>
                      <c:pt idx="8">
                        <c:v>43891.375000405096</c:v>
                      </c:pt>
                      <c:pt idx="9">
                        <c:v>43891.416667129626</c:v>
                      </c:pt>
                      <c:pt idx="10">
                        <c:v>43891.458333854163</c:v>
                      </c:pt>
                      <c:pt idx="11">
                        <c:v>43891.500000578701</c:v>
                      </c:pt>
                      <c:pt idx="12">
                        <c:v>43891.541667303238</c:v>
                      </c:pt>
                      <c:pt idx="13">
                        <c:v>43891.583334027775</c:v>
                      </c:pt>
                      <c:pt idx="14">
                        <c:v>43891.625000752312</c:v>
                      </c:pt>
                      <c:pt idx="15">
                        <c:v>43891.666667476849</c:v>
                      </c:pt>
                      <c:pt idx="16">
                        <c:v>43891.708334201387</c:v>
                      </c:pt>
                      <c:pt idx="17">
                        <c:v>43891.750000925924</c:v>
                      </c:pt>
                      <c:pt idx="18">
                        <c:v>43891.791667650461</c:v>
                      </c:pt>
                      <c:pt idx="19">
                        <c:v>43891.833334374998</c:v>
                      </c:pt>
                      <c:pt idx="20">
                        <c:v>43891.875001099535</c:v>
                      </c:pt>
                      <c:pt idx="21">
                        <c:v>43891.916667824073</c:v>
                      </c:pt>
                      <c:pt idx="22">
                        <c:v>43891.95833454861</c:v>
                      </c:pt>
                      <c:pt idx="23">
                        <c:v>43892.000001273147</c:v>
                      </c:pt>
                      <c:pt idx="24">
                        <c:v>43892.041667997684</c:v>
                      </c:pt>
                      <c:pt idx="25">
                        <c:v>43892.083334722221</c:v>
                      </c:pt>
                      <c:pt idx="26">
                        <c:v>43892.125001446759</c:v>
                      </c:pt>
                      <c:pt idx="27">
                        <c:v>43892.166668171296</c:v>
                      </c:pt>
                      <c:pt idx="28">
                        <c:v>43892.208334895833</c:v>
                      </c:pt>
                      <c:pt idx="29">
                        <c:v>43892.250001562497</c:v>
                      </c:pt>
                      <c:pt idx="30">
                        <c:v>43892.291668287035</c:v>
                      </c:pt>
                      <c:pt idx="31">
                        <c:v>43892.333335011572</c:v>
                      </c:pt>
                      <c:pt idx="32">
                        <c:v>43892.375001736109</c:v>
                      </c:pt>
                      <c:pt idx="33">
                        <c:v>43892.416668460646</c:v>
                      </c:pt>
                      <c:pt idx="34">
                        <c:v>43892.458335185183</c:v>
                      </c:pt>
                      <c:pt idx="35">
                        <c:v>43892.500001909721</c:v>
                      </c:pt>
                      <c:pt idx="36">
                        <c:v>43892.541668634258</c:v>
                      </c:pt>
                      <c:pt idx="37">
                        <c:v>43892.583335358795</c:v>
                      </c:pt>
                      <c:pt idx="38">
                        <c:v>43892.625002083332</c:v>
                      </c:pt>
                      <c:pt idx="39">
                        <c:v>43892.666668807869</c:v>
                      </c:pt>
                      <c:pt idx="40">
                        <c:v>43892.708335532407</c:v>
                      </c:pt>
                      <c:pt idx="41">
                        <c:v>43892.750002256944</c:v>
                      </c:pt>
                      <c:pt idx="42">
                        <c:v>43892.791668981481</c:v>
                      </c:pt>
                      <c:pt idx="43">
                        <c:v>43892.833335706018</c:v>
                      </c:pt>
                      <c:pt idx="44">
                        <c:v>43892.875002430555</c:v>
                      </c:pt>
                      <c:pt idx="45">
                        <c:v>43892.916669155093</c:v>
                      </c:pt>
                      <c:pt idx="46">
                        <c:v>43892.95833587963</c:v>
                      </c:pt>
                      <c:pt idx="47">
                        <c:v>43893.000002604167</c:v>
                      </c:pt>
                      <c:pt idx="48">
                        <c:v>43893.041669328704</c:v>
                      </c:pt>
                      <c:pt idx="49">
                        <c:v>43893.083336053242</c:v>
                      </c:pt>
                      <c:pt idx="50">
                        <c:v>43893.125002777779</c:v>
                      </c:pt>
                      <c:pt idx="51">
                        <c:v>43893.166669502316</c:v>
                      </c:pt>
                      <c:pt idx="52">
                        <c:v>43893.208336226853</c:v>
                      </c:pt>
                      <c:pt idx="53">
                        <c:v>43893.25000295139</c:v>
                      </c:pt>
                      <c:pt idx="54">
                        <c:v>43893.291669675928</c:v>
                      </c:pt>
                      <c:pt idx="55">
                        <c:v>43893.333336400465</c:v>
                      </c:pt>
                      <c:pt idx="56">
                        <c:v>43893.375003125002</c:v>
                      </c:pt>
                      <c:pt idx="57">
                        <c:v>43893.416669849539</c:v>
                      </c:pt>
                      <c:pt idx="58">
                        <c:v>43893.458336574076</c:v>
                      </c:pt>
                      <c:pt idx="59">
                        <c:v>43893.500003298614</c:v>
                      </c:pt>
                      <c:pt idx="60">
                        <c:v>43893.541670023151</c:v>
                      </c:pt>
                      <c:pt idx="61">
                        <c:v>43893.583336747688</c:v>
                      </c:pt>
                      <c:pt idx="62">
                        <c:v>43893.625003472225</c:v>
                      </c:pt>
                      <c:pt idx="63">
                        <c:v>43893.666670196762</c:v>
                      </c:pt>
                      <c:pt idx="64">
                        <c:v>43893.7083369213</c:v>
                      </c:pt>
                      <c:pt idx="65">
                        <c:v>43893.750003645837</c:v>
                      </c:pt>
                      <c:pt idx="66">
                        <c:v>43893.791670370367</c:v>
                      </c:pt>
                      <c:pt idx="67">
                        <c:v>43893.833337094904</c:v>
                      </c:pt>
                      <c:pt idx="68">
                        <c:v>43893.875003819441</c:v>
                      </c:pt>
                      <c:pt idx="69">
                        <c:v>43893.916670543978</c:v>
                      </c:pt>
                      <c:pt idx="70">
                        <c:v>43893.958337268516</c:v>
                      </c:pt>
                      <c:pt idx="71">
                        <c:v>43894.000003993053</c:v>
                      </c:pt>
                      <c:pt idx="72">
                        <c:v>43894.04167071759</c:v>
                      </c:pt>
                      <c:pt idx="73">
                        <c:v>43894.083337442127</c:v>
                      </c:pt>
                      <c:pt idx="74">
                        <c:v>43894.125004166664</c:v>
                      </c:pt>
                      <c:pt idx="75">
                        <c:v>43894.166670891202</c:v>
                      </c:pt>
                      <c:pt idx="76">
                        <c:v>43894.208337615739</c:v>
                      </c:pt>
                      <c:pt idx="77">
                        <c:v>43894.250004340276</c:v>
                      </c:pt>
                      <c:pt idx="78">
                        <c:v>43894.291671064813</c:v>
                      </c:pt>
                      <c:pt idx="79">
                        <c:v>43894.33333778935</c:v>
                      </c:pt>
                      <c:pt idx="80">
                        <c:v>43894.375004513888</c:v>
                      </c:pt>
                      <c:pt idx="81">
                        <c:v>43894.416671238425</c:v>
                      </c:pt>
                      <c:pt idx="82">
                        <c:v>43894.458337962962</c:v>
                      </c:pt>
                      <c:pt idx="83">
                        <c:v>43894.500004687499</c:v>
                      </c:pt>
                      <c:pt idx="84">
                        <c:v>43894.541671412037</c:v>
                      </c:pt>
                      <c:pt idx="85">
                        <c:v>43894.583338136574</c:v>
                      </c:pt>
                      <c:pt idx="86">
                        <c:v>43894.625004861111</c:v>
                      </c:pt>
                      <c:pt idx="87">
                        <c:v>43894.666671585648</c:v>
                      </c:pt>
                      <c:pt idx="88">
                        <c:v>43894.708338310185</c:v>
                      </c:pt>
                      <c:pt idx="89">
                        <c:v>43894.750005034723</c:v>
                      </c:pt>
                      <c:pt idx="90">
                        <c:v>43894.79167175926</c:v>
                      </c:pt>
                      <c:pt idx="91">
                        <c:v>43894.833338483797</c:v>
                      </c:pt>
                      <c:pt idx="92">
                        <c:v>43894.875005208334</c:v>
                      </c:pt>
                      <c:pt idx="93">
                        <c:v>43894.916671932871</c:v>
                      </c:pt>
                      <c:pt idx="94">
                        <c:v>43894.958338657409</c:v>
                      </c:pt>
                      <c:pt idx="95">
                        <c:v>43895.000005381946</c:v>
                      </c:pt>
                      <c:pt idx="96">
                        <c:v>43895.041672106483</c:v>
                      </c:pt>
                      <c:pt idx="97">
                        <c:v>43895.08333883102</c:v>
                      </c:pt>
                      <c:pt idx="98">
                        <c:v>43895.125005555557</c:v>
                      </c:pt>
                      <c:pt idx="99">
                        <c:v>43895.166672280095</c:v>
                      </c:pt>
                      <c:pt idx="100">
                        <c:v>43895.208339004632</c:v>
                      </c:pt>
                      <c:pt idx="101">
                        <c:v>43895.250005729169</c:v>
                      </c:pt>
                      <c:pt idx="102">
                        <c:v>43895.291672453706</c:v>
                      </c:pt>
                      <c:pt idx="103">
                        <c:v>43895.333339178243</c:v>
                      </c:pt>
                      <c:pt idx="104">
                        <c:v>43895.375005902781</c:v>
                      </c:pt>
                      <c:pt idx="105">
                        <c:v>43895.416672627318</c:v>
                      </c:pt>
                      <c:pt idx="106">
                        <c:v>43895.458339351855</c:v>
                      </c:pt>
                      <c:pt idx="107">
                        <c:v>43895.500006076392</c:v>
                      </c:pt>
                      <c:pt idx="108">
                        <c:v>43895.54167280093</c:v>
                      </c:pt>
                      <c:pt idx="109">
                        <c:v>43895.583339525459</c:v>
                      </c:pt>
                      <c:pt idx="110">
                        <c:v>43895.625006249997</c:v>
                      </c:pt>
                      <c:pt idx="111">
                        <c:v>43895.666672974534</c:v>
                      </c:pt>
                      <c:pt idx="112">
                        <c:v>43895.708339699071</c:v>
                      </c:pt>
                      <c:pt idx="113">
                        <c:v>43895.750006423608</c:v>
                      </c:pt>
                      <c:pt idx="114">
                        <c:v>43895.791673148145</c:v>
                      </c:pt>
                      <c:pt idx="115">
                        <c:v>43895.833339872683</c:v>
                      </c:pt>
                      <c:pt idx="116">
                        <c:v>43895.87500659722</c:v>
                      </c:pt>
                      <c:pt idx="117">
                        <c:v>43895.916673321757</c:v>
                      </c:pt>
                      <c:pt idx="118">
                        <c:v>43895.958340046294</c:v>
                      </c:pt>
                      <c:pt idx="119">
                        <c:v>43896.000006770832</c:v>
                      </c:pt>
                      <c:pt idx="120">
                        <c:v>43896.041673495369</c:v>
                      </c:pt>
                      <c:pt idx="121">
                        <c:v>43896.083340219906</c:v>
                      </c:pt>
                      <c:pt idx="122">
                        <c:v>43896.125006944443</c:v>
                      </c:pt>
                      <c:pt idx="123">
                        <c:v>43896.16667366898</c:v>
                      </c:pt>
                      <c:pt idx="124">
                        <c:v>43896.208340393518</c:v>
                      </c:pt>
                      <c:pt idx="125">
                        <c:v>43896.250007118055</c:v>
                      </c:pt>
                      <c:pt idx="126">
                        <c:v>43896.291673842592</c:v>
                      </c:pt>
                      <c:pt idx="127">
                        <c:v>43896.333340567129</c:v>
                      </c:pt>
                      <c:pt idx="128">
                        <c:v>43896.375007291666</c:v>
                      </c:pt>
                      <c:pt idx="129">
                        <c:v>43896.416674016204</c:v>
                      </c:pt>
                      <c:pt idx="130">
                        <c:v>43896.458340740741</c:v>
                      </c:pt>
                      <c:pt idx="131">
                        <c:v>43896.500007465278</c:v>
                      </c:pt>
                      <c:pt idx="132">
                        <c:v>43896.541674189815</c:v>
                      </c:pt>
                      <c:pt idx="133">
                        <c:v>43896.583340914352</c:v>
                      </c:pt>
                      <c:pt idx="134">
                        <c:v>43896.62500763889</c:v>
                      </c:pt>
                      <c:pt idx="135">
                        <c:v>43896.666674363427</c:v>
                      </c:pt>
                      <c:pt idx="136">
                        <c:v>43896.708341087964</c:v>
                      </c:pt>
                      <c:pt idx="137">
                        <c:v>43896.750007812501</c:v>
                      </c:pt>
                      <c:pt idx="138">
                        <c:v>43896.791674537038</c:v>
                      </c:pt>
                      <c:pt idx="139">
                        <c:v>43896.833341261576</c:v>
                      </c:pt>
                      <c:pt idx="140">
                        <c:v>43896.875007986113</c:v>
                      </c:pt>
                      <c:pt idx="141">
                        <c:v>43896.91667471065</c:v>
                      </c:pt>
                      <c:pt idx="142">
                        <c:v>43896.958341435187</c:v>
                      </c:pt>
                      <c:pt idx="143">
                        <c:v>43897.000008159725</c:v>
                      </c:pt>
                      <c:pt idx="144">
                        <c:v>43897.041674884262</c:v>
                      </c:pt>
                      <c:pt idx="145">
                        <c:v>43897.083341608799</c:v>
                      </c:pt>
                      <c:pt idx="146">
                        <c:v>43897.125008333336</c:v>
                      </c:pt>
                      <c:pt idx="147">
                        <c:v>43897.166675057873</c:v>
                      </c:pt>
                      <c:pt idx="148">
                        <c:v>43897.208341782411</c:v>
                      </c:pt>
                      <c:pt idx="149">
                        <c:v>43897.250008506948</c:v>
                      </c:pt>
                      <c:pt idx="150">
                        <c:v>43897.291675231485</c:v>
                      </c:pt>
                      <c:pt idx="151">
                        <c:v>43897.333341956015</c:v>
                      </c:pt>
                      <c:pt idx="152">
                        <c:v>43897.375008680552</c:v>
                      </c:pt>
                      <c:pt idx="153">
                        <c:v>43897.416675405089</c:v>
                      </c:pt>
                      <c:pt idx="154">
                        <c:v>43897.458342129627</c:v>
                      </c:pt>
                      <c:pt idx="155">
                        <c:v>43897.500008854164</c:v>
                      </c:pt>
                      <c:pt idx="156">
                        <c:v>43897.541675578701</c:v>
                      </c:pt>
                      <c:pt idx="157">
                        <c:v>43897.583342303238</c:v>
                      </c:pt>
                      <c:pt idx="158">
                        <c:v>43897.625009027775</c:v>
                      </c:pt>
                      <c:pt idx="159">
                        <c:v>43897.666675752313</c:v>
                      </c:pt>
                      <c:pt idx="160">
                        <c:v>43897.70834247685</c:v>
                      </c:pt>
                      <c:pt idx="161">
                        <c:v>43897.750009201387</c:v>
                      </c:pt>
                      <c:pt idx="162">
                        <c:v>43897.791675925924</c:v>
                      </c:pt>
                      <c:pt idx="163">
                        <c:v>43897.833342650461</c:v>
                      </c:pt>
                      <c:pt idx="164">
                        <c:v>43897.875009374999</c:v>
                      </c:pt>
                      <c:pt idx="165">
                        <c:v>43897.916676099536</c:v>
                      </c:pt>
                      <c:pt idx="166">
                        <c:v>43897.958342824073</c:v>
                      </c:pt>
                      <c:pt idx="167">
                        <c:v>43898.00000954861</c:v>
                      </c:pt>
                    </c:numCache>
                  </c:numRef>
                </c:cat>
                <c:val>
                  <c:numRef>
                    <c:extLst xmlns:c15="http://schemas.microsoft.com/office/drawing/2012/chart">
                      <c:ext xmlns:c15="http://schemas.microsoft.com/office/drawing/2012/chart" uri="{02D57815-91ED-43cb-92C2-25804820EDAC}">
                        <c15:formulaRef>
                          <c15:sqref>Sheet2!$C$30:$FN$30</c15:sqref>
                        </c15:formulaRef>
                      </c:ext>
                    </c:extLst>
                    <c:numCache>
                      <c:formatCode>#,##0</c:formatCode>
                      <c:ptCount val="168"/>
                      <c:pt idx="0">
                        <c:v>-153.71999999999389</c:v>
                      </c:pt>
                      <c:pt idx="1">
                        <c:v>-171.40999999999985</c:v>
                      </c:pt>
                      <c:pt idx="2">
                        <c:v>-345.09999999999854</c:v>
                      </c:pt>
                      <c:pt idx="3">
                        <c:v>-219.54000000000087</c:v>
                      </c:pt>
                      <c:pt idx="4">
                        <c:v>-352.58000000000175</c:v>
                      </c:pt>
                      <c:pt idx="5">
                        <c:v>-346.56000000000131</c:v>
                      </c:pt>
                      <c:pt idx="6">
                        <c:v>-427.17000000000189</c:v>
                      </c:pt>
                      <c:pt idx="7">
                        <c:v>-206.90999999999985</c:v>
                      </c:pt>
                      <c:pt idx="8">
                        <c:v>436.60000000000582</c:v>
                      </c:pt>
                      <c:pt idx="9">
                        <c:v>327.47000000000116</c:v>
                      </c:pt>
                      <c:pt idx="10">
                        <c:v>4.7999999999956344</c:v>
                      </c:pt>
                      <c:pt idx="11">
                        <c:v>-30.209999999999127</c:v>
                      </c:pt>
                      <c:pt idx="12">
                        <c:v>-209.51000000000204</c:v>
                      </c:pt>
                      <c:pt idx="13">
                        <c:v>112.43999999999505</c:v>
                      </c:pt>
                      <c:pt idx="14">
                        <c:v>309.80999999999767</c:v>
                      </c:pt>
                      <c:pt idx="15">
                        <c:v>316.55000000000291</c:v>
                      </c:pt>
                      <c:pt idx="16">
                        <c:v>807.54000000000087</c:v>
                      </c:pt>
                      <c:pt idx="17">
                        <c:v>922.34999999999854</c:v>
                      </c:pt>
                      <c:pt idx="18">
                        <c:v>394.58999999999651</c:v>
                      </c:pt>
                      <c:pt idx="19">
                        <c:v>263.94000000000233</c:v>
                      </c:pt>
                      <c:pt idx="20">
                        <c:v>474.19999999999709</c:v>
                      </c:pt>
                      <c:pt idx="21">
                        <c:v>601.41999999999825</c:v>
                      </c:pt>
                      <c:pt idx="22">
                        <c:v>327.15999999999622</c:v>
                      </c:pt>
                      <c:pt idx="23">
                        <c:v>22.769999999996799</c:v>
                      </c:pt>
                      <c:pt idx="24">
                        <c:v>546.77999999999884</c:v>
                      </c:pt>
                      <c:pt idx="25">
                        <c:v>459.02000000000044</c:v>
                      </c:pt>
                      <c:pt idx="26">
                        <c:v>342.97999999999956</c:v>
                      </c:pt>
                      <c:pt idx="27">
                        <c:v>526.11000000000058</c:v>
                      </c:pt>
                      <c:pt idx="28">
                        <c:v>559.54999999999927</c:v>
                      </c:pt>
                      <c:pt idx="29">
                        <c:v>1038.9099999999999</c:v>
                      </c:pt>
                      <c:pt idx="30">
                        <c:v>2000.3400000000038</c:v>
                      </c:pt>
                      <c:pt idx="31">
                        <c:v>2251.5699999999997</c:v>
                      </c:pt>
                      <c:pt idx="32">
                        <c:v>1605.2999999999956</c:v>
                      </c:pt>
                      <c:pt idx="33">
                        <c:v>1413.9599999999991</c:v>
                      </c:pt>
                      <c:pt idx="34">
                        <c:v>1361.5899999999965</c:v>
                      </c:pt>
                      <c:pt idx="35">
                        <c:v>1446.5299999999988</c:v>
                      </c:pt>
                      <c:pt idx="36">
                        <c:v>872.62000000000262</c:v>
                      </c:pt>
                      <c:pt idx="37">
                        <c:v>963.02999999999884</c:v>
                      </c:pt>
                      <c:pt idx="38">
                        <c:v>1437.6500000000015</c:v>
                      </c:pt>
                      <c:pt idx="39">
                        <c:v>1757.6800000000003</c:v>
                      </c:pt>
                      <c:pt idx="40">
                        <c:v>1601.8899999999994</c:v>
                      </c:pt>
                      <c:pt idx="41">
                        <c:v>1100.6899999999951</c:v>
                      </c:pt>
                      <c:pt idx="42">
                        <c:v>1260.6599999999962</c:v>
                      </c:pt>
                      <c:pt idx="43">
                        <c:v>1531.4799999999959</c:v>
                      </c:pt>
                      <c:pt idx="44">
                        <c:v>1845.0400000000009</c:v>
                      </c:pt>
                      <c:pt idx="45">
                        <c:v>1419.5399999999936</c:v>
                      </c:pt>
                      <c:pt idx="46">
                        <c:v>1299.510000000002</c:v>
                      </c:pt>
                      <c:pt idx="47">
                        <c:v>818.42000000000553</c:v>
                      </c:pt>
                      <c:pt idx="48">
                        <c:v>1135.4100000000035</c:v>
                      </c:pt>
                      <c:pt idx="49">
                        <c:v>1013.9700000000012</c:v>
                      </c:pt>
                      <c:pt idx="50">
                        <c:v>918.81000000000131</c:v>
                      </c:pt>
                      <c:pt idx="51">
                        <c:v>1028.260000000002</c:v>
                      </c:pt>
                      <c:pt idx="52">
                        <c:v>1443.5700000000033</c:v>
                      </c:pt>
                      <c:pt idx="53">
                        <c:v>1661.8300000000017</c:v>
                      </c:pt>
                      <c:pt idx="54">
                        <c:v>2924.8799999999974</c:v>
                      </c:pt>
                      <c:pt idx="55">
                        <c:v>3244.1199999999953</c:v>
                      </c:pt>
                      <c:pt idx="56">
                        <c:v>2684.1999999999971</c:v>
                      </c:pt>
                      <c:pt idx="57">
                        <c:v>2262.6500000000015</c:v>
                      </c:pt>
                      <c:pt idx="58">
                        <c:v>1894.5299999999988</c:v>
                      </c:pt>
                      <c:pt idx="59">
                        <c:v>1451.7099999999991</c:v>
                      </c:pt>
                      <c:pt idx="60">
                        <c:v>1612.4499999999971</c:v>
                      </c:pt>
                      <c:pt idx="61">
                        <c:v>1053.6900000000023</c:v>
                      </c:pt>
                      <c:pt idx="62">
                        <c:v>982.4800000000032</c:v>
                      </c:pt>
                      <c:pt idx="63">
                        <c:v>1343.9799999999959</c:v>
                      </c:pt>
                      <c:pt idx="64">
                        <c:v>1070.9599999999991</c:v>
                      </c:pt>
                      <c:pt idx="65">
                        <c:v>947.62999999999738</c:v>
                      </c:pt>
                      <c:pt idx="66">
                        <c:v>956.43000000000029</c:v>
                      </c:pt>
                      <c:pt idx="67">
                        <c:v>1824.4099999999962</c:v>
                      </c:pt>
                      <c:pt idx="68">
                        <c:v>2021.1900000000023</c:v>
                      </c:pt>
                      <c:pt idx="69">
                        <c:v>1628.2900000000009</c:v>
                      </c:pt>
                      <c:pt idx="70">
                        <c:v>1267.8899999999994</c:v>
                      </c:pt>
                      <c:pt idx="71">
                        <c:v>429.12000000000262</c:v>
                      </c:pt>
                      <c:pt idx="72">
                        <c:v>1383.0999999999985</c:v>
                      </c:pt>
                      <c:pt idx="73">
                        <c:v>1562.3399999999965</c:v>
                      </c:pt>
                      <c:pt idx="74">
                        <c:v>1497.619999999999</c:v>
                      </c:pt>
                      <c:pt idx="75">
                        <c:v>1674.1600000000035</c:v>
                      </c:pt>
                      <c:pt idx="76">
                        <c:v>1910.1700000000019</c:v>
                      </c:pt>
                      <c:pt idx="77">
                        <c:v>2583.0499999999993</c:v>
                      </c:pt>
                      <c:pt idx="78">
                        <c:v>4303.0500000000029</c:v>
                      </c:pt>
                      <c:pt idx="79">
                        <c:v>4011.9599999999991</c:v>
                      </c:pt>
                      <c:pt idx="80">
                        <c:v>3137.7099999999991</c:v>
                      </c:pt>
                      <c:pt idx="81">
                        <c:v>2660.5</c:v>
                      </c:pt>
                      <c:pt idx="82">
                        <c:v>2600.7799999999988</c:v>
                      </c:pt>
                      <c:pt idx="83">
                        <c:v>1429.9399999999951</c:v>
                      </c:pt>
                      <c:pt idx="84">
                        <c:v>698.40999999999622</c:v>
                      </c:pt>
                      <c:pt idx="85">
                        <c:v>613.61999999999534</c:v>
                      </c:pt>
                      <c:pt idx="86">
                        <c:v>661.48999999999796</c:v>
                      </c:pt>
                      <c:pt idx="87">
                        <c:v>295.66999999999825</c:v>
                      </c:pt>
                      <c:pt idx="88">
                        <c:v>354.07999999999447</c:v>
                      </c:pt>
                      <c:pt idx="89">
                        <c:v>-225.91000000000349</c:v>
                      </c:pt>
                      <c:pt idx="90">
                        <c:v>-471.68999999999505</c:v>
                      </c:pt>
                      <c:pt idx="91">
                        <c:v>686.59999999999854</c:v>
                      </c:pt>
                      <c:pt idx="92">
                        <c:v>1128.8400000000038</c:v>
                      </c:pt>
                      <c:pt idx="93">
                        <c:v>1373.0400000000009</c:v>
                      </c:pt>
                      <c:pt idx="94">
                        <c:v>918.02999999999884</c:v>
                      </c:pt>
                      <c:pt idx="95">
                        <c:v>648.95000000000437</c:v>
                      </c:pt>
                      <c:pt idx="96">
                        <c:v>1129.5400000000009</c:v>
                      </c:pt>
                      <c:pt idx="97">
                        <c:v>1123.2099999999991</c:v>
                      </c:pt>
                      <c:pt idx="98">
                        <c:v>949.5</c:v>
                      </c:pt>
                      <c:pt idx="99">
                        <c:v>1020.6599999999962</c:v>
                      </c:pt>
                      <c:pt idx="100">
                        <c:v>1355.4499999999971</c:v>
                      </c:pt>
                      <c:pt idx="101">
                        <c:v>2257.1700000000055</c:v>
                      </c:pt>
                      <c:pt idx="102">
                        <c:v>3825.0999999999985</c:v>
                      </c:pt>
                      <c:pt idx="103">
                        <c:v>3870.6800000000003</c:v>
                      </c:pt>
                      <c:pt idx="104">
                        <c:v>3101.2799999999988</c:v>
                      </c:pt>
                      <c:pt idx="105">
                        <c:v>2819.739999999998</c:v>
                      </c:pt>
                      <c:pt idx="106">
                        <c:v>2305.0400000000009</c:v>
                      </c:pt>
                      <c:pt idx="107">
                        <c:v>1643.1000000000058</c:v>
                      </c:pt>
                      <c:pt idx="108">
                        <c:v>302.16999999999825</c:v>
                      </c:pt>
                      <c:pt idx="109">
                        <c:v>70.440000000002328</c:v>
                      </c:pt>
                      <c:pt idx="110">
                        <c:v>-137.92000000000553</c:v>
                      </c:pt>
                      <c:pt idx="111">
                        <c:v>-443.27999999999884</c:v>
                      </c:pt>
                      <c:pt idx="112">
                        <c:v>-562.04000000000087</c:v>
                      </c:pt>
                      <c:pt idx="113">
                        <c:v>-904.90999999999622</c:v>
                      </c:pt>
                      <c:pt idx="114">
                        <c:v>-342.42000000000553</c:v>
                      </c:pt>
                      <c:pt idx="115">
                        <c:v>33.709999999999127</c:v>
                      </c:pt>
                      <c:pt idx="116">
                        <c:v>631.25</c:v>
                      </c:pt>
                      <c:pt idx="117">
                        <c:v>991.78000000000611</c:v>
                      </c:pt>
                      <c:pt idx="118">
                        <c:v>703.48999999999796</c:v>
                      </c:pt>
                      <c:pt idx="119">
                        <c:v>535.40000000000146</c:v>
                      </c:pt>
                      <c:pt idx="120">
                        <c:v>892.5399999999936</c:v>
                      </c:pt>
                      <c:pt idx="121">
                        <c:v>649.65000000000146</c:v>
                      </c:pt>
                      <c:pt idx="122">
                        <c:v>731.28000000000611</c:v>
                      </c:pt>
                      <c:pt idx="123">
                        <c:v>884.61000000000058</c:v>
                      </c:pt>
                      <c:pt idx="124">
                        <c:v>1144.7700000000041</c:v>
                      </c:pt>
                      <c:pt idx="125">
                        <c:v>2234.4000000000015</c:v>
                      </c:pt>
                      <c:pt idx="126">
                        <c:v>3615.4499999999971</c:v>
                      </c:pt>
                      <c:pt idx="127">
                        <c:v>3847.9200000000055</c:v>
                      </c:pt>
                      <c:pt idx="128">
                        <c:v>3122.8699999999953</c:v>
                      </c:pt>
                      <c:pt idx="129">
                        <c:v>2716.7899999999936</c:v>
                      </c:pt>
                      <c:pt idx="130">
                        <c:v>2078.0400000000009</c:v>
                      </c:pt>
                      <c:pt idx="131">
                        <c:v>1697.3800000000047</c:v>
                      </c:pt>
                      <c:pt idx="132">
                        <c:v>156.77999999999884</c:v>
                      </c:pt>
                      <c:pt idx="133">
                        <c:v>669.34000000000378</c:v>
                      </c:pt>
                      <c:pt idx="134">
                        <c:v>76.610000000000582</c:v>
                      </c:pt>
                      <c:pt idx="135">
                        <c:v>411.18000000000029</c:v>
                      </c:pt>
                      <c:pt idx="136">
                        <c:v>-37.789999999993597</c:v>
                      </c:pt>
                      <c:pt idx="137">
                        <c:v>58.459999999999127</c:v>
                      </c:pt>
                      <c:pt idx="138">
                        <c:v>-241.18000000000029</c:v>
                      </c:pt>
                      <c:pt idx="139">
                        <c:v>185.84000000000378</c:v>
                      </c:pt>
                      <c:pt idx="140">
                        <c:v>585.20000000000437</c:v>
                      </c:pt>
                      <c:pt idx="141">
                        <c:v>911.63999999999942</c:v>
                      </c:pt>
                      <c:pt idx="142">
                        <c:v>299.54999999999563</c:v>
                      </c:pt>
                      <c:pt idx="143">
                        <c:v>57.190000000002328</c:v>
                      </c:pt>
                      <c:pt idx="144">
                        <c:v>-665.54000000000087</c:v>
                      </c:pt>
                      <c:pt idx="145">
                        <c:v>-892.58000000000175</c:v>
                      </c:pt>
                      <c:pt idx="146">
                        <c:v>-1067</c:v>
                      </c:pt>
                      <c:pt idx="147">
                        <c:v>-1346.5800000000017</c:v>
                      </c:pt>
                      <c:pt idx="148">
                        <c:v>-1148.4000000000015</c:v>
                      </c:pt>
                      <c:pt idx="149">
                        <c:v>-842.65999999999622</c:v>
                      </c:pt>
                      <c:pt idx="150">
                        <c:v>-500.7300000000032</c:v>
                      </c:pt>
                      <c:pt idx="151">
                        <c:v>74.470000000001164</c:v>
                      </c:pt>
                      <c:pt idx="152">
                        <c:v>783.63000000000466</c:v>
                      </c:pt>
                      <c:pt idx="153">
                        <c:v>681.18000000000029</c:v>
                      </c:pt>
                      <c:pt idx="154">
                        <c:v>358.55999999999767</c:v>
                      </c:pt>
                      <c:pt idx="155">
                        <c:v>410.15000000000146</c:v>
                      </c:pt>
                      <c:pt idx="156">
                        <c:v>601.81000000000495</c:v>
                      </c:pt>
                      <c:pt idx="157">
                        <c:v>173.47000000000116</c:v>
                      </c:pt>
                      <c:pt idx="158">
                        <c:v>-141.40999999999622</c:v>
                      </c:pt>
                      <c:pt idx="159">
                        <c:v>-211.97999999999593</c:v>
                      </c:pt>
                      <c:pt idx="160">
                        <c:v>-211.28000000000611</c:v>
                      </c:pt>
                      <c:pt idx="161">
                        <c:v>-613.13999999999942</c:v>
                      </c:pt>
                      <c:pt idx="162">
                        <c:v>-499.20999999999913</c:v>
                      </c:pt>
                      <c:pt idx="163">
                        <c:v>-137.55999999999767</c:v>
                      </c:pt>
                      <c:pt idx="164">
                        <c:v>-93.129999999997381</c:v>
                      </c:pt>
                      <c:pt idx="165">
                        <c:v>165.47000000000116</c:v>
                      </c:pt>
                      <c:pt idx="166">
                        <c:v>533.74000000000524</c:v>
                      </c:pt>
                      <c:pt idx="167">
                        <c:v>447.03000000000611</c:v>
                      </c:pt>
                    </c:numCache>
                  </c:numRef>
                </c:val>
                <c:smooth val="0"/>
              </c15:ser>
            </c15:filteredLineSeries>
          </c:ext>
        </c:extLst>
      </c:lineChart>
      <c:catAx>
        <c:axId val="198399512"/>
        <c:scaling>
          <c:orientation val="minMax"/>
        </c:scaling>
        <c:delete val="0"/>
        <c:axPos val="b"/>
        <c:numFmt formatCode="m/d;@"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9904"/>
        <c:crosses val="autoZero"/>
        <c:auto val="1"/>
        <c:lblAlgn val="ctr"/>
        <c:lblOffset val="100"/>
        <c:tickLblSkip val="24"/>
        <c:noMultiLvlLbl val="0"/>
      </c:catAx>
      <c:valAx>
        <c:axId val="19839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9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ERCOT</a:t>
            </a:r>
          </a:p>
        </c:rich>
      </c:tx>
      <c:layout>
        <c:manualLayout>
          <c:xMode val="edge"/>
          <c:yMode val="edge"/>
          <c:x val="0.43522765885151204"/>
          <c:y val="5.856760374832664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Sheet2!$B$11</c:f>
              <c:strCache>
                <c:ptCount val="1"/>
                <c:pt idx="0">
                  <c:v>Actual</c:v>
                </c:pt>
              </c:strCache>
            </c:strRef>
          </c:tx>
          <c:spPr>
            <a:ln w="28575" cap="rnd">
              <a:solidFill>
                <a:schemeClr val="accent1"/>
              </a:solidFill>
              <a:round/>
            </a:ln>
            <a:effectLst/>
          </c:spPr>
          <c:marker>
            <c:symbol val="none"/>
          </c:marker>
          <c:cat>
            <c:numRef>
              <c:f>Sheet2!$C$7:$FN$7</c:f>
              <c:numCache>
                <c:formatCode>0.00</c:formatCode>
                <c:ptCount val="168"/>
                <c:pt idx="0">
                  <c:v>43898.041666666664</c:v>
                </c:pt>
                <c:pt idx="1">
                  <c:v>43898.083333333336</c:v>
                </c:pt>
                <c:pt idx="2">
                  <c:v>43898.125000057873</c:v>
                </c:pt>
                <c:pt idx="3">
                  <c:v>43898.16666678241</c:v>
                </c:pt>
                <c:pt idx="4">
                  <c:v>43898.208333506947</c:v>
                </c:pt>
                <c:pt idx="5">
                  <c:v>43898.250000231485</c:v>
                </c:pt>
                <c:pt idx="6">
                  <c:v>43898.291666956022</c:v>
                </c:pt>
                <c:pt idx="7">
                  <c:v>43898.333333680559</c:v>
                </c:pt>
                <c:pt idx="8">
                  <c:v>43898.375000405096</c:v>
                </c:pt>
                <c:pt idx="9">
                  <c:v>43898.416667129626</c:v>
                </c:pt>
                <c:pt idx="10">
                  <c:v>43898.458333854163</c:v>
                </c:pt>
                <c:pt idx="11">
                  <c:v>43898.500000578701</c:v>
                </c:pt>
                <c:pt idx="12">
                  <c:v>43898.541667303238</c:v>
                </c:pt>
                <c:pt idx="13">
                  <c:v>43898.583334027775</c:v>
                </c:pt>
                <c:pt idx="14">
                  <c:v>43898.625000752312</c:v>
                </c:pt>
                <c:pt idx="15">
                  <c:v>43898.666667476849</c:v>
                </c:pt>
                <c:pt idx="16">
                  <c:v>43898.708334201387</c:v>
                </c:pt>
                <c:pt idx="17">
                  <c:v>43898.750000925924</c:v>
                </c:pt>
                <c:pt idx="18">
                  <c:v>43898.791667650461</c:v>
                </c:pt>
                <c:pt idx="19">
                  <c:v>43898.833334374998</c:v>
                </c:pt>
                <c:pt idx="20">
                  <c:v>43898.875001099535</c:v>
                </c:pt>
                <c:pt idx="21">
                  <c:v>43898.916667824073</c:v>
                </c:pt>
                <c:pt idx="22">
                  <c:v>43898.95833454861</c:v>
                </c:pt>
                <c:pt idx="23">
                  <c:v>43899.000001273147</c:v>
                </c:pt>
                <c:pt idx="24">
                  <c:v>43899.041667997684</c:v>
                </c:pt>
                <c:pt idx="25">
                  <c:v>43899.083334722221</c:v>
                </c:pt>
                <c:pt idx="26">
                  <c:v>43899.125001446759</c:v>
                </c:pt>
                <c:pt idx="27">
                  <c:v>43899.166668171296</c:v>
                </c:pt>
                <c:pt idx="28">
                  <c:v>43899.208334895833</c:v>
                </c:pt>
                <c:pt idx="29">
                  <c:v>43899.250001562497</c:v>
                </c:pt>
                <c:pt idx="30">
                  <c:v>43899.291668287035</c:v>
                </c:pt>
                <c:pt idx="31">
                  <c:v>43899.333335011572</c:v>
                </c:pt>
                <c:pt idx="32">
                  <c:v>43899.375001736109</c:v>
                </c:pt>
                <c:pt idx="33">
                  <c:v>43899.416668460646</c:v>
                </c:pt>
                <c:pt idx="34">
                  <c:v>43899.458335185183</c:v>
                </c:pt>
                <c:pt idx="35">
                  <c:v>43899.500001909721</c:v>
                </c:pt>
                <c:pt idx="36">
                  <c:v>43899.541668634258</c:v>
                </c:pt>
                <c:pt idx="37">
                  <c:v>43899.583335358795</c:v>
                </c:pt>
                <c:pt idx="38">
                  <c:v>43899.625002083332</c:v>
                </c:pt>
                <c:pt idx="39">
                  <c:v>43899.666668807869</c:v>
                </c:pt>
                <c:pt idx="40">
                  <c:v>43899.708335532407</c:v>
                </c:pt>
                <c:pt idx="41">
                  <c:v>43899.750002256944</c:v>
                </c:pt>
                <c:pt idx="42">
                  <c:v>43899.791668981481</c:v>
                </c:pt>
                <c:pt idx="43">
                  <c:v>43899.833335706018</c:v>
                </c:pt>
                <c:pt idx="44">
                  <c:v>43899.875002430555</c:v>
                </c:pt>
                <c:pt idx="45">
                  <c:v>43899.916669155093</c:v>
                </c:pt>
                <c:pt idx="46">
                  <c:v>43899.95833587963</c:v>
                </c:pt>
                <c:pt idx="47">
                  <c:v>43900.000002604167</c:v>
                </c:pt>
                <c:pt idx="48">
                  <c:v>43900.041669328704</c:v>
                </c:pt>
                <c:pt idx="49">
                  <c:v>43900.083336053242</c:v>
                </c:pt>
                <c:pt idx="50">
                  <c:v>43900.125002777779</c:v>
                </c:pt>
                <c:pt idx="51">
                  <c:v>43900.166669502316</c:v>
                </c:pt>
                <c:pt idx="52">
                  <c:v>43900.208336226853</c:v>
                </c:pt>
                <c:pt idx="53">
                  <c:v>43900.25000295139</c:v>
                </c:pt>
                <c:pt idx="54">
                  <c:v>43900.291669675928</c:v>
                </c:pt>
                <c:pt idx="55">
                  <c:v>43900.333336400465</c:v>
                </c:pt>
                <c:pt idx="56">
                  <c:v>43900.375003125002</c:v>
                </c:pt>
                <c:pt idx="57">
                  <c:v>43900.416669849539</c:v>
                </c:pt>
                <c:pt idx="58">
                  <c:v>43900.458336574076</c:v>
                </c:pt>
                <c:pt idx="59">
                  <c:v>43900.500003298614</c:v>
                </c:pt>
                <c:pt idx="60">
                  <c:v>43900.541670023151</c:v>
                </c:pt>
                <c:pt idx="61">
                  <c:v>43900.583336747688</c:v>
                </c:pt>
                <c:pt idx="62">
                  <c:v>43900.625003472225</c:v>
                </c:pt>
                <c:pt idx="63">
                  <c:v>43900.666670196762</c:v>
                </c:pt>
                <c:pt idx="64">
                  <c:v>43900.7083369213</c:v>
                </c:pt>
                <c:pt idx="65">
                  <c:v>43900.750003645837</c:v>
                </c:pt>
                <c:pt idx="66">
                  <c:v>43900.791670370367</c:v>
                </c:pt>
                <c:pt idx="67">
                  <c:v>43900.833337094904</c:v>
                </c:pt>
                <c:pt idx="68">
                  <c:v>43900.875003819441</c:v>
                </c:pt>
                <c:pt idx="69">
                  <c:v>43900.916670543978</c:v>
                </c:pt>
                <c:pt idx="70">
                  <c:v>43900.958337268516</c:v>
                </c:pt>
                <c:pt idx="71">
                  <c:v>43901.000003993053</c:v>
                </c:pt>
                <c:pt idx="72">
                  <c:v>43901.04167071759</c:v>
                </c:pt>
                <c:pt idx="73">
                  <c:v>43901.083337442127</c:v>
                </c:pt>
                <c:pt idx="74">
                  <c:v>43901.125004166664</c:v>
                </c:pt>
                <c:pt idx="75">
                  <c:v>43901.166670891202</c:v>
                </c:pt>
                <c:pt idx="76">
                  <c:v>43901.208337615739</c:v>
                </c:pt>
                <c:pt idx="77">
                  <c:v>43901.250004340276</c:v>
                </c:pt>
                <c:pt idx="78">
                  <c:v>43901.291671064813</c:v>
                </c:pt>
                <c:pt idx="79">
                  <c:v>43901.33333778935</c:v>
                </c:pt>
                <c:pt idx="80">
                  <c:v>43901.375004513888</c:v>
                </c:pt>
                <c:pt idx="81">
                  <c:v>43901.416671238425</c:v>
                </c:pt>
                <c:pt idx="82">
                  <c:v>43901.458337962962</c:v>
                </c:pt>
                <c:pt idx="83">
                  <c:v>43901.500004687499</c:v>
                </c:pt>
                <c:pt idx="84">
                  <c:v>43901.541671412037</c:v>
                </c:pt>
                <c:pt idx="85">
                  <c:v>43901.583338136574</c:v>
                </c:pt>
                <c:pt idx="86">
                  <c:v>43901.625004861111</c:v>
                </c:pt>
                <c:pt idx="87">
                  <c:v>43901.666671585648</c:v>
                </c:pt>
                <c:pt idx="88">
                  <c:v>43901.708338310185</c:v>
                </c:pt>
                <c:pt idx="89">
                  <c:v>43901.750005034723</c:v>
                </c:pt>
                <c:pt idx="90">
                  <c:v>43901.79167175926</c:v>
                </c:pt>
                <c:pt idx="91">
                  <c:v>43901.833338483797</c:v>
                </c:pt>
                <c:pt idx="92">
                  <c:v>43901.875005208334</c:v>
                </c:pt>
                <c:pt idx="93">
                  <c:v>43901.916671932871</c:v>
                </c:pt>
                <c:pt idx="94">
                  <c:v>43901.958338657409</c:v>
                </c:pt>
                <c:pt idx="95">
                  <c:v>43902.000005381946</c:v>
                </c:pt>
                <c:pt idx="96">
                  <c:v>43902.041672106483</c:v>
                </c:pt>
                <c:pt idx="97">
                  <c:v>43902.08333883102</c:v>
                </c:pt>
                <c:pt idx="98">
                  <c:v>43902.125005555557</c:v>
                </c:pt>
                <c:pt idx="99">
                  <c:v>43902.166672280095</c:v>
                </c:pt>
                <c:pt idx="100">
                  <c:v>43902.208339004632</c:v>
                </c:pt>
                <c:pt idx="101">
                  <c:v>43902.250005729169</c:v>
                </c:pt>
                <c:pt idx="102">
                  <c:v>43902.291672453706</c:v>
                </c:pt>
                <c:pt idx="103">
                  <c:v>43902.333339178243</c:v>
                </c:pt>
                <c:pt idx="104">
                  <c:v>43902.375005902781</c:v>
                </c:pt>
                <c:pt idx="105">
                  <c:v>43902.416672627318</c:v>
                </c:pt>
                <c:pt idx="106">
                  <c:v>43902.458339351855</c:v>
                </c:pt>
                <c:pt idx="107">
                  <c:v>43902.500006076392</c:v>
                </c:pt>
                <c:pt idx="108">
                  <c:v>43902.54167280093</c:v>
                </c:pt>
                <c:pt idx="109">
                  <c:v>43902.583339525459</c:v>
                </c:pt>
                <c:pt idx="110">
                  <c:v>43902.625006249997</c:v>
                </c:pt>
                <c:pt idx="111">
                  <c:v>43902.666672974534</c:v>
                </c:pt>
                <c:pt idx="112">
                  <c:v>43902.708339699071</c:v>
                </c:pt>
                <c:pt idx="113">
                  <c:v>43902.750006423608</c:v>
                </c:pt>
                <c:pt idx="114">
                  <c:v>43902.791673148145</c:v>
                </c:pt>
                <c:pt idx="115">
                  <c:v>43902.833339872683</c:v>
                </c:pt>
                <c:pt idx="116">
                  <c:v>43902.87500659722</c:v>
                </c:pt>
                <c:pt idx="117">
                  <c:v>43902.916673321757</c:v>
                </c:pt>
                <c:pt idx="118">
                  <c:v>43902.958340046294</c:v>
                </c:pt>
                <c:pt idx="119">
                  <c:v>43903.000006770832</c:v>
                </c:pt>
                <c:pt idx="120">
                  <c:v>43903.041673495369</c:v>
                </c:pt>
                <c:pt idx="121">
                  <c:v>43903.083340219906</c:v>
                </c:pt>
                <c:pt idx="122">
                  <c:v>43903.125006944443</c:v>
                </c:pt>
                <c:pt idx="123">
                  <c:v>43903.16667366898</c:v>
                </c:pt>
                <c:pt idx="124">
                  <c:v>43903.208340393518</c:v>
                </c:pt>
                <c:pt idx="125">
                  <c:v>43903.250007118055</c:v>
                </c:pt>
                <c:pt idx="126">
                  <c:v>43903.291673842592</c:v>
                </c:pt>
                <c:pt idx="127">
                  <c:v>43903.333340567129</c:v>
                </c:pt>
                <c:pt idx="128">
                  <c:v>43903.375007291666</c:v>
                </c:pt>
                <c:pt idx="129">
                  <c:v>43903.416674016204</c:v>
                </c:pt>
                <c:pt idx="130">
                  <c:v>43903.458340740741</c:v>
                </c:pt>
                <c:pt idx="131">
                  <c:v>43903.500007465278</c:v>
                </c:pt>
                <c:pt idx="132">
                  <c:v>43903.541674189815</c:v>
                </c:pt>
                <c:pt idx="133">
                  <c:v>43903.583340914352</c:v>
                </c:pt>
                <c:pt idx="134">
                  <c:v>43903.62500763889</c:v>
                </c:pt>
                <c:pt idx="135">
                  <c:v>43903.666674363427</c:v>
                </c:pt>
                <c:pt idx="136">
                  <c:v>43903.708341087964</c:v>
                </c:pt>
                <c:pt idx="137">
                  <c:v>43903.750007812501</c:v>
                </c:pt>
                <c:pt idx="138">
                  <c:v>43903.791674537038</c:v>
                </c:pt>
                <c:pt idx="139">
                  <c:v>43903.833341261576</c:v>
                </c:pt>
                <c:pt idx="140">
                  <c:v>43903.875007986113</c:v>
                </c:pt>
                <c:pt idx="141">
                  <c:v>43903.91667471065</c:v>
                </c:pt>
                <c:pt idx="142">
                  <c:v>43903.958341435187</c:v>
                </c:pt>
                <c:pt idx="143">
                  <c:v>43904.000008159725</c:v>
                </c:pt>
                <c:pt idx="144">
                  <c:v>43904.041674884262</c:v>
                </c:pt>
                <c:pt idx="145">
                  <c:v>43904.083341608799</c:v>
                </c:pt>
                <c:pt idx="146">
                  <c:v>43904.125008333336</c:v>
                </c:pt>
                <c:pt idx="147">
                  <c:v>43904.166675057873</c:v>
                </c:pt>
                <c:pt idx="148">
                  <c:v>43904.208341782411</c:v>
                </c:pt>
                <c:pt idx="149">
                  <c:v>43904.250008506948</c:v>
                </c:pt>
                <c:pt idx="150">
                  <c:v>43904.291675231485</c:v>
                </c:pt>
                <c:pt idx="151">
                  <c:v>43904.333341956015</c:v>
                </c:pt>
                <c:pt idx="152">
                  <c:v>43904.375008680552</c:v>
                </c:pt>
                <c:pt idx="153">
                  <c:v>43904.416675405089</c:v>
                </c:pt>
                <c:pt idx="154">
                  <c:v>43904.458342129627</c:v>
                </c:pt>
                <c:pt idx="155">
                  <c:v>43904.500008854164</c:v>
                </c:pt>
                <c:pt idx="156">
                  <c:v>43904.541675578701</c:v>
                </c:pt>
                <c:pt idx="157">
                  <c:v>43904.583342303238</c:v>
                </c:pt>
                <c:pt idx="158">
                  <c:v>43904.625009027775</c:v>
                </c:pt>
                <c:pt idx="159">
                  <c:v>43904.666675752313</c:v>
                </c:pt>
                <c:pt idx="160">
                  <c:v>43904.70834247685</c:v>
                </c:pt>
                <c:pt idx="161">
                  <c:v>43904.750009201387</c:v>
                </c:pt>
                <c:pt idx="162">
                  <c:v>43904.791675925924</c:v>
                </c:pt>
                <c:pt idx="163">
                  <c:v>43904.833342650461</c:v>
                </c:pt>
                <c:pt idx="164">
                  <c:v>43904.875009374999</c:v>
                </c:pt>
                <c:pt idx="165">
                  <c:v>43904.916676099536</c:v>
                </c:pt>
                <c:pt idx="166">
                  <c:v>43904.958342824073</c:v>
                </c:pt>
                <c:pt idx="167">
                  <c:v>43905.00000954861</c:v>
                </c:pt>
              </c:numCache>
            </c:numRef>
          </c:cat>
          <c:val>
            <c:numRef>
              <c:f>Sheet2!$C$11:$FN$11</c:f>
              <c:numCache>
                <c:formatCode>#,##0</c:formatCode>
                <c:ptCount val="168"/>
                <c:pt idx="0">
                  <c:v>34280.07</c:v>
                </c:pt>
                <c:pt idx="1">
                  <c:v>33577.050000000003</c:v>
                </c:pt>
                <c:pt idx="2">
                  <c:v>33469.56</c:v>
                </c:pt>
                <c:pt idx="3">
                  <c:v>33323.919999999998</c:v>
                </c:pt>
                <c:pt idx="4">
                  <c:v>33354.639999999999</c:v>
                </c:pt>
                <c:pt idx="5">
                  <c:v>33720.57</c:v>
                </c:pt>
                <c:pt idx="6">
                  <c:v>34461.050000000003</c:v>
                </c:pt>
                <c:pt idx="7">
                  <c:v>35467.57</c:v>
                </c:pt>
                <c:pt idx="8">
                  <c:v>36145.769999999997</c:v>
                </c:pt>
                <c:pt idx="9">
                  <c:v>36741.15</c:v>
                </c:pt>
                <c:pt idx="10">
                  <c:v>36907.040000000001</c:v>
                </c:pt>
                <c:pt idx="11">
                  <c:v>36808.93</c:v>
                </c:pt>
                <c:pt idx="12">
                  <c:v>36523.379999999997</c:v>
                </c:pt>
                <c:pt idx="13">
                  <c:v>36086.400000000001</c:v>
                </c:pt>
                <c:pt idx="14">
                  <c:v>35891.58</c:v>
                </c:pt>
                <c:pt idx="15">
                  <c:v>35771.79</c:v>
                </c:pt>
                <c:pt idx="16">
                  <c:v>35769.24</c:v>
                </c:pt>
                <c:pt idx="17">
                  <c:v>35993.51</c:v>
                </c:pt>
                <c:pt idx="18">
                  <c:v>36201.730000000003</c:v>
                </c:pt>
                <c:pt idx="19">
                  <c:v>37198.769999999997</c:v>
                </c:pt>
                <c:pt idx="20">
                  <c:v>38177.839999999997</c:v>
                </c:pt>
                <c:pt idx="21">
                  <c:v>37555.93</c:v>
                </c:pt>
                <c:pt idx="22">
                  <c:v>36028.730000000003</c:v>
                </c:pt>
                <c:pt idx="23">
                  <c:v>33816.620000000003</c:v>
                </c:pt>
                <c:pt idx="24">
                  <c:v>31929.69</c:v>
                </c:pt>
                <c:pt idx="25">
                  <c:v>30736.83</c:v>
                </c:pt>
                <c:pt idx="26">
                  <c:v>30164.97</c:v>
                </c:pt>
                <c:pt idx="27">
                  <c:v>30064.19</c:v>
                </c:pt>
                <c:pt idx="28">
                  <c:v>30556.89</c:v>
                </c:pt>
                <c:pt idx="29">
                  <c:v>32148.49</c:v>
                </c:pt>
                <c:pt idx="30">
                  <c:v>34890.19</c:v>
                </c:pt>
                <c:pt idx="31">
                  <c:v>36767.589999999997</c:v>
                </c:pt>
                <c:pt idx="32">
                  <c:v>37202.18</c:v>
                </c:pt>
                <c:pt idx="33">
                  <c:v>37903.879999999997</c:v>
                </c:pt>
                <c:pt idx="34">
                  <c:v>38744.14</c:v>
                </c:pt>
                <c:pt idx="35">
                  <c:v>39111.01</c:v>
                </c:pt>
                <c:pt idx="36">
                  <c:v>39211.86</c:v>
                </c:pt>
                <c:pt idx="37">
                  <c:v>39193.33</c:v>
                </c:pt>
                <c:pt idx="38">
                  <c:v>38861.07</c:v>
                </c:pt>
                <c:pt idx="39">
                  <c:v>38562.550000000003</c:v>
                </c:pt>
                <c:pt idx="40">
                  <c:v>38531.15</c:v>
                </c:pt>
                <c:pt idx="41">
                  <c:v>38652.47</c:v>
                </c:pt>
                <c:pt idx="42">
                  <c:v>38807.93</c:v>
                </c:pt>
                <c:pt idx="43">
                  <c:v>39419.769999999997</c:v>
                </c:pt>
                <c:pt idx="44">
                  <c:v>39916.120000000003</c:v>
                </c:pt>
                <c:pt idx="45">
                  <c:v>38972.83</c:v>
                </c:pt>
                <c:pt idx="46">
                  <c:v>36877.379999999997</c:v>
                </c:pt>
                <c:pt idx="47">
                  <c:v>34497.19</c:v>
                </c:pt>
                <c:pt idx="48">
                  <c:v>32576.19</c:v>
                </c:pt>
                <c:pt idx="49">
                  <c:v>31313</c:v>
                </c:pt>
                <c:pt idx="50">
                  <c:v>30665.74</c:v>
                </c:pt>
                <c:pt idx="51">
                  <c:v>30403.88</c:v>
                </c:pt>
                <c:pt idx="52">
                  <c:v>30866.35</c:v>
                </c:pt>
                <c:pt idx="53">
                  <c:v>32443.88</c:v>
                </c:pt>
                <c:pt idx="54">
                  <c:v>35092.269999999997</c:v>
                </c:pt>
                <c:pt idx="55">
                  <c:v>36931.949999999997</c:v>
                </c:pt>
                <c:pt idx="56">
                  <c:v>37233.72</c:v>
                </c:pt>
                <c:pt idx="57">
                  <c:v>37565.43</c:v>
                </c:pt>
                <c:pt idx="58">
                  <c:v>38164.11</c:v>
                </c:pt>
                <c:pt idx="59">
                  <c:v>38636.480000000003</c:v>
                </c:pt>
                <c:pt idx="60">
                  <c:v>39169.08</c:v>
                </c:pt>
                <c:pt idx="61">
                  <c:v>39953.440000000002</c:v>
                </c:pt>
                <c:pt idx="62">
                  <c:v>40811.050000000003</c:v>
                </c:pt>
                <c:pt idx="63">
                  <c:v>41466.269999999997</c:v>
                </c:pt>
                <c:pt idx="64">
                  <c:v>42041.69</c:v>
                </c:pt>
                <c:pt idx="65">
                  <c:v>42228.04</c:v>
                </c:pt>
                <c:pt idx="66">
                  <c:v>41866.11</c:v>
                </c:pt>
                <c:pt idx="67">
                  <c:v>41869.019999999997</c:v>
                </c:pt>
                <c:pt idx="68">
                  <c:v>42406.63</c:v>
                </c:pt>
                <c:pt idx="69">
                  <c:v>41312.410000000003</c:v>
                </c:pt>
                <c:pt idx="70">
                  <c:v>39227.879999999997</c:v>
                </c:pt>
                <c:pt idx="71">
                  <c:v>36654.74</c:v>
                </c:pt>
                <c:pt idx="72">
                  <c:v>34126.019999999997</c:v>
                </c:pt>
                <c:pt idx="73">
                  <c:v>32543.22</c:v>
                </c:pt>
                <c:pt idx="74">
                  <c:v>31678.44</c:v>
                </c:pt>
                <c:pt idx="75">
                  <c:v>31244.52</c:v>
                </c:pt>
                <c:pt idx="76">
                  <c:v>31474.83</c:v>
                </c:pt>
                <c:pt idx="77">
                  <c:v>32649.25</c:v>
                </c:pt>
                <c:pt idx="78">
                  <c:v>34974.54</c:v>
                </c:pt>
                <c:pt idx="79">
                  <c:v>36573.21</c:v>
                </c:pt>
                <c:pt idx="80">
                  <c:v>36752.31</c:v>
                </c:pt>
                <c:pt idx="81">
                  <c:v>37465.230000000003</c:v>
                </c:pt>
                <c:pt idx="82">
                  <c:v>38574.699999999997</c:v>
                </c:pt>
                <c:pt idx="83">
                  <c:v>39730.57</c:v>
                </c:pt>
                <c:pt idx="84">
                  <c:v>40901.32</c:v>
                </c:pt>
                <c:pt idx="85">
                  <c:v>42350.3</c:v>
                </c:pt>
                <c:pt idx="86">
                  <c:v>43796.26</c:v>
                </c:pt>
                <c:pt idx="87">
                  <c:v>45046.16</c:v>
                </c:pt>
                <c:pt idx="88">
                  <c:v>45955.58</c:v>
                </c:pt>
                <c:pt idx="89">
                  <c:v>46103.79</c:v>
                </c:pt>
                <c:pt idx="90">
                  <c:v>45667.91</c:v>
                </c:pt>
                <c:pt idx="91">
                  <c:v>45056.800000000003</c:v>
                </c:pt>
                <c:pt idx="92">
                  <c:v>45006.61</c:v>
                </c:pt>
                <c:pt idx="93">
                  <c:v>43444.61</c:v>
                </c:pt>
                <c:pt idx="94">
                  <c:v>41091.81</c:v>
                </c:pt>
                <c:pt idx="95">
                  <c:v>38170.74</c:v>
                </c:pt>
                <c:pt idx="96">
                  <c:v>35640.589999999997</c:v>
                </c:pt>
                <c:pt idx="97">
                  <c:v>33904.089999999997</c:v>
                </c:pt>
                <c:pt idx="98">
                  <c:v>32813.35</c:v>
                </c:pt>
                <c:pt idx="99">
                  <c:v>32212.98</c:v>
                </c:pt>
                <c:pt idx="100">
                  <c:v>32410.85</c:v>
                </c:pt>
                <c:pt idx="101">
                  <c:v>33715.72</c:v>
                </c:pt>
                <c:pt idx="102">
                  <c:v>35981.17</c:v>
                </c:pt>
                <c:pt idx="103">
                  <c:v>37333.480000000003</c:v>
                </c:pt>
                <c:pt idx="104">
                  <c:v>37480.120000000003</c:v>
                </c:pt>
                <c:pt idx="105">
                  <c:v>38342.89</c:v>
                </c:pt>
                <c:pt idx="106">
                  <c:v>39595.550000000003</c:v>
                </c:pt>
                <c:pt idx="107">
                  <c:v>41000.17</c:v>
                </c:pt>
                <c:pt idx="108">
                  <c:v>42502.400000000001</c:v>
                </c:pt>
                <c:pt idx="109">
                  <c:v>44209.919999999998</c:v>
                </c:pt>
                <c:pt idx="110">
                  <c:v>45648.32</c:v>
                </c:pt>
                <c:pt idx="111">
                  <c:v>46387.46</c:v>
                </c:pt>
                <c:pt idx="112">
                  <c:v>46456.67</c:v>
                </c:pt>
                <c:pt idx="113">
                  <c:v>46138.29</c:v>
                </c:pt>
                <c:pt idx="114">
                  <c:v>45134.11</c:v>
                </c:pt>
                <c:pt idx="115">
                  <c:v>44721.84</c:v>
                </c:pt>
                <c:pt idx="116">
                  <c:v>44755.8</c:v>
                </c:pt>
                <c:pt idx="117">
                  <c:v>43404.25</c:v>
                </c:pt>
                <c:pt idx="118">
                  <c:v>41086.269999999997</c:v>
                </c:pt>
                <c:pt idx="119">
                  <c:v>38208.58</c:v>
                </c:pt>
                <c:pt idx="120">
                  <c:v>35702.400000000001</c:v>
                </c:pt>
                <c:pt idx="121">
                  <c:v>33880.47</c:v>
                </c:pt>
                <c:pt idx="122">
                  <c:v>32892.32</c:v>
                </c:pt>
                <c:pt idx="123">
                  <c:v>32378.55</c:v>
                </c:pt>
                <c:pt idx="124">
                  <c:v>32448.67</c:v>
                </c:pt>
                <c:pt idx="125">
                  <c:v>33552.21</c:v>
                </c:pt>
                <c:pt idx="126">
                  <c:v>35580.839999999997</c:v>
                </c:pt>
                <c:pt idx="127">
                  <c:v>37307.089999999997</c:v>
                </c:pt>
                <c:pt idx="128">
                  <c:v>38012.6</c:v>
                </c:pt>
                <c:pt idx="129">
                  <c:v>38994.43</c:v>
                </c:pt>
                <c:pt idx="130">
                  <c:v>40120.720000000001</c:v>
                </c:pt>
                <c:pt idx="131">
                  <c:v>41124.69</c:v>
                </c:pt>
                <c:pt idx="132">
                  <c:v>41769.360000000001</c:v>
                </c:pt>
                <c:pt idx="133">
                  <c:v>42440.01</c:v>
                </c:pt>
                <c:pt idx="134">
                  <c:v>42973.55</c:v>
                </c:pt>
                <c:pt idx="135">
                  <c:v>43405.97</c:v>
                </c:pt>
                <c:pt idx="136">
                  <c:v>43610.8</c:v>
                </c:pt>
                <c:pt idx="137">
                  <c:v>43401.23</c:v>
                </c:pt>
                <c:pt idx="138">
                  <c:v>42601.37</c:v>
                </c:pt>
                <c:pt idx="139">
                  <c:v>42262.05</c:v>
                </c:pt>
                <c:pt idx="140">
                  <c:v>42055.11</c:v>
                </c:pt>
                <c:pt idx="141">
                  <c:v>40930.300000000003</c:v>
                </c:pt>
                <c:pt idx="142">
                  <c:v>39152.050000000003</c:v>
                </c:pt>
                <c:pt idx="143">
                  <c:v>37188.120000000003</c:v>
                </c:pt>
                <c:pt idx="144">
                  <c:v>35105.89</c:v>
                </c:pt>
                <c:pt idx="145">
                  <c:v>33636.949999999997</c:v>
                </c:pt>
                <c:pt idx="146">
                  <c:v>32669.439999999999</c:v>
                </c:pt>
                <c:pt idx="147">
                  <c:v>32077.4</c:v>
                </c:pt>
                <c:pt idx="148">
                  <c:v>31918.78</c:v>
                </c:pt>
                <c:pt idx="149">
                  <c:v>32262.66</c:v>
                </c:pt>
                <c:pt idx="150">
                  <c:v>33016.639999999999</c:v>
                </c:pt>
                <c:pt idx="151">
                  <c:v>34110.74</c:v>
                </c:pt>
                <c:pt idx="152">
                  <c:v>35180.199999999997</c:v>
                </c:pt>
                <c:pt idx="153">
                  <c:v>37010.199999999997</c:v>
                </c:pt>
                <c:pt idx="154">
                  <c:v>38694.85</c:v>
                </c:pt>
                <c:pt idx="155">
                  <c:v>40041.1</c:v>
                </c:pt>
                <c:pt idx="156">
                  <c:v>40978.93</c:v>
                </c:pt>
                <c:pt idx="157">
                  <c:v>41466.959999999999</c:v>
                </c:pt>
                <c:pt idx="158">
                  <c:v>41733.94</c:v>
                </c:pt>
                <c:pt idx="159">
                  <c:v>41814.14</c:v>
                </c:pt>
                <c:pt idx="160">
                  <c:v>41862.519999999997</c:v>
                </c:pt>
                <c:pt idx="161">
                  <c:v>41773.21</c:v>
                </c:pt>
                <c:pt idx="162">
                  <c:v>41416.519999999997</c:v>
                </c:pt>
                <c:pt idx="163">
                  <c:v>41396.26</c:v>
                </c:pt>
                <c:pt idx="164">
                  <c:v>41341.589999999997</c:v>
                </c:pt>
                <c:pt idx="165">
                  <c:v>40211.620000000003</c:v>
                </c:pt>
                <c:pt idx="166">
                  <c:v>38492.089999999997</c:v>
                </c:pt>
                <c:pt idx="167">
                  <c:v>36556.629999999997</c:v>
                </c:pt>
              </c:numCache>
            </c:numRef>
          </c:val>
          <c:smooth val="0"/>
        </c:ser>
        <c:ser>
          <c:idx val="1"/>
          <c:order val="1"/>
          <c:tx>
            <c:strRef>
              <c:f>Sheet2!$B$8</c:f>
              <c:strCache>
                <c:ptCount val="1"/>
                <c:pt idx="0">
                  <c:v>Backcast</c:v>
                </c:pt>
              </c:strCache>
            </c:strRef>
          </c:tx>
          <c:spPr>
            <a:ln w="28575" cap="rnd">
              <a:solidFill>
                <a:schemeClr val="accent2"/>
              </a:solidFill>
              <a:round/>
            </a:ln>
            <a:effectLst/>
          </c:spPr>
          <c:marker>
            <c:symbol val="none"/>
          </c:marker>
          <c:cat>
            <c:numRef>
              <c:f>Sheet2!$C$7:$FN$7</c:f>
              <c:numCache>
                <c:formatCode>0.00</c:formatCode>
                <c:ptCount val="168"/>
                <c:pt idx="0">
                  <c:v>43898.041666666664</c:v>
                </c:pt>
                <c:pt idx="1">
                  <c:v>43898.083333333336</c:v>
                </c:pt>
                <c:pt idx="2">
                  <c:v>43898.125000057873</c:v>
                </c:pt>
                <c:pt idx="3">
                  <c:v>43898.16666678241</c:v>
                </c:pt>
                <c:pt idx="4">
                  <c:v>43898.208333506947</c:v>
                </c:pt>
                <c:pt idx="5">
                  <c:v>43898.250000231485</c:v>
                </c:pt>
                <c:pt idx="6">
                  <c:v>43898.291666956022</c:v>
                </c:pt>
                <c:pt idx="7">
                  <c:v>43898.333333680559</c:v>
                </c:pt>
                <c:pt idx="8">
                  <c:v>43898.375000405096</c:v>
                </c:pt>
                <c:pt idx="9">
                  <c:v>43898.416667129626</c:v>
                </c:pt>
                <c:pt idx="10">
                  <c:v>43898.458333854163</c:v>
                </c:pt>
                <c:pt idx="11">
                  <c:v>43898.500000578701</c:v>
                </c:pt>
                <c:pt idx="12">
                  <c:v>43898.541667303238</c:v>
                </c:pt>
                <c:pt idx="13">
                  <c:v>43898.583334027775</c:v>
                </c:pt>
                <c:pt idx="14">
                  <c:v>43898.625000752312</c:v>
                </c:pt>
                <c:pt idx="15">
                  <c:v>43898.666667476849</c:v>
                </c:pt>
                <c:pt idx="16">
                  <c:v>43898.708334201387</c:v>
                </c:pt>
                <c:pt idx="17">
                  <c:v>43898.750000925924</c:v>
                </c:pt>
                <c:pt idx="18">
                  <c:v>43898.791667650461</c:v>
                </c:pt>
                <c:pt idx="19">
                  <c:v>43898.833334374998</c:v>
                </c:pt>
                <c:pt idx="20">
                  <c:v>43898.875001099535</c:v>
                </c:pt>
                <c:pt idx="21">
                  <c:v>43898.916667824073</c:v>
                </c:pt>
                <c:pt idx="22">
                  <c:v>43898.95833454861</c:v>
                </c:pt>
                <c:pt idx="23">
                  <c:v>43899.000001273147</c:v>
                </c:pt>
                <c:pt idx="24">
                  <c:v>43899.041667997684</c:v>
                </c:pt>
                <c:pt idx="25">
                  <c:v>43899.083334722221</c:v>
                </c:pt>
                <c:pt idx="26">
                  <c:v>43899.125001446759</c:v>
                </c:pt>
                <c:pt idx="27">
                  <c:v>43899.166668171296</c:v>
                </c:pt>
                <c:pt idx="28">
                  <c:v>43899.208334895833</c:v>
                </c:pt>
                <c:pt idx="29">
                  <c:v>43899.250001562497</c:v>
                </c:pt>
                <c:pt idx="30">
                  <c:v>43899.291668287035</c:v>
                </c:pt>
                <c:pt idx="31">
                  <c:v>43899.333335011572</c:v>
                </c:pt>
                <c:pt idx="32">
                  <c:v>43899.375001736109</c:v>
                </c:pt>
                <c:pt idx="33">
                  <c:v>43899.416668460646</c:v>
                </c:pt>
                <c:pt idx="34">
                  <c:v>43899.458335185183</c:v>
                </c:pt>
                <c:pt idx="35">
                  <c:v>43899.500001909721</c:v>
                </c:pt>
                <c:pt idx="36">
                  <c:v>43899.541668634258</c:v>
                </c:pt>
                <c:pt idx="37">
                  <c:v>43899.583335358795</c:v>
                </c:pt>
                <c:pt idx="38">
                  <c:v>43899.625002083332</c:v>
                </c:pt>
                <c:pt idx="39">
                  <c:v>43899.666668807869</c:v>
                </c:pt>
                <c:pt idx="40">
                  <c:v>43899.708335532407</c:v>
                </c:pt>
                <c:pt idx="41">
                  <c:v>43899.750002256944</c:v>
                </c:pt>
                <c:pt idx="42">
                  <c:v>43899.791668981481</c:v>
                </c:pt>
                <c:pt idx="43">
                  <c:v>43899.833335706018</c:v>
                </c:pt>
                <c:pt idx="44">
                  <c:v>43899.875002430555</c:v>
                </c:pt>
                <c:pt idx="45">
                  <c:v>43899.916669155093</c:v>
                </c:pt>
                <c:pt idx="46">
                  <c:v>43899.95833587963</c:v>
                </c:pt>
                <c:pt idx="47">
                  <c:v>43900.000002604167</c:v>
                </c:pt>
                <c:pt idx="48">
                  <c:v>43900.041669328704</c:v>
                </c:pt>
                <c:pt idx="49">
                  <c:v>43900.083336053242</c:v>
                </c:pt>
                <c:pt idx="50">
                  <c:v>43900.125002777779</c:v>
                </c:pt>
                <c:pt idx="51">
                  <c:v>43900.166669502316</c:v>
                </c:pt>
                <c:pt idx="52">
                  <c:v>43900.208336226853</c:v>
                </c:pt>
                <c:pt idx="53">
                  <c:v>43900.25000295139</c:v>
                </c:pt>
                <c:pt idx="54">
                  <c:v>43900.291669675928</c:v>
                </c:pt>
                <c:pt idx="55">
                  <c:v>43900.333336400465</c:v>
                </c:pt>
                <c:pt idx="56">
                  <c:v>43900.375003125002</c:v>
                </c:pt>
                <c:pt idx="57">
                  <c:v>43900.416669849539</c:v>
                </c:pt>
                <c:pt idx="58">
                  <c:v>43900.458336574076</c:v>
                </c:pt>
                <c:pt idx="59">
                  <c:v>43900.500003298614</c:v>
                </c:pt>
                <c:pt idx="60">
                  <c:v>43900.541670023151</c:v>
                </c:pt>
                <c:pt idx="61">
                  <c:v>43900.583336747688</c:v>
                </c:pt>
                <c:pt idx="62">
                  <c:v>43900.625003472225</c:v>
                </c:pt>
                <c:pt idx="63">
                  <c:v>43900.666670196762</c:v>
                </c:pt>
                <c:pt idx="64">
                  <c:v>43900.7083369213</c:v>
                </c:pt>
                <c:pt idx="65">
                  <c:v>43900.750003645837</c:v>
                </c:pt>
                <c:pt idx="66">
                  <c:v>43900.791670370367</c:v>
                </c:pt>
                <c:pt idx="67">
                  <c:v>43900.833337094904</c:v>
                </c:pt>
                <c:pt idx="68">
                  <c:v>43900.875003819441</c:v>
                </c:pt>
                <c:pt idx="69">
                  <c:v>43900.916670543978</c:v>
                </c:pt>
                <c:pt idx="70">
                  <c:v>43900.958337268516</c:v>
                </c:pt>
                <c:pt idx="71">
                  <c:v>43901.000003993053</c:v>
                </c:pt>
                <c:pt idx="72">
                  <c:v>43901.04167071759</c:v>
                </c:pt>
                <c:pt idx="73">
                  <c:v>43901.083337442127</c:v>
                </c:pt>
                <c:pt idx="74">
                  <c:v>43901.125004166664</c:v>
                </c:pt>
                <c:pt idx="75">
                  <c:v>43901.166670891202</c:v>
                </c:pt>
                <c:pt idx="76">
                  <c:v>43901.208337615739</c:v>
                </c:pt>
                <c:pt idx="77">
                  <c:v>43901.250004340276</c:v>
                </c:pt>
                <c:pt idx="78">
                  <c:v>43901.291671064813</c:v>
                </c:pt>
                <c:pt idx="79">
                  <c:v>43901.33333778935</c:v>
                </c:pt>
                <c:pt idx="80">
                  <c:v>43901.375004513888</c:v>
                </c:pt>
                <c:pt idx="81">
                  <c:v>43901.416671238425</c:v>
                </c:pt>
                <c:pt idx="82">
                  <c:v>43901.458337962962</c:v>
                </c:pt>
                <c:pt idx="83">
                  <c:v>43901.500004687499</c:v>
                </c:pt>
                <c:pt idx="84">
                  <c:v>43901.541671412037</c:v>
                </c:pt>
                <c:pt idx="85">
                  <c:v>43901.583338136574</c:v>
                </c:pt>
                <c:pt idx="86">
                  <c:v>43901.625004861111</c:v>
                </c:pt>
                <c:pt idx="87">
                  <c:v>43901.666671585648</c:v>
                </c:pt>
                <c:pt idx="88">
                  <c:v>43901.708338310185</c:v>
                </c:pt>
                <c:pt idx="89">
                  <c:v>43901.750005034723</c:v>
                </c:pt>
                <c:pt idx="90">
                  <c:v>43901.79167175926</c:v>
                </c:pt>
                <c:pt idx="91">
                  <c:v>43901.833338483797</c:v>
                </c:pt>
                <c:pt idx="92">
                  <c:v>43901.875005208334</c:v>
                </c:pt>
                <c:pt idx="93">
                  <c:v>43901.916671932871</c:v>
                </c:pt>
                <c:pt idx="94">
                  <c:v>43901.958338657409</c:v>
                </c:pt>
                <c:pt idx="95">
                  <c:v>43902.000005381946</c:v>
                </c:pt>
                <c:pt idx="96">
                  <c:v>43902.041672106483</c:v>
                </c:pt>
                <c:pt idx="97">
                  <c:v>43902.08333883102</c:v>
                </c:pt>
                <c:pt idx="98">
                  <c:v>43902.125005555557</c:v>
                </c:pt>
                <c:pt idx="99">
                  <c:v>43902.166672280095</c:v>
                </c:pt>
                <c:pt idx="100">
                  <c:v>43902.208339004632</c:v>
                </c:pt>
                <c:pt idx="101">
                  <c:v>43902.250005729169</c:v>
                </c:pt>
                <c:pt idx="102">
                  <c:v>43902.291672453706</c:v>
                </c:pt>
                <c:pt idx="103">
                  <c:v>43902.333339178243</c:v>
                </c:pt>
                <c:pt idx="104">
                  <c:v>43902.375005902781</c:v>
                </c:pt>
                <c:pt idx="105">
                  <c:v>43902.416672627318</c:v>
                </c:pt>
                <c:pt idx="106">
                  <c:v>43902.458339351855</c:v>
                </c:pt>
                <c:pt idx="107">
                  <c:v>43902.500006076392</c:v>
                </c:pt>
                <c:pt idx="108">
                  <c:v>43902.54167280093</c:v>
                </c:pt>
                <c:pt idx="109">
                  <c:v>43902.583339525459</c:v>
                </c:pt>
                <c:pt idx="110">
                  <c:v>43902.625006249997</c:v>
                </c:pt>
                <c:pt idx="111">
                  <c:v>43902.666672974534</c:v>
                </c:pt>
                <c:pt idx="112">
                  <c:v>43902.708339699071</c:v>
                </c:pt>
                <c:pt idx="113">
                  <c:v>43902.750006423608</c:v>
                </c:pt>
                <c:pt idx="114">
                  <c:v>43902.791673148145</c:v>
                </c:pt>
                <c:pt idx="115">
                  <c:v>43902.833339872683</c:v>
                </c:pt>
                <c:pt idx="116">
                  <c:v>43902.87500659722</c:v>
                </c:pt>
                <c:pt idx="117">
                  <c:v>43902.916673321757</c:v>
                </c:pt>
                <c:pt idx="118">
                  <c:v>43902.958340046294</c:v>
                </c:pt>
                <c:pt idx="119">
                  <c:v>43903.000006770832</c:v>
                </c:pt>
                <c:pt idx="120">
                  <c:v>43903.041673495369</c:v>
                </c:pt>
                <c:pt idx="121">
                  <c:v>43903.083340219906</c:v>
                </c:pt>
                <c:pt idx="122">
                  <c:v>43903.125006944443</c:v>
                </c:pt>
                <c:pt idx="123">
                  <c:v>43903.16667366898</c:v>
                </c:pt>
                <c:pt idx="124">
                  <c:v>43903.208340393518</c:v>
                </c:pt>
                <c:pt idx="125">
                  <c:v>43903.250007118055</c:v>
                </c:pt>
                <c:pt idx="126">
                  <c:v>43903.291673842592</c:v>
                </c:pt>
                <c:pt idx="127">
                  <c:v>43903.333340567129</c:v>
                </c:pt>
                <c:pt idx="128">
                  <c:v>43903.375007291666</c:v>
                </c:pt>
                <c:pt idx="129">
                  <c:v>43903.416674016204</c:v>
                </c:pt>
                <c:pt idx="130">
                  <c:v>43903.458340740741</c:v>
                </c:pt>
                <c:pt idx="131">
                  <c:v>43903.500007465278</c:v>
                </c:pt>
                <c:pt idx="132">
                  <c:v>43903.541674189815</c:v>
                </c:pt>
                <c:pt idx="133">
                  <c:v>43903.583340914352</c:v>
                </c:pt>
                <c:pt idx="134">
                  <c:v>43903.62500763889</c:v>
                </c:pt>
                <c:pt idx="135">
                  <c:v>43903.666674363427</c:v>
                </c:pt>
                <c:pt idx="136">
                  <c:v>43903.708341087964</c:v>
                </c:pt>
                <c:pt idx="137">
                  <c:v>43903.750007812501</c:v>
                </c:pt>
                <c:pt idx="138">
                  <c:v>43903.791674537038</c:v>
                </c:pt>
                <c:pt idx="139">
                  <c:v>43903.833341261576</c:v>
                </c:pt>
                <c:pt idx="140">
                  <c:v>43903.875007986113</c:v>
                </c:pt>
                <c:pt idx="141">
                  <c:v>43903.91667471065</c:v>
                </c:pt>
                <c:pt idx="142">
                  <c:v>43903.958341435187</c:v>
                </c:pt>
                <c:pt idx="143">
                  <c:v>43904.000008159725</c:v>
                </c:pt>
                <c:pt idx="144">
                  <c:v>43904.041674884262</c:v>
                </c:pt>
                <c:pt idx="145">
                  <c:v>43904.083341608799</c:v>
                </c:pt>
                <c:pt idx="146">
                  <c:v>43904.125008333336</c:v>
                </c:pt>
                <c:pt idx="147">
                  <c:v>43904.166675057873</c:v>
                </c:pt>
                <c:pt idx="148">
                  <c:v>43904.208341782411</c:v>
                </c:pt>
                <c:pt idx="149">
                  <c:v>43904.250008506948</c:v>
                </c:pt>
                <c:pt idx="150">
                  <c:v>43904.291675231485</c:v>
                </c:pt>
                <c:pt idx="151">
                  <c:v>43904.333341956015</c:v>
                </c:pt>
                <c:pt idx="152">
                  <c:v>43904.375008680552</c:v>
                </c:pt>
                <c:pt idx="153">
                  <c:v>43904.416675405089</c:v>
                </c:pt>
                <c:pt idx="154">
                  <c:v>43904.458342129627</c:v>
                </c:pt>
                <c:pt idx="155">
                  <c:v>43904.500008854164</c:v>
                </c:pt>
                <c:pt idx="156">
                  <c:v>43904.541675578701</c:v>
                </c:pt>
                <c:pt idx="157">
                  <c:v>43904.583342303238</c:v>
                </c:pt>
                <c:pt idx="158">
                  <c:v>43904.625009027775</c:v>
                </c:pt>
                <c:pt idx="159">
                  <c:v>43904.666675752313</c:v>
                </c:pt>
                <c:pt idx="160">
                  <c:v>43904.70834247685</c:v>
                </c:pt>
                <c:pt idx="161">
                  <c:v>43904.750009201387</c:v>
                </c:pt>
                <c:pt idx="162">
                  <c:v>43904.791675925924</c:v>
                </c:pt>
                <c:pt idx="163">
                  <c:v>43904.833342650461</c:v>
                </c:pt>
                <c:pt idx="164">
                  <c:v>43904.875009374999</c:v>
                </c:pt>
                <c:pt idx="165">
                  <c:v>43904.916676099536</c:v>
                </c:pt>
                <c:pt idx="166">
                  <c:v>43904.958342824073</c:v>
                </c:pt>
                <c:pt idx="167">
                  <c:v>43905.00000954861</c:v>
                </c:pt>
              </c:numCache>
            </c:numRef>
          </c:cat>
          <c:val>
            <c:numRef>
              <c:f>Sheet2!$C$8:$FN$8</c:f>
              <c:numCache>
                <c:formatCode>#,##0</c:formatCode>
                <c:ptCount val="168"/>
                <c:pt idx="0">
                  <c:v>32950.04</c:v>
                </c:pt>
                <c:pt idx="1">
                  <c:v>32137.34</c:v>
                </c:pt>
                <c:pt idx="24">
                  <c:v>32155.67</c:v>
                </c:pt>
                <c:pt idx="25">
                  <c:v>30915.46</c:v>
                </c:pt>
                <c:pt idx="26">
                  <c:v>30346.12</c:v>
                </c:pt>
                <c:pt idx="27">
                  <c:v>30268.080000000002</c:v>
                </c:pt>
                <c:pt idx="28">
                  <c:v>30576.959999999999</c:v>
                </c:pt>
                <c:pt idx="29">
                  <c:v>32465.8</c:v>
                </c:pt>
                <c:pt idx="30">
                  <c:v>35584.660000000003</c:v>
                </c:pt>
                <c:pt idx="31">
                  <c:v>37438.639999999999</c:v>
                </c:pt>
                <c:pt idx="32">
                  <c:v>37561.14</c:v>
                </c:pt>
                <c:pt idx="33">
                  <c:v>37989</c:v>
                </c:pt>
                <c:pt idx="34">
                  <c:v>38611.57</c:v>
                </c:pt>
                <c:pt idx="35">
                  <c:v>39196.44</c:v>
                </c:pt>
                <c:pt idx="36">
                  <c:v>39012.519999999997</c:v>
                </c:pt>
                <c:pt idx="37">
                  <c:v>39199.339999999997</c:v>
                </c:pt>
                <c:pt idx="38">
                  <c:v>39172.839999999997</c:v>
                </c:pt>
                <c:pt idx="39">
                  <c:v>39392.82</c:v>
                </c:pt>
                <c:pt idx="40">
                  <c:v>39171.03</c:v>
                </c:pt>
                <c:pt idx="41">
                  <c:v>39365.550000000003</c:v>
                </c:pt>
                <c:pt idx="42">
                  <c:v>39529.32</c:v>
                </c:pt>
                <c:pt idx="43">
                  <c:v>39790.120000000003</c:v>
                </c:pt>
                <c:pt idx="44">
                  <c:v>40749.42</c:v>
                </c:pt>
                <c:pt idx="45">
                  <c:v>39234.639999999999</c:v>
                </c:pt>
                <c:pt idx="46">
                  <c:v>37007.14</c:v>
                </c:pt>
                <c:pt idx="47">
                  <c:v>34390.86</c:v>
                </c:pt>
                <c:pt idx="48">
                  <c:v>33272.9</c:v>
                </c:pt>
                <c:pt idx="49">
                  <c:v>31763.58</c:v>
                </c:pt>
                <c:pt idx="50">
                  <c:v>30848.83</c:v>
                </c:pt>
                <c:pt idx="51">
                  <c:v>30780.69</c:v>
                </c:pt>
                <c:pt idx="52">
                  <c:v>31149.34</c:v>
                </c:pt>
                <c:pt idx="53">
                  <c:v>32986.36</c:v>
                </c:pt>
                <c:pt idx="54">
                  <c:v>36328.839999999997</c:v>
                </c:pt>
                <c:pt idx="55">
                  <c:v>38045</c:v>
                </c:pt>
                <c:pt idx="56">
                  <c:v>38021.11</c:v>
                </c:pt>
                <c:pt idx="57">
                  <c:v>38332.43</c:v>
                </c:pt>
                <c:pt idx="58">
                  <c:v>38718.6</c:v>
                </c:pt>
                <c:pt idx="59">
                  <c:v>39175.699999999997</c:v>
                </c:pt>
                <c:pt idx="60">
                  <c:v>39581.919999999998</c:v>
                </c:pt>
                <c:pt idx="61">
                  <c:v>40331.51</c:v>
                </c:pt>
                <c:pt idx="62">
                  <c:v>41122.21</c:v>
                </c:pt>
                <c:pt idx="63">
                  <c:v>41552.639999999999</c:v>
                </c:pt>
                <c:pt idx="64">
                  <c:v>42639.23</c:v>
                </c:pt>
                <c:pt idx="65">
                  <c:v>42527.87</c:v>
                </c:pt>
                <c:pt idx="66">
                  <c:v>41795.06</c:v>
                </c:pt>
                <c:pt idx="67">
                  <c:v>41871.19</c:v>
                </c:pt>
                <c:pt idx="68">
                  <c:v>42670.95</c:v>
                </c:pt>
                <c:pt idx="69">
                  <c:v>41305.910000000003</c:v>
                </c:pt>
                <c:pt idx="70">
                  <c:v>38713.78</c:v>
                </c:pt>
                <c:pt idx="71">
                  <c:v>35911.94</c:v>
                </c:pt>
                <c:pt idx="72">
                  <c:v>33929.440000000002</c:v>
                </c:pt>
                <c:pt idx="73">
                  <c:v>32362.75</c:v>
                </c:pt>
                <c:pt idx="74">
                  <c:v>31434.31</c:v>
                </c:pt>
                <c:pt idx="75">
                  <c:v>31141.88</c:v>
                </c:pt>
                <c:pt idx="76">
                  <c:v>31542.26</c:v>
                </c:pt>
                <c:pt idx="77">
                  <c:v>33322.550000000003</c:v>
                </c:pt>
                <c:pt idx="78">
                  <c:v>36445.67</c:v>
                </c:pt>
                <c:pt idx="79">
                  <c:v>38219.4</c:v>
                </c:pt>
                <c:pt idx="80">
                  <c:v>37956.21</c:v>
                </c:pt>
                <c:pt idx="81">
                  <c:v>38563.71</c:v>
                </c:pt>
                <c:pt idx="82">
                  <c:v>39464.07</c:v>
                </c:pt>
                <c:pt idx="83">
                  <c:v>40339.980000000003</c:v>
                </c:pt>
                <c:pt idx="84">
                  <c:v>41432.46</c:v>
                </c:pt>
                <c:pt idx="85">
                  <c:v>43161.65</c:v>
                </c:pt>
                <c:pt idx="86">
                  <c:v>44775.78</c:v>
                </c:pt>
                <c:pt idx="87">
                  <c:v>45732.03</c:v>
                </c:pt>
                <c:pt idx="88">
                  <c:v>46808.39</c:v>
                </c:pt>
                <c:pt idx="89">
                  <c:v>47071.05</c:v>
                </c:pt>
                <c:pt idx="90">
                  <c:v>46235.59</c:v>
                </c:pt>
                <c:pt idx="91">
                  <c:v>45695.43</c:v>
                </c:pt>
                <c:pt idx="92">
                  <c:v>45658.82</c:v>
                </c:pt>
                <c:pt idx="93">
                  <c:v>44050.400000000001</c:v>
                </c:pt>
                <c:pt idx="94">
                  <c:v>41084.68</c:v>
                </c:pt>
                <c:pt idx="95">
                  <c:v>37816.21</c:v>
                </c:pt>
                <c:pt idx="96">
                  <c:v>35915.57</c:v>
                </c:pt>
                <c:pt idx="97">
                  <c:v>34176.61</c:v>
                </c:pt>
                <c:pt idx="98">
                  <c:v>33138.769999999997</c:v>
                </c:pt>
                <c:pt idx="99">
                  <c:v>32738.87</c:v>
                </c:pt>
                <c:pt idx="100">
                  <c:v>33057.97</c:v>
                </c:pt>
                <c:pt idx="101">
                  <c:v>34773.83</c:v>
                </c:pt>
                <c:pt idx="102">
                  <c:v>37922.720000000001</c:v>
                </c:pt>
                <c:pt idx="103">
                  <c:v>39399.519999999997</c:v>
                </c:pt>
                <c:pt idx="104">
                  <c:v>39151.75</c:v>
                </c:pt>
                <c:pt idx="105">
                  <c:v>39894.75</c:v>
                </c:pt>
                <c:pt idx="106">
                  <c:v>40894.46</c:v>
                </c:pt>
                <c:pt idx="107">
                  <c:v>41797.949999999997</c:v>
                </c:pt>
                <c:pt idx="108">
                  <c:v>42996.36</c:v>
                </c:pt>
                <c:pt idx="109">
                  <c:v>44973.120000000003</c:v>
                </c:pt>
                <c:pt idx="110">
                  <c:v>45717.04</c:v>
                </c:pt>
                <c:pt idx="111">
                  <c:v>47199.3</c:v>
                </c:pt>
                <c:pt idx="112">
                  <c:v>47322.66</c:v>
                </c:pt>
                <c:pt idx="113">
                  <c:v>47052.2</c:v>
                </c:pt>
                <c:pt idx="114">
                  <c:v>46100.05</c:v>
                </c:pt>
                <c:pt idx="115">
                  <c:v>45404.28</c:v>
                </c:pt>
                <c:pt idx="116">
                  <c:v>46050.64</c:v>
                </c:pt>
                <c:pt idx="117">
                  <c:v>44063.24</c:v>
                </c:pt>
                <c:pt idx="118">
                  <c:v>41557.300000000003</c:v>
                </c:pt>
                <c:pt idx="119">
                  <c:v>38506.36</c:v>
                </c:pt>
                <c:pt idx="120">
                  <c:v>36504.910000000003</c:v>
                </c:pt>
                <c:pt idx="121">
                  <c:v>34764.080000000002</c:v>
                </c:pt>
                <c:pt idx="122">
                  <c:v>33590.559999999998</c:v>
                </c:pt>
                <c:pt idx="123">
                  <c:v>33054.89</c:v>
                </c:pt>
                <c:pt idx="124">
                  <c:v>33255.39</c:v>
                </c:pt>
                <c:pt idx="125">
                  <c:v>34852.49</c:v>
                </c:pt>
                <c:pt idx="126">
                  <c:v>37715.68</c:v>
                </c:pt>
                <c:pt idx="127">
                  <c:v>39366.57</c:v>
                </c:pt>
                <c:pt idx="128">
                  <c:v>39336.39</c:v>
                </c:pt>
                <c:pt idx="129">
                  <c:v>40029.879999999997</c:v>
                </c:pt>
                <c:pt idx="130">
                  <c:v>41045.97</c:v>
                </c:pt>
                <c:pt idx="131">
                  <c:v>41352.44</c:v>
                </c:pt>
                <c:pt idx="132">
                  <c:v>41885.839999999997</c:v>
                </c:pt>
                <c:pt idx="133">
                  <c:v>42594.98</c:v>
                </c:pt>
                <c:pt idx="134">
                  <c:v>42930.55</c:v>
                </c:pt>
                <c:pt idx="135">
                  <c:v>43326.22</c:v>
                </c:pt>
                <c:pt idx="136">
                  <c:v>43452.46</c:v>
                </c:pt>
                <c:pt idx="137">
                  <c:v>43130.09</c:v>
                </c:pt>
                <c:pt idx="138">
                  <c:v>42423.65</c:v>
                </c:pt>
                <c:pt idx="139">
                  <c:v>41724.22</c:v>
                </c:pt>
                <c:pt idx="140">
                  <c:v>42300.32</c:v>
                </c:pt>
                <c:pt idx="141">
                  <c:v>40940.68</c:v>
                </c:pt>
                <c:pt idx="142">
                  <c:v>39321.050000000003</c:v>
                </c:pt>
                <c:pt idx="143">
                  <c:v>37288.949999999997</c:v>
                </c:pt>
                <c:pt idx="144">
                  <c:v>35338.68</c:v>
                </c:pt>
                <c:pt idx="145">
                  <c:v>33731.29</c:v>
                </c:pt>
                <c:pt idx="146">
                  <c:v>32664.01</c:v>
                </c:pt>
                <c:pt idx="147">
                  <c:v>32190.23</c:v>
                </c:pt>
                <c:pt idx="148">
                  <c:v>31923.279999999999</c:v>
                </c:pt>
                <c:pt idx="149">
                  <c:v>32333.75</c:v>
                </c:pt>
                <c:pt idx="150">
                  <c:v>33470.78</c:v>
                </c:pt>
                <c:pt idx="151">
                  <c:v>34830.35</c:v>
                </c:pt>
                <c:pt idx="152">
                  <c:v>36239.32</c:v>
                </c:pt>
                <c:pt idx="153">
                  <c:v>37699.199999999997</c:v>
                </c:pt>
                <c:pt idx="154">
                  <c:v>39308.71</c:v>
                </c:pt>
                <c:pt idx="155">
                  <c:v>40476.49</c:v>
                </c:pt>
                <c:pt idx="156">
                  <c:v>40761.449999999997</c:v>
                </c:pt>
                <c:pt idx="157">
                  <c:v>41079.269999999997</c:v>
                </c:pt>
                <c:pt idx="158">
                  <c:v>41597.480000000003</c:v>
                </c:pt>
                <c:pt idx="159">
                  <c:v>41731.480000000003</c:v>
                </c:pt>
                <c:pt idx="160">
                  <c:v>42396.99</c:v>
                </c:pt>
                <c:pt idx="161">
                  <c:v>42060.57</c:v>
                </c:pt>
                <c:pt idx="162">
                  <c:v>41185.24</c:v>
                </c:pt>
                <c:pt idx="163">
                  <c:v>40514.76</c:v>
                </c:pt>
                <c:pt idx="164">
                  <c:v>41123.199999999997</c:v>
                </c:pt>
                <c:pt idx="165">
                  <c:v>40246.519999999997</c:v>
                </c:pt>
                <c:pt idx="166">
                  <c:v>38588.14</c:v>
                </c:pt>
                <c:pt idx="167">
                  <c:v>36336.07</c:v>
                </c:pt>
              </c:numCache>
            </c:numRef>
          </c:val>
          <c:smooth val="0"/>
        </c:ser>
        <c:dLbls>
          <c:showLegendKey val="0"/>
          <c:showVal val="0"/>
          <c:showCatName val="0"/>
          <c:showSerName val="0"/>
          <c:showPercent val="0"/>
          <c:showBubbleSize val="0"/>
        </c:dLbls>
        <c:smooth val="0"/>
        <c:axId val="198399120"/>
        <c:axId val="198401080"/>
      </c:lineChart>
      <c:catAx>
        <c:axId val="198399120"/>
        <c:scaling>
          <c:orientation val="minMax"/>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401080"/>
        <c:crosses val="autoZero"/>
        <c:auto val="1"/>
        <c:lblAlgn val="ctr"/>
        <c:lblOffset val="100"/>
        <c:tickLblSkip val="24"/>
        <c:noMultiLvlLbl val="0"/>
      </c:catAx>
      <c:valAx>
        <c:axId val="198401080"/>
        <c:scaling>
          <c:orientation val="minMax"/>
          <c:max val="55000"/>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9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Backcast - Actual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1"/>
          <c:tx>
            <c:strRef>
              <c:f>Sheet2!$B$14</c:f>
              <c:strCache>
                <c:ptCount val="1"/>
                <c:pt idx="0">
                  <c:v>3/8</c:v>
                </c:pt>
              </c:strCache>
              <c:extLst xmlns:c15="http://schemas.microsoft.com/office/drawing/2012/chart"/>
            </c:strRef>
          </c:tx>
          <c:spPr>
            <a:ln w="28575" cap="rnd">
              <a:solidFill>
                <a:schemeClr val="accent2"/>
              </a:solidFill>
              <a:round/>
            </a:ln>
            <a:effectLst/>
          </c:spPr>
          <c:marker>
            <c:symbol val="none"/>
          </c:marker>
          <c:cat>
            <c:numRef>
              <c:f>Sheet2!$C$9:$FN$9</c:f>
              <c:numCache>
                <c:formatCode>0.00</c:formatCode>
                <c:ptCount val="168"/>
                <c:pt idx="0">
                  <c:v>43898.041666666664</c:v>
                </c:pt>
                <c:pt idx="1">
                  <c:v>43898.083333333336</c:v>
                </c:pt>
                <c:pt idx="2">
                  <c:v>43898.125000057873</c:v>
                </c:pt>
                <c:pt idx="3">
                  <c:v>43898.16666678241</c:v>
                </c:pt>
                <c:pt idx="4">
                  <c:v>43898.208333506947</c:v>
                </c:pt>
                <c:pt idx="5">
                  <c:v>43898.250000231485</c:v>
                </c:pt>
                <c:pt idx="6">
                  <c:v>43898.291666956022</c:v>
                </c:pt>
                <c:pt idx="7">
                  <c:v>43898.333333680559</c:v>
                </c:pt>
                <c:pt idx="8">
                  <c:v>43898.375000405096</c:v>
                </c:pt>
                <c:pt idx="9">
                  <c:v>43898.416667129626</c:v>
                </c:pt>
                <c:pt idx="10">
                  <c:v>43898.458333854163</c:v>
                </c:pt>
                <c:pt idx="11">
                  <c:v>43898.500000578701</c:v>
                </c:pt>
                <c:pt idx="12">
                  <c:v>43898.541667303238</c:v>
                </c:pt>
                <c:pt idx="13">
                  <c:v>43898.583334027775</c:v>
                </c:pt>
                <c:pt idx="14">
                  <c:v>43898.625000752312</c:v>
                </c:pt>
                <c:pt idx="15">
                  <c:v>43898.666667476849</c:v>
                </c:pt>
                <c:pt idx="16">
                  <c:v>43898.708334201387</c:v>
                </c:pt>
                <c:pt idx="17">
                  <c:v>43898.750000925924</c:v>
                </c:pt>
                <c:pt idx="18">
                  <c:v>43898.791667650461</c:v>
                </c:pt>
                <c:pt idx="19">
                  <c:v>43898.833334374998</c:v>
                </c:pt>
                <c:pt idx="20">
                  <c:v>43898.875001099535</c:v>
                </c:pt>
                <c:pt idx="21">
                  <c:v>43898.916667824073</c:v>
                </c:pt>
                <c:pt idx="22">
                  <c:v>43898.95833454861</c:v>
                </c:pt>
                <c:pt idx="23">
                  <c:v>43899.000001273147</c:v>
                </c:pt>
                <c:pt idx="24">
                  <c:v>43899.041667997684</c:v>
                </c:pt>
                <c:pt idx="25">
                  <c:v>43899.083334722221</c:v>
                </c:pt>
                <c:pt idx="26">
                  <c:v>43899.125001446759</c:v>
                </c:pt>
                <c:pt idx="27">
                  <c:v>43899.166668171296</c:v>
                </c:pt>
                <c:pt idx="28">
                  <c:v>43899.208334895833</c:v>
                </c:pt>
                <c:pt idx="29">
                  <c:v>43899.250001562497</c:v>
                </c:pt>
                <c:pt idx="30">
                  <c:v>43899.291668287035</c:v>
                </c:pt>
                <c:pt idx="31">
                  <c:v>43899.333335011572</c:v>
                </c:pt>
                <c:pt idx="32">
                  <c:v>43899.375001736109</c:v>
                </c:pt>
                <c:pt idx="33">
                  <c:v>43899.416668460646</c:v>
                </c:pt>
                <c:pt idx="34">
                  <c:v>43899.458335185183</c:v>
                </c:pt>
                <c:pt idx="35">
                  <c:v>43899.500001909721</c:v>
                </c:pt>
                <c:pt idx="36">
                  <c:v>43899.541668634258</c:v>
                </c:pt>
                <c:pt idx="37">
                  <c:v>43899.583335358795</c:v>
                </c:pt>
                <c:pt idx="38">
                  <c:v>43899.625002083332</c:v>
                </c:pt>
                <c:pt idx="39">
                  <c:v>43899.666668807869</c:v>
                </c:pt>
                <c:pt idx="40">
                  <c:v>43899.708335532407</c:v>
                </c:pt>
                <c:pt idx="41">
                  <c:v>43899.750002256944</c:v>
                </c:pt>
                <c:pt idx="42">
                  <c:v>43899.791668981481</c:v>
                </c:pt>
                <c:pt idx="43">
                  <c:v>43899.833335706018</c:v>
                </c:pt>
                <c:pt idx="44">
                  <c:v>43899.875002430555</c:v>
                </c:pt>
                <c:pt idx="45">
                  <c:v>43899.916669155093</c:v>
                </c:pt>
                <c:pt idx="46">
                  <c:v>43899.95833587963</c:v>
                </c:pt>
                <c:pt idx="47">
                  <c:v>43900.000002604167</c:v>
                </c:pt>
                <c:pt idx="48">
                  <c:v>43900.041669328704</c:v>
                </c:pt>
                <c:pt idx="49">
                  <c:v>43900.083336053242</c:v>
                </c:pt>
                <c:pt idx="50">
                  <c:v>43900.125002777779</c:v>
                </c:pt>
                <c:pt idx="51">
                  <c:v>43900.166669502316</c:v>
                </c:pt>
                <c:pt idx="52">
                  <c:v>43900.208336226853</c:v>
                </c:pt>
                <c:pt idx="53">
                  <c:v>43900.25000295139</c:v>
                </c:pt>
                <c:pt idx="54">
                  <c:v>43900.291669675928</c:v>
                </c:pt>
                <c:pt idx="55">
                  <c:v>43900.333336400465</c:v>
                </c:pt>
                <c:pt idx="56">
                  <c:v>43900.375003125002</c:v>
                </c:pt>
                <c:pt idx="57">
                  <c:v>43900.416669849539</c:v>
                </c:pt>
                <c:pt idx="58">
                  <c:v>43900.458336574076</c:v>
                </c:pt>
                <c:pt idx="59">
                  <c:v>43900.500003298614</c:v>
                </c:pt>
                <c:pt idx="60">
                  <c:v>43900.541670023151</c:v>
                </c:pt>
                <c:pt idx="61">
                  <c:v>43900.583336747688</c:v>
                </c:pt>
                <c:pt idx="62">
                  <c:v>43900.625003472225</c:v>
                </c:pt>
                <c:pt idx="63">
                  <c:v>43900.666670196762</c:v>
                </c:pt>
                <c:pt idx="64">
                  <c:v>43900.7083369213</c:v>
                </c:pt>
                <c:pt idx="65">
                  <c:v>43900.750003645837</c:v>
                </c:pt>
                <c:pt idx="66">
                  <c:v>43900.791670370367</c:v>
                </c:pt>
                <c:pt idx="67">
                  <c:v>43900.833337094904</c:v>
                </c:pt>
                <c:pt idx="68">
                  <c:v>43900.875003819441</c:v>
                </c:pt>
                <c:pt idx="69">
                  <c:v>43900.916670543978</c:v>
                </c:pt>
                <c:pt idx="70">
                  <c:v>43900.958337268516</c:v>
                </c:pt>
                <c:pt idx="71">
                  <c:v>43901.000003993053</c:v>
                </c:pt>
                <c:pt idx="72">
                  <c:v>43901.04167071759</c:v>
                </c:pt>
                <c:pt idx="73">
                  <c:v>43901.083337442127</c:v>
                </c:pt>
                <c:pt idx="74">
                  <c:v>43901.125004166664</c:v>
                </c:pt>
                <c:pt idx="75">
                  <c:v>43901.166670891202</c:v>
                </c:pt>
                <c:pt idx="76">
                  <c:v>43901.208337615739</c:v>
                </c:pt>
                <c:pt idx="77">
                  <c:v>43901.250004340276</c:v>
                </c:pt>
                <c:pt idx="78">
                  <c:v>43901.291671064813</c:v>
                </c:pt>
                <c:pt idx="79">
                  <c:v>43901.33333778935</c:v>
                </c:pt>
                <c:pt idx="80">
                  <c:v>43901.375004513888</c:v>
                </c:pt>
                <c:pt idx="81">
                  <c:v>43901.416671238425</c:v>
                </c:pt>
                <c:pt idx="82">
                  <c:v>43901.458337962962</c:v>
                </c:pt>
                <c:pt idx="83">
                  <c:v>43901.500004687499</c:v>
                </c:pt>
                <c:pt idx="84">
                  <c:v>43901.541671412037</c:v>
                </c:pt>
                <c:pt idx="85">
                  <c:v>43901.583338136574</c:v>
                </c:pt>
                <c:pt idx="86">
                  <c:v>43901.625004861111</c:v>
                </c:pt>
                <c:pt idx="87">
                  <c:v>43901.666671585648</c:v>
                </c:pt>
                <c:pt idx="88">
                  <c:v>43901.708338310185</c:v>
                </c:pt>
                <c:pt idx="89">
                  <c:v>43901.750005034723</c:v>
                </c:pt>
                <c:pt idx="90">
                  <c:v>43901.79167175926</c:v>
                </c:pt>
                <c:pt idx="91">
                  <c:v>43901.833338483797</c:v>
                </c:pt>
                <c:pt idx="92">
                  <c:v>43901.875005208334</c:v>
                </c:pt>
                <c:pt idx="93">
                  <c:v>43901.916671932871</c:v>
                </c:pt>
                <c:pt idx="94">
                  <c:v>43901.958338657409</c:v>
                </c:pt>
                <c:pt idx="95">
                  <c:v>43902.000005381946</c:v>
                </c:pt>
                <c:pt idx="96">
                  <c:v>43902.041672106483</c:v>
                </c:pt>
                <c:pt idx="97">
                  <c:v>43902.08333883102</c:v>
                </c:pt>
                <c:pt idx="98">
                  <c:v>43902.125005555557</c:v>
                </c:pt>
                <c:pt idx="99">
                  <c:v>43902.166672280095</c:v>
                </c:pt>
                <c:pt idx="100">
                  <c:v>43902.208339004632</c:v>
                </c:pt>
                <c:pt idx="101">
                  <c:v>43902.250005729169</c:v>
                </c:pt>
                <c:pt idx="102">
                  <c:v>43902.291672453706</c:v>
                </c:pt>
                <c:pt idx="103">
                  <c:v>43902.333339178243</c:v>
                </c:pt>
                <c:pt idx="104">
                  <c:v>43902.375005902781</c:v>
                </c:pt>
                <c:pt idx="105">
                  <c:v>43902.416672627318</c:v>
                </c:pt>
                <c:pt idx="106">
                  <c:v>43902.458339351855</c:v>
                </c:pt>
                <c:pt idx="107">
                  <c:v>43902.500006076392</c:v>
                </c:pt>
                <c:pt idx="108">
                  <c:v>43902.54167280093</c:v>
                </c:pt>
                <c:pt idx="109">
                  <c:v>43902.583339525459</c:v>
                </c:pt>
                <c:pt idx="110">
                  <c:v>43902.625006249997</c:v>
                </c:pt>
                <c:pt idx="111">
                  <c:v>43902.666672974534</c:v>
                </c:pt>
                <c:pt idx="112">
                  <c:v>43902.708339699071</c:v>
                </c:pt>
                <c:pt idx="113">
                  <c:v>43902.750006423608</c:v>
                </c:pt>
                <c:pt idx="114">
                  <c:v>43902.791673148145</c:v>
                </c:pt>
                <c:pt idx="115">
                  <c:v>43902.833339872683</c:v>
                </c:pt>
                <c:pt idx="116">
                  <c:v>43902.87500659722</c:v>
                </c:pt>
                <c:pt idx="117">
                  <c:v>43902.916673321757</c:v>
                </c:pt>
                <c:pt idx="118">
                  <c:v>43902.958340046294</c:v>
                </c:pt>
                <c:pt idx="119">
                  <c:v>43903.000006770832</c:v>
                </c:pt>
                <c:pt idx="120">
                  <c:v>43903.041673495369</c:v>
                </c:pt>
                <c:pt idx="121">
                  <c:v>43903.083340219906</c:v>
                </c:pt>
                <c:pt idx="122">
                  <c:v>43903.125006944443</c:v>
                </c:pt>
                <c:pt idx="123">
                  <c:v>43903.16667366898</c:v>
                </c:pt>
                <c:pt idx="124">
                  <c:v>43903.208340393518</c:v>
                </c:pt>
                <c:pt idx="125">
                  <c:v>43903.250007118055</c:v>
                </c:pt>
                <c:pt idx="126">
                  <c:v>43903.291673842592</c:v>
                </c:pt>
                <c:pt idx="127">
                  <c:v>43903.333340567129</c:v>
                </c:pt>
                <c:pt idx="128">
                  <c:v>43903.375007291666</c:v>
                </c:pt>
                <c:pt idx="129">
                  <c:v>43903.416674016204</c:v>
                </c:pt>
                <c:pt idx="130">
                  <c:v>43903.458340740741</c:v>
                </c:pt>
                <c:pt idx="131">
                  <c:v>43903.500007465278</c:v>
                </c:pt>
                <c:pt idx="132">
                  <c:v>43903.541674189815</c:v>
                </c:pt>
                <c:pt idx="133">
                  <c:v>43903.583340914352</c:v>
                </c:pt>
                <c:pt idx="134">
                  <c:v>43903.62500763889</c:v>
                </c:pt>
                <c:pt idx="135">
                  <c:v>43903.666674363427</c:v>
                </c:pt>
                <c:pt idx="136">
                  <c:v>43903.708341087964</c:v>
                </c:pt>
                <c:pt idx="137">
                  <c:v>43903.750007812501</c:v>
                </c:pt>
                <c:pt idx="138">
                  <c:v>43903.791674537038</c:v>
                </c:pt>
                <c:pt idx="139">
                  <c:v>43903.833341261576</c:v>
                </c:pt>
                <c:pt idx="140">
                  <c:v>43903.875007986113</c:v>
                </c:pt>
                <c:pt idx="141">
                  <c:v>43903.91667471065</c:v>
                </c:pt>
                <c:pt idx="142">
                  <c:v>43903.958341435187</c:v>
                </c:pt>
                <c:pt idx="143">
                  <c:v>43904.000008159725</c:v>
                </c:pt>
                <c:pt idx="144">
                  <c:v>43904.041674884262</c:v>
                </c:pt>
                <c:pt idx="145">
                  <c:v>43904.083341608799</c:v>
                </c:pt>
                <c:pt idx="146">
                  <c:v>43904.125008333336</c:v>
                </c:pt>
                <c:pt idx="147">
                  <c:v>43904.166675057873</c:v>
                </c:pt>
                <c:pt idx="148">
                  <c:v>43904.208341782411</c:v>
                </c:pt>
                <c:pt idx="149">
                  <c:v>43904.250008506948</c:v>
                </c:pt>
                <c:pt idx="150">
                  <c:v>43904.291675231485</c:v>
                </c:pt>
                <c:pt idx="151">
                  <c:v>43904.333341956015</c:v>
                </c:pt>
                <c:pt idx="152">
                  <c:v>43904.375008680552</c:v>
                </c:pt>
                <c:pt idx="153">
                  <c:v>43904.416675405089</c:v>
                </c:pt>
                <c:pt idx="154">
                  <c:v>43904.458342129627</c:v>
                </c:pt>
                <c:pt idx="155">
                  <c:v>43904.500008854164</c:v>
                </c:pt>
                <c:pt idx="156">
                  <c:v>43904.541675578701</c:v>
                </c:pt>
                <c:pt idx="157">
                  <c:v>43904.583342303238</c:v>
                </c:pt>
                <c:pt idx="158">
                  <c:v>43904.625009027775</c:v>
                </c:pt>
                <c:pt idx="159">
                  <c:v>43904.666675752313</c:v>
                </c:pt>
                <c:pt idx="160">
                  <c:v>43904.70834247685</c:v>
                </c:pt>
                <c:pt idx="161">
                  <c:v>43904.750009201387</c:v>
                </c:pt>
                <c:pt idx="162">
                  <c:v>43904.791675925924</c:v>
                </c:pt>
                <c:pt idx="163">
                  <c:v>43904.833342650461</c:v>
                </c:pt>
                <c:pt idx="164">
                  <c:v>43904.875009374999</c:v>
                </c:pt>
                <c:pt idx="165">
                  <c:v>43904.916676099536</c:v>
                </c:pt>
                <c:pt idx="166">
                  <c:v>43904.958342824073</c:v>
                </c:pt>
                <c:pt idx="167">
                  <c:v>43905.00000954861</c:v>
                </c:pt>
              </c:numCache>
            </c:numRef>
          </c:cat>
          <c:val>
            <c:numRef>
              <c:f>Sheet2!$C$14:$FN$14</c:f>
              <c:numCache>
                <c:formatCode>General</c:formatCode>
                <c:ptCount val="168"/>
                <c:pt idx="24" formatCode="#,##0">
                  <c:v>225.97999999999956</c:v>
                </c:pt>
                <c:pt idx="25" formatCode="#,##0">
                  <c:v>178.62999999999738</c:v>
                </c:pt>
                <c:pt idx="26" formatCode="#,##0">
                  <c:v>181.14999999999782</c:v>
                </c:pt>
                <c:pt idx="27" formatCode="#,##0">
                  <c:v>203.89000000000306</c:v>
                </c:pt>
                <c:pt idx="28" formatCode="#,##0">
                  <c:v>20.069999999999709</c:v>
                </c:pt>
                <c:pt idx="29" formatCode="#,##0">
                  <c:v>317.30999999999767</c:v>
                </c:pt>
                <c:pt idx="30" formatCode="#,##0">
                  <c:v>694.47000000000116</c:v>
                </c:pt>
                <c:pt idx="31" formatCode="#,##0">
                  <c:v>671.05000000000291</c:v>
                </c:pt>
                <c:pt idx="32" formatCode="#,##0">
                  <c:v>358.95999999999913</c:v>
                </c:pt>
                <c:pt idx="33" formatCode="#,##0">
                  <c:v>85.120000000002619</c:v>
                </c:pt>
                <c:pt idx="34" formatCode="#,##0">
                  <c:v>-132.56999999999971</c:v>
                </c:pt>
                <c:pt idx="35" formatCode="#,##0">
                  <c:v>85.430000000000291</c:v>
                </c:pt>
                <c:pt idx="36" formatCode="#,##0">
                  <c:v>-199.34000000000378</c:v>
                </c:pt>
                <c:pt idx="37" formatCode="#,##0">
                  <c:v>6.0099999999947613</c:v>
                </c:pt>
                <c:pt idx="38" formatCode="#,##0">
                  <c:v>311.7699999999968</c:v>
                </c:pt>
                <c:pt idx="39" formatCode="#,##0">
                  <c:v>830.2699999999968</c:v>
                </c:pt>
                <c:pt idx="40" formatCode="#,##0">
                  <c:v>639.87999999999738</c:v>
                </c:pt>
                <c:pt idx="41" formatCode="#,##0">
                  <c:v>713.08000000000175</c:v>
                </c:pt>
                <c:pt idx="42" formatCode="#,##0">
                  <c:v>721.38999999999942</c:v>
                </c:pt>
                <c:pt idx="43" formatCode="#,##0">
                  <c:v>370.35000000000582</c:v>
                </c:pt>
                <c:pt idx="44" formatCode="#,##0">
                  <c:v>833.29999999999563</c:v>
                </c:pt>
                <c:pt idx="45" formatCode="#,##0">
                  <c:v>261.80999999999767</c:v>
                </c:pt>
                <c:pt idx="46" formatCode="#,##0">
                  <c:v>129.76000000000204</c:v>
                </c:pt>
                <c:pt idx="47" formatCode="#,##0">
                  <c:v>-106.33000000000175</c:v>
                </c:pt>
                <c:pt idx="48" formatCode="#,##0">
                  <c:v>696.71000000000276</c:v>
                </c:pt>
                <c:pt idx="49" formatCode="#,##0">
                  <c:v>450.58000000000175</c:v>
                </c:pt>
                <c:pt idx="50" formatCode="#,##0">
                  <c:v>183.09000000000015</c:v>
                </c:pt>
                <c:pt idx="51" formatCode="#,##0">
                  <c:v>376.80999999999767</c:v>
                </c:pt>
                <c:pt idx="52" formatCode="#,##0">
                  <c:v>282.9900000000016</c:v>
                </c:pt>
                <c:pt idx="53" formatCode="#,##0">
                  <c:v>542.47999999999956</c:v>
                </c:pt>
                <c:pt idx="54" formatCode="#,##0">
                  <c:v>1236.5699999999997</c:v>
                </c:pt>
                <c:pt idx="55" formatCode="#,##0">
                  <c:v>1113.0500000000029</c:v>
                </c:pt>
                <c:pt idx="56" formatCode="#,##0">
                  <c:v>787.38999999999942</c:v>
                </c:pt>
                <c:pt idx="57" formatCode="#,##0">
                  <c:v>767</c:v>
                </c:pt>
                <c:pt idx="58" formatCode="#,##0">
                  <c:v>554.48999999999796</c:v>
                </c:pt>
                <c:pt idx="59" formatCode="#,##0">
                  <c:v>539.21999999999389</c:v>
                </c:pt>
                <c:pt idx="60" formatCode="#,##0">
                  <c:v>412.83999999999651</c:v>
                </c:pt>
                <c:pt idx="61" formatCode="#,##0">
                  <c:v>378.06999999999971</c:v>
                </c:pt>
                <c:pt idx="62" formatCode="#,##0">
                  <c:v>311.15999999999622</c:v>
                </c:pt>
                <c:pt idx="63" formatCode="#,##0">
                  <c:v>86.370000000002619</c:v>
                </c:pt>
                <c:pt idx="64" formatCode="#,##0">
                  <c:v>597.54000000000087</c:v>
                </c:pt>
                <c:pt idx="65" formatCode="#,##0">
                  <c:v>299.83000000000175</c:v>
                </c:pt>
                <c:pt idx="66" formatCode="#,##0">
                  <c:v>-71.05000000000291</c:v>
                </c:pt>
                <c:pt idx="67" formatCode="#,##0">
                  <c:v>2.1700000000055297</c:v>
                </c:pt>
                <c:pt idx="68" formatCode="#,##0">
                  <c:v>264.31999999999971</c:v>
                </c:pt>
                <c:pt idx="69" formatCode="#,##0">
                  <c:v>-6.5</c:v>
                </c:pt>
                <c:pt idx="70" formatCode="#,##0">
                  <c:v>-514.09999999999854</c:v>
                </c:pt>
                <c:pt idx="71" formatCode="#,##0">
                  <c:v>-742.79999999999563</c:v>
                </c:pt>
                <c:pt idx="72" formatCode="#,##0">
                  <c:v>-196.57999999999447</c:v>
                </c:pt>
                <c:pt idx="73" formatCode="#,##0">
                  <c:v>-180.47000000000116</c:v>
                </c:pt>
                <c:pt idx="74" formatCode="#,##0">
                  <c:v>-244.12999999999738</c:v>
                </c:pt>
                <c:pt idx="75" formatCode="#,##0">
                  <c:v>-102.63999999999942</c:v>
                </c:pt>
                <c:pt idx="76" formatCode="#,##0">
                  <c:v>67.429999999996653</c:v>
                </c:pt>
                <c:pt idx="77" formatCode="#,##0">
                  <c:v>673.30000000000291</c:v>
                </c:pt>
                <c:pt idx="78" formatCode="#,##0">
                  <c:v>1471.1299999999974</c:v>
                </c:pt>
                <c:pt idx="79" formatCode="#,##0">
                  <c:v>1646.1900000000023</c:v>
                </c:pt>
                <c:pt idx="80" formatCode="#,##0">
                  <c:v>1203.9000000000015</c:v>
                </c:pt>
                <c:pt idx="81" formatCode="#,##0">
                  <c:v>1098.4799999999959</c:v>
                </c:pt>
                <c:pt idx="82" formatCode="#,##0">
                  <c:v>889.37000000000262</c:v>
                </c:pt>
                <c:pt idx="83" formatCode="#,##0">
                  <c:v>609.41000000000349</c:v>
                </c:pt>
                <c:pt idx="84" formatCode="#,##0">
                  <c:v>531.13999999999942</c:v>
                </c:pt>
                <c:pt idx="85" formatCode="#,##0">
                  <c:v>811.34999999999854</c:v>
                </c:pt>
                <c:pt idx="86" formatCode="#,##0">
                  <c:v>979.5199999999968</c:v>
                </c:pt>
                <c:pt idx="87" formatCode="#,##0">
                  <c:v>685.86999999999534</c:v>
                </c:pt>
                <c:pt idx="88" formatCode="#,##0">
                  <c:v>852.80999999999767</c:v>
                </c:pt>
                <c:pt idx="89" formatCode="#,##0">
                  <c:v>967.26000000000204</c:v>
                </c:pt>
                <c:pt idx="90" formatCode="#,##0">
                  <c:v>567.67999999999302</c:v>
                </c:pt>
                <c:pt idx="91" formatCode="#,##0">
                  <c:v>638.62999999999738</c:v>
                </c:pt>
                <c:pt idx="92" formatCode="#,##0">
                  <c:v>652.20999999999913</c:v>
                </c:pt>
                <c:pt idx="93" formatCode="#,##0">
                  <c:v>605.79000000000087</c:v>
                </c:pt>
                <c:pt idx="94" formatCode="#,##0">
                  <c:v>-7.1299999999973807</c:v>
                </c:pt>
                <c:pt idx="95" formatCode="#,##0">
                  <c:v>-354.52999999999884</c:v>
                </c:pt>
                <c:pt idx="96" formatCode="#,##0">
                  <c:v>274.9800000000032</c:v>
                </c:pt>
                <c:pt idx="97" formatCode="#,##0">
                  <c:v>272.52000000000407</c:v>
                </c:pt>
                <c:pt idx="98" formatCode="#,##0">
                  <c:v>325.41999999999825</c:v>
                </c:pt>
                <c:pt idx="99" formatCode="#,##0">
                  <c:v>525.88999999999942</c:v>
                </c:pt>
                <c:pt idx="100" formatCode="#,##0">
                  <c:v>647.12000000000262</c:v>
                </c:pt>
                <c:pt idx="101" formatCode="#,##0">
                  <c:v>1058.1100000000006</c:v>
                </c:pt>
                <c:pt idx="102" formatCode="#,##0">
                  <c:v>1941.5500000000029</c:v>
                </c:pt>
                <c:pt idx="103" formatCode="#,##0">
                  <c:v>2066.0399999999936</c:v>
                </c:pt>
                <c:pt idx="104" formatCode="#,##0">
                  <c:v>1671.6299999999974</c:v>
                </c:pt>
                <c:pt idx="105" formatCode="#,##0">
                  <c:v>1551.8600000000006</c:v>
                </c:pt>
                <c:pt idx="106" formatCode="#,##0">
                  <c:v>1298.9099999999962</c:v>
                </c:pt>
                <c:pt idx="107" formatCode="#,##0">
                  <c:v>797.77999999999884</c:v>
                </c:pt>
                <c:pt idx="108" formatCode="#,##0">
                  <c:v>493.95999999999913</c:v>
                </c:pt>
                <c:pt idx="109" formatCode="#,##0">
                  <c:v>763.20000000000437</c:v>
                </c:pt>
                <c:pt idx="110" formatCode="#,##0">
                  <c:v>68.720000000001164</c:v>
                </c:pt>
                <c:pt idx="111" formatCode="#,##0">
                  <c:v>811.84000000000378</c:v>
                </c:pt>
                <c:pt idx="112" formatCode="#,##0">
                  <c:v>865.99000000000524</c:v>
                </c:pt>
                <c:pt idx="113" formatCode="#,##0">
                  <c:v>913.90999999999622</c:v>
                </c:pt>
                <c:pt idx="114" formatCode="#,##0">
                  <c:v>965.94000000000233</c:v>
                </c:pt>
                <c:pt idx="115" formatCode="#,##0">
                  <c:v>682.44000000000233</c:v>
                </c:pt>
                <c:pt idx="116" formatCode="#,##0">
                  <c:v>1294.8399999999965</c:v>
                </c:pt>
                <c:pt idx="117" formatCode="#,##0">
                  <c:v>658.98999999999796</c:v>
                </c:pt>
                <c:pt idx="118" formatCode="#,##0">
                  <c:v>471.03000000000611</c:v>
                </c:pt>
                <c:pt idx="119" formatCode="#,##0">
                  <c:v>297.77999999999884</c:v>
                </c:pt>
                <c:pt idx="120" formatCode="#,##0">
                  <c:v>802.51000000000204</c:v>
                </c:pt>
                <c:pt idx="121" formatCode="#,##0">
                  <c:v>883.61000000000058</c:v>
                </c:pt>
                <c:pt idx="122" formatCode="#,##0">
                  <c:v>698.23999999999796</c:v>
                </c:pt>
                <c:pt idx="123" formatCode="#,##0">
                  <c:v>676.34000000000015</c:v>
                </c:pt>
                <c:pt idx="124" formatCode="#,##0">
                  <c:v>806.72000000000116</c:v>
                </c:pt>
                <c:pt idx="125" formatCode="#,##0">
                  <c:v>1300.2799999999988</c:v>
                </c:pt>
                <c:pt idx="126" formatCode="#,##0">
                  <c:v>2134.8400000000038</c:v>
                </c:pt>
                <c:pt idx="127" formatCode="#,##0">
                  <c:v>2059.4800000000032</c:v>
                </c:pt>
                <c:pt idx="128" formatCode="#,##0">
                  <c:v>1323.7900000000009</c:v>
                </c:pt>
                <c:pt idx="129" formatCode="#,##0">
                  <c:v>1035.4499999999971</c:v>
                </c:pt>
                <c:pt idx="130" formatCode="#,##0">
                  <c:v>925.25</c:v>
                </c:pt>
                <c:pt idx="131" formatCode="#,##0">
                  <c:v>227.75</c:v>
                </c:pt>
                <c:pt idx="132" formatCode="#,##0">
                  <c:v>116.47999999999593</c:v>
                </c:pt>
                <c:pt idx="133" formatCode="#,##0">
                  <c:v>154.97000000000116</c:v>
                </c:pt>
                <c:pt idx="134" formatCode="#,##0">
                  <c:v>-43</c:v>
                </c:pt>
                <c:pt idx="135" formatCode="#,##0">
                  <c:v>-79.75</c:v>
                </c:pt>
                <c:pt idx="136" formatCode="#,##0">
                  <c:v>-158.34000000000378</c:v>
                </c:pt>
                <c:pt idx="137" formatCode="#,##0">
                  <c:v>-271.14000000000669</c:v>
                </c:pt>
                <c:pt idx="138" formatCode="#,##0">
                  <c:v>-177.72000000000116</c:v>
                </c:pt>
                <c:pt idx="139" formatCode="#,##0">
                  <c:v>-537.83000000000175</c:v>
                </c:pt>
                <c:pt idx="140" formatCode="#,##0">
                  <c:v>245.20999999999913</c:v>
                </c:pt>
                <c:pt idx="141" formatCode="#,##0">
                  <c:v>10.379999999997381</c:v>
                </c:pt>
                <c:pt idx="142" formatCode="#,##0">
                  <c:v>169</c:v>
                </c:pt>
                <c:pt idx="143" formatCode="#,##0">
                  <c:v>100.82999999999447</c:v>
                </c:pt>
                <c:pt idx="144" formatCode="#,##0">
                  <c:v>232.79000000000087</c:v>
                </c:pt>
                <c:pt idx="145" formatCode="#,##0">
                  <c:v>94.340000000003783</c:v>
                </c:pt>
                <c:pt idx="146" formatCode="#,##0">
                  <c:v>-5.430000000000291</c:v>
                </c:pt>
                <c:pt idx="147" formatCode="#,##0">
                  <c:v>112.82999999999811</c:v>
                </c:pt>
                <c:pt idx="148" formatCode="#,##0">
                  <c:v>4.5</c:v>
                </c:pt>
                <c:pt idx="149" formatCode="#,##0">
                  <c:v>71.090000000000146</c:v>
                </c:pt>
                <c:pt idx="150" formatCode="#,##0">
                  <c:v>454.13999999999942</c:v>
                </c:pt>
                <c:pt idx="151" formatCode="#,##0">
                  <c:v>719.61000000000058</c:v>
                </c:pt>
                <c:pt idx="152" formatCode="#,##0">
                  <c:v>1059.1200000000026</c:v>
                </c:pt>
                <c:pt idx="153" formatCode="#,##0">
                  <c:v>689</c:v>
                </c:pt>
                <c:pt idx="154" formatCode="#,##0">
                  <c:v>613.86000000000058</c:v>
                </c:pt>
                <c:pt idx="155" formatCode="#,##0">
                  <c:v>435.38999999999942</c:v>
                </c:pt>
                <c:pt idx="156" formatCode="#,##0">
                  <c:v>-217.4800000000032</c:v>
                </c:pt>
                <c:pt idx="157" formatCode="#,##0">
                  <c:v>-387.69000000000233</c:v>
                </c:pt>
                <c:pt idx="158" formatCode="#,##0">
                  <c:v>-136.45999999999913</c:v>
                </c:pt>
                <c:pt idx="159" formatCode="#,##0">
                  <c:v>-82.659999999996217</c:v>
                </c:pt>
                <c:pt idx="160" formatCode="#,##0">
                  <c:v>534.47000000000116</c:v>
                </c:pt>
                <c:pt idx="161" formatCode="#,##0">
                  <c:v>287.36000000000058</c:v>
                </c:pt>
                <c:pt idx="162" formatCode="#,##0">
                  <c:v>-231.27999999999884</c:v>
                </c:pt>
                <c:pt idx="163" formatCode="#,##0">
                  <c:v>-881.5</c:v>
                </c:pt>
                <c:pt idx="164" formatCode="#,##0">
                  <c:v>-218.38999999999942</c:v>
                </c:pt>
                <c:pt idx="165" formatCode="#,##0">
                  <c:v>34.899999999994179</c:v>
                </c:pt>
                <c:pt idx="166" formatCode="#,##0">
                  <c:v>96.05000000000291</c:v>
                </c:pt>
                <c:pt idx="167" formatCode="#,##0">
                  <c:v>-220.55999999999767</c:v>
                </c:pt>
              </c:numCache>
              <c:extLst xmlns:c15="http://schemas.microsoft.com/office/drawing/2012/chart"/>
            </c:numRef>
          </c:val>
          <c:smooth val="0"/>
        </c:ser>
        <c:dLbls>
          <c:showLegendKey val="0"/>
          <c:showVal val="0"/>
          <c:showCatName val="0"/>
          <c:showSerName val="0"/>
          <c:showPercent val="0"/>
          <c:showBubbleSize val="0"/>
        </c:dLbls>
        <c:smooth val="0"/>
        <c:axId val="198401864"/>
        <c:axId val="198397160"/>
        <c:extLst>
          <c:ext xmlns:c15="http://schemas.microsoft.com/office/drawing/2012/chart" uri="{02D57815-91ED-43cb-92C2-25804820EDAC}">
            <c15:filteredLineSeries>
              <c15:ser>
                <c:idx val="2"/>
                <c:order val="0"/>
                <c:tx>
                  <c:strRef>
                    <c:extLst>
                      <c:ext uri="{02D57815-91ED-43cb-92C2-25804820EDAC}">
                        <c15:formulaRef>
                          <c15:sqref>Sheet2!$B$6</c15:sqref>
                        </c15:formulaRef>
                      </c:ext>
                    </c:extLst>
                    <c:strCache>
                      <c:ptCount val="1"/>
                      <c:pt idx="0">
                        <c:v>3/1</c:v>
                      </c:pt>
                    </c:strCache>
                  </c:strRef>
                </c:tx>
                <c:spPr>
                  <a:ln w="28575" cap="rnd">
                    <a:solidFill>
                      <a:schemeClr val="accent1"/>
                    </a:solidFill>
                    <a:round/>
                  </a:ln>
                  <a:effectLst/>
                </c:spPr>
                <c:marker>
                  <c:symbol val="none"/>
                </c:marker>
                <c:cat>
                  <c:numRef>
                    <c:extLst>
                      <c:ext uri="{02D57815-91ED-43cb-92C2-25804820EDAC}">
                        <c15:formulaRef>
                          <c15:sqref>Sheet2!$C$9:$FN$9</c15:sqref>
                        </c15:formulaRef>
                      </c:ext>
                    </c:extLst>
                    <c:numCache>
                      <c:formatCode>0.00</c:formatCode>
                      <c:ptCount val="168"/>
                      <c:pt idx="0">
                        <c:v>43898.041666666664</c:v>
                      </c:pt>
                      <c:pt idx="1">
                        <c:v>43898.083333333336</c:v>
                      </c:pt>
                      <c:pt idx="2">
                        <c:v>43898.125000057873</c:v>
                      </c:pt>
                      <c:pt idx="3">
                        <c:v>43898.16666678241</c:v>
                      </c:pt>
                      <c:pt idx="4">
                        <c:v>43898.208333506947</c:v>
                      </c:pt>
                      <c:pt idx="5">
                        <c:v>43898.250000231485</c:v>
                      </c:pt>
                      <c:pt idx="6">
                        <c:v>43898.291666956022</c:v>
                      </c:pt>
                      <c:pt idx="7">
                        <c:v>43898.333333680559</c:v>
                      </c:pt>
                      <c:pt idx="8">
                        <c:v>43898.375000405096</c:v>
                      </c:pt>
                      <c:pt idx="9">
                        <c:v>43898.416667129626</c:v>
                      </c:pt>
                      <c:pt idx="10">
                        <c:v>43898.458333854163</c:v>
                      </c:pt>
                      <c:pt idx="11">
                        <c:v>43898.500000578701</c:v>
                      </c:pt>
                      <c:pt idx="12">
                        <c:v>43898.541667303238</c:v>
                      </c:pt>
                      <c:pt idx="13">
                        <c:v>43898.583334027775</c:v>
                      </c:pt>
                      <c:pt idx="14">
                        <c:v>43898.625000752312</c:v>
                      </c:pt>
                      <c:pt idx="15">
                        <c:v>43898.666667476849</c:v>
                      </c:pt>
                      <c:pt idx="16">
                        <c:v>43898.708334201387</c:v>
                      </c:pt>
                      <c:pt idx="17">
                        <c:v>43898.750000925924</c:v>
                      </c:pt>
                      <c:pt idx="18">
                        <c:v>43898.791667650461</c:v>
                      </c:pt>
                      <c:pt idx="19">
                        <c:v>43898.833334374998</c:v>
                      </c:pt>
                      <c:pt idx="20">
                        <c:v>43898.875001099535</c:v>
                      </c:pt>
                      <c:pt idx="21">
                        <c:v>43898.916667824073</c:v>
                      </c:pt>
                      <c:pt idx="22">
                        <c:v>43898.95833454861</c:v>
                      </c:pt>
                      <c:pt idx="23">
                        <c:v>43899.000001273147</c:v>
                      </c:pt>
                      <c:pt idx="24">
                        <c:v>43899.041667997684</c:v>
                      </c:pt>
                      <c:pt idx="25">
                        <c:v>43899.083334722221</c:v>
                      </c:pt>
                      <c:pt idx="26">
                        <c:v>43899.125001446759</c:v>
                      </c:pt>
                      <c:pt idx="27">
                        <c:v>43899.166668171296</c:v>
                      </c:pt>
                      <c:pt idx="28">
                        <c:v>43899.208334895833</c:v>
                      </c:pt>
                      <c:pt idx="29">
                        <c:v>43899.250001562497</c:v>
                      </c:pt>
                      <c:pt idx="30">
                        <c:v>43899.291668287035</c:v>
                      </c:pt>
                      <c:pt idx="31">
                        <c:v>43899.333335011572</c:v>
                      </c:pt>
                      <c:pt idx="32">
                        <c:v>43899.375001736109</c:v>
                      </c:pt>
                      <c:pt idx="33">
                        <c:v>43899.416668460646</c:v>
                      </c:pt>
                      <c:pt idx="34">
                        <c:v>43899.458335185183</c:v>
                      </c:pt>
                      <c:pt idx="35">
                        <c:v>43899.500001909721</c:v>
                      </c:pt>
                      <c:pt idx="36">
                        <c:v>43899.541668634258</c:v>
                      </c:pt>
                      <c:pt idx="37">
                        <c:v>43899.583335358795</c:v>
                      </c:pt>
                      <c:pt idx="38">
                        <c:v>43899.625002083332</c:v>
                      </c:pt>
                      <c:pt idx="39">
                        <c:v>43899.666668807869</c:v>
                      </c:pt>
                      <c:pt idx="40">
                        <c:v>43899.708335532407</c:v>
                      </c:pt>
                      <c:pt idx="41">
                        <c:v>43899.750002256944</c:v>
                      </c:pt>
                      <c:pt idx="42">
                        <c:v>43899.791668981481</c:v>
                      </c:pt>
                      <c:pt idx="43">
                        <c:v>43899.833335706018</c:v>
                      </c:pt>
                      <c:pt idx="44">
                        <c:v>43899.875002430555</c:v>
                      </c:pt>
                      <c:pt idx="45">
                        <c:v>43899.916669155093</c:v>
                      </c:pt>
                      <c:pt idx="46">
                        <c:v>43899.95833587963</c:v>
                      </c:pt>
                      <c:pt idx="47">
                        <c:v>43900.000002604167</c:v>
                      </c:pt>
                      <c:pt idx="48">
                        <c:v>43900.041669328704</c:v>
                      </c:pt>
                      <c:pt idx="49">
                        <c:v>43900.083336053242</c:v>
                      </c:pt>
                      <c:pt idx="50">
                        <c:v>43900.125002777779</c:v>
                      </c:pt>
                      <c:pt idx="51">
                        <c:v>43900.166669502316</c:v>
                      </c:pt>
                      <c:pt idx="52">
                        <c:v>43900.208336226853</c:v>
                      </c:pt>
                      <c:pt idx="53">
                        <c:v>43900.25000295139</c:v>
                      </c:pt>
                      <c:pt idx="54">
                        <c:v>43900.291669675928</c:v>
                      </c:pt>
                      <c:pt idx="55">
                        <c:v>43900.333336400465</c:v>
                      </c:pt>
                      <c:pt idx="56">
                        <c:v>43900.375003125002</c:v>
                      </c:pt>
                      <c:pt idx="57">
                        <c:v>43900.416669849539</c:v>
                      </c:pt>
                      <c:pt idx="58">
                        <c:v>43900.458336574076</c:v>
                      </c:pt>
                      <c:pt idx="59">
                        <c:v>43900.500003298614</c:v>
                      </c:pt>
                      <c:pt idx="60">
                        <c:v>43900.541670023151</c:v>
                      </c:pt>
                      <c:pt idx="61">
                        <c:v>43900.583336747688</c:v>
                      </c:pt>
                      <c:pt idx="62">
                        <c:v>43900.625003472225</c:v>
                      </c:pt>
                      <c:pt idx="63">
                        <c:v>43900.666670196762</c:v>
                      </c:pt>
                      <c:pt idx="64">
                        <c:v>43900.7083369213</c:v>
                      </c:pt>
                      <c:pt idx="65">
                        <c:v>43900.750003645837</c:v>
                      </c:pt>
                      <c:pt idx="66">
                        <c:v>43900.791670370367</c:v>
                      </c:pt>
                      <c:pt idx="67">
                        <c:v>43900.833337094904</c:v>
                      </c:pt>
                      <c:pt idx="68">
                        <c:v>43900.875003819441</c:v>
                      </c:pt>
                      <c:pt idx="69">
                        <c:v>43900.916670543978</c:v>
                      </c:pt>
                      <c:pt idx="70">
                        <c:v>43900.958337268516</c:v>
                      </c:pt>
                      <c:pt idx="71">
                        <c:v>43901.000003993053</c:v>
                      </c:pt>
                      <c:pt idx="72">
                        <c:v>43901.04167071759</c:v>
                      </c:pt>
                      <c:pt idx="73">
                        <c:v>43901.083337442127</c:v>
                      </c:pt>
                      <c:pt idx="74">
                        <c:v>43901.125004166664</c:v>
                      </c:pt>
                      <c:pt idx="75">
                        <c:v>43901.166670891202</c:v>
                      </c:pt>
                      <c:pt idx="76">
                        <c:v>43901.208337615739</c:v>
                      </c:pt>
                      <c:pt idx="77">
                        <c:v>43901.250004340276</c:v>
                      </c:pt>
                      <c:pt idx="78">
                        <c:v>43901.291671064813</c:v>
                      </c:pt>
                      <c:pt idx="79">
                        <c:v>43901.33333778935</c:v>
                      </c:pt>
                      <c:pt idx="80">
                        <c:v>43901.375004513888</c:v>
                      </c:pt>
                      <c:pt idx="81">
                        <c:v>43901.416671238425</c:v>
                      </c:pt>
                      <c:pt idx="82">
                        <c:v>43901.458337962962</c:v>
                      </c:pt>
                      <c:pt idx="83">
                        <c:v>43901.500004687499</c:v>
                      </c:pt>
                      <c:pt idx="84">
                        <c:v>43901.541671412037</c:v>
                      </c:pt>
                      <c:pt idx="85">
                        <c:v>43901.583338136574</c:v>
                      </c:pt>
                      <c:pt idx="86">
                        <c:v>43901.625004861111</c:v>
                      </c:pt>
                      <c:pt idx="87">
                        <c:v>43901.666671585648</c:v>
                      </c:pt>
                      <c:pt idx="88">
                        <c:v>43901.708338310185</c:v>
                      </c:pt>
                      <c:pt idx="89">
                        <c:v>43901.750005034723</c:v>
                      </c:pt>
                      <c:pt idx="90">
                        <c:v>43901.79167175926</c:v>
                      </c:pt>
                      <c:pt idx="91">
                        <c:v>43901.833338483797</c:v>
                      </c:pt>
                      <c:pt idx="92">
                        <c:v>43901.875005208334</c:v>
                      </c:pt>
                      <c:pt idx="93">
                        <c:v>43901.916671932871</c:v>
                      </c:pt>
                      <c:pt idx="94">
                        <c:v>43901.958338657409</c:v>
                      </c:pt>
                      <c:pt idx="95">
                        <c:v>43902.000005381946</c:v>
                      </c:pt>
                      <c:pt idx="96">
                        <c:v>43902.041672106483</c:v>
                      </c:pt>
                      <c:pt idx="97">
                        <c:v>43902.08333883102</c:v>
                      </c:pt>
                      <c:pt idx="98">
                        <c:v>43902.125005555557</c:v>
                      </c:pt>
                      <c:pt idx="99">
                        <c:v>43902.166672280095</c:v>
                      </c:pt>
                      <c:pt idx="100">
                        <c:v>43902.208339004632</c:v>
                      </c:pt>
                      <c:pt idx="101">
                        <c:v>43902.250005729169</c:v>
                      </c:pt>
                      <c:pt idx="102">
                        <c:v>43902.291672453706</c:v>
                      </c:pt>
                      <c:pt idx="103">
                        <c:v>43902.333339178243</c:v>
                      </c:pt>
                      <c:pt idx="104">
                        <c:v>43902.375005902781</c:v>
                      </c:pt>
                      <c:pt idx="105">
                        <c:v>43902.416672627318</c:v>
                      </c:pt>
                      <c:pt idx="106">
                        <c:v>43902.458339351855</c:v>
                      </c:pt>
                      <c:pt idx="107">
                        <c:v>43902.500006076392</c:v>
                      </c:pt>
                      <c:pt idx="108">
                        <c:v>43902.54167280093</c:v>
                      </c:pt>
                      <c:pt idx="109">
                        <c:v>43902.583339525459</c:v>
                      </c:pt>
                      <c:pt idx="110">
                        <c:v>43902.625006249997</c:v>
                      </c:pt>
                      <c:pt idx="111">
                        <c:v>43902.666672974534</c:v>
                      </c:pt>
                      <c:pt idx="112">
                        <c:v>43902.708339699071</c:v>
                      </c:pt>
                      <c:pt idx="113">
                        <c:v>43902.750006423608</c:v>
                      </c:pt>
                      <c:pt idx="114">
                        <c:v>43902.791673148145</c:v>
                      </c:pt>
                      <c:pt idx="115">
                        <c:v>43902.833339872683</c:v>
                      </c:pt>
                      <c:pt idx="116">
                        <c:v>43902.87500659722</c:v>
                      </c:pt>
                      <c:pt idx="117">
                        <c:v>43902.916673321757</c:v>
                      </c:pt>
                      <c:pt idx="118">
                        <c:v>43902.958340046294</c:v>
                      </c:pt>
                      <c:pt idx="119">
                        <c:v>43903.000006770832</c:v>
                      </c:pt>
                      <c:pt idx="120">
                        <c:v>43903.041673495369</c:v>
                      </c:pt>
                      <c:pt idx="121">
                        <c:v>43903.083340219906</c:v>
                      </c:pt>
                      <c:pt idx="122">
                        <c:v>43903.125006944443</c:v>
                      </c:pt>
                      <c:pt idx="123">
                        <c:v>43903.16667366898</c:v>
                      </c:pt>
                      <c:pt idx="124">
                        <c:v>43903.208340393518</c:v>
                      </c:pt>
                      <c:pt idx="125">
                        <c:v>43903.250007118055</c:v>
                      </c:pt>
                      <c:pt idx="126">
                        <c:v>43903.291673842592</c:v>
                      </c:pt>
                      <c:pt idx="127">
                        <c:v>43903.333340567129</c:v>
                      </c:pt>
                      <c:pt idx="128">
                        <c:v>43903.375007291666</c:v>
                      </c:pt>
                      <c:pt idx="129">
                        <c:v>43903.416674016204</c:v>
                      </c:pt>
                      <c:pt idx="130">
                        <c:v>43903.458340740741</c:v>
                      </c:pt>
                      <c:pt idx="131">
                        <c:v>43903.500007465278</c:v>
                      </c:pt>
                      <c:pt idx="132">
                        <c:v>43903.541674189815</c:v>
                      </c:pt>
                      <c:pt idx="133">
                        <c:v>43903.583340914352</c:v>
                      </c:pt>
                      <c:pt idx="134">
                        <c:v>43903.62500763889</c:v>
                      </c:pt>
                      <c:pt idx="135">
                        <c:v>43903.666674363427</c:v>
                      </c:pt>
                      <c:pt idx="136">
                        <c:v>43903.708341087964</c:v>
                      </c:pt>
                      <c:pt idx="137">
                        <c:v>43903.750007812501</c:v>
                      </c:pt>
                      <c:pt idx="138">
                        <c:v>43903.791674537038</c:v>
                      </c:pt>
                      <c:pt idx="139">
                        <c:v>43903.833341261576</c:v>
                      </c:pt>
                      <c:pt idx="140">
                        <c:v>43903.875007986113</c:v>
                      </c:pt>
                      <c:pt idx="141">
                        <c:v>43903.91667471065</c:v>
                      </c:pt>
                      <c:pt idx="142">
                        <c:v>43903.958341435187</c:v>
                      </c:pt>
                      <c:pt idx="143">
                        <c:v>43904.000008159725</c:v>
                      </c:pt>
                      <c:pt idx="144">
                        <c:v>43904.041674884262</c:v>
                      </c:pt>
                      <c:pt idx="145">
                        <c:v>43904.083341608799</c:v>
                      </c:pt>
                      <c:pt idx="146">
                        <c:v>43904.125008333336</c:v>
                      </c:pt>
                      <c:pt idx="147">
                        <c:v>43904.166675057873</c:v>
                      </c:pt>
                      <c:pt idx="148">
                        <c:v>43904.208341782411</c:v>
                      </c:pt>
                      <c:pt idx="149">
                        <c:v>43904.250008506948</c:v>
                      </c:pt>
                      <c:pt idx="150">
                        <c:v>43904.291675231485</c:v>
                      </c:pt>
                      <c:pt idx="151">
                        <c:v>43904.333341956015</c:v>
                      </c:pt>
                      <c:pt idx="152">
                        <c:v>43904.375008680552</c:v>
                      </c:pt>
                      <c:pt idx="153">
                        <c:v>43904.416675405089</c:v>
                      </c:pt>
                      <c:pt idx="154">
                        <c:v>43904.458342129627</c:v>
                      </c:pt>
                      <c:pt idx="155">
                        <c:v>43904.500008854164</c:v>
                      </c:pt>
                      <c:pt idx="156">
                        <c:v>43904.541675578701</c:v>
                      </c:pt>
                      <c:pt idx="157">
                        <c:v>43904.583342303238</c:v>
                      </c:pt>
                      <c:pt idx="158">
                        <c:v>43904.625009027775</c:v>
                      </c:pt>
                      <c:pt idx="159">
                        <c:v>43904.666675752313</c:v>
                      </c:pt>
                      <c:pt idx="160">
                        <c:v>43904.70834247685</c:v>
                      </c:pt>
                      <c:pt idx="161">
                        <c:v>43904.750009201387</c:v>
                      </c:pt>
                      <c:pt idx="162">
                        <c:v>43904.791675925924</c:v>
                      </c:pt>
                      <c:pt idx="163">
                        <c:v>43904.833342650461</c:v>
                      </c:pt>
                      <c:pt idx="164">
                        <c:v>43904.875009374999</c:v>
                      </c:pt>
                      <c:pt idx="165">
                        <c:v>43904.916676099536</c:v>
                      </c:pt>
                      <c:pt idx="166">
                        <c:v>43904.958342824073</c:v>
                      </c:pt>
                      <c:pt idx="167">
                        <c:v>43905.00000954861</c:v>
                      </c:pt>
                    </c:numCache>
                  </c:numRef>
                </c:cat>
                <c:val>
                  <c:numRef>
                    <c:extLst>
                      <c:ext uri="{02D57815-91ED-43cb-92C2-25804820EDAC}">
                        <c15:formulaRef>
                          <c15:sqref>Sheet2!$C$6:$FN$6</c15:sqref>
                        </c15:formulaRef>
                      </c:ext>
                    </c:extLst>
                    <c:numCache>
                      <c:formatCode>#,##0</c:formatCode>
                      <c:ptCount val="168"/>
                      <c:pt idx="0">
                        <c:v>-82.959999999999127</c:v>
                      </c:pt>
                      <c:pt idx="1">
                        <c:v>-420.43000000000029</c:v>
                      </c:pt>
                      <c:pt idx="2">
                        <c:v>-415.90999999999985</c:v>
                      </c:pt>
                      <c:pt idx="3">
                        <c:v>-454.14000000000306</c:v>
                      </c:pt>
                      <c:pt idx="4">
                        <c:v>-485.84000000000015</c:v>
                      </c:pt>
                      <c:pt idx="5">
                        <c:v>-601.77000000000044</c:v>
                      </c:pt>
                      <c:pt idx="6">
                        <c:v>-388.04999999999927</c:v>
                      </c:pt>
                      <c:pt idx="7">
                        <c:v>-513.97999999999956</c:v>
                      </c:pt>
                      <c:pt idx="8">
                        <c:v>-624.16000000000349</c:v>
                      </c:pt>
                      <c:pt idx="9">
                        <c:v>-628.09000000000378</c:v>
                      </c:pt>
                      <c:pt idx="10">
                        <c:v>-355.36000000000058</c:v>
                      </c:pt>
                      <c:pt idx="11">
                        <c:v>90.040000000000873</c:v>
                      </c:pt>
                      <c:pt idx="12">
                        <c:v>398.91999999999825</c:v>
                      </c:pt>
                      <c:pt idx="13">
                        <c:v>482.25999999999476</c:v>
                      </c:pt>
                      <c:pt idx="14">
                        <c:v>453.69000000000233</c:v>
                      </c:pt>
                      <c:pt idx="15">
                        <c:v>527.63000000000466</c:v>
                      </c:pt>
                      <c:pt idx="16">
                        <c:v>71.489999999997963</c:v>
                      </c:pt>
                      <c:pt idx="17">
                        <c:v>-168.2100000000064</c:v>
                      </c:pt>
                      <c:pt idx="18">
                        <c:v>-100.52999999999884</c:v>
                      </c:pt>
                      <c:pt idx="19">
                        <c:v>-340.66999999999825</c:v>
                      </c:pt>
                      <c:pt idx="20">
                        <c:v>-474.56999999999971</c:v>
                      </c:pt>
                      <c:pt idx="21">
                        <c:v>-539.93000000000029</c:v>
                      </c:pt>
                      <c:pt idx="22">
                        <c:v>-202.2300000000032</c:v>
                      </c:pt>
                      <c:pt idx="23">
                        <c:v>-224.61999999999898</c:v>
                      </c:pt>
                      <c:pt idx="24">
                        <c:v>378.7599999999984</c:v>
                      </c:pt>
                      <c:pt idx="25">
                        <c:v>235.11999999999898</c:v>
                      </c:pt>
                      <c:pt idx="26">
                        <c:v>134.27000000000044</c:v>
                      </c:pt>
                      <c:pt idx="27">
                        <c:v>48.369999999998981</c:v>
                      </c:pt>
                      <c:pt idx="28">
                        <c:v>117.36000000000058</c:v>
                      </c:pt>
                      <c:pt idx="29">
                        <c:v>96.760000000002037</c:v>
                      </c:pt>
                      <c:pt idx="30">
                        <c:v>114.13000000000466</c:v>
                      </c:pt>
                      <c:pt idx="31">
                        <c:v>-112.73999999999796</c:v>
                      </c:pt>
                      <c:pt idx="32">
                        <c:v>-213.26000000000204</c:v>
                      </c:pt>
                      <c:pt idx="33">
                        <c:v>20.930000000000291</c:v>
                      </c:pt>
                      <c:pt idx="34">
                        <c:v>30.900000000001455</c:v>
                      </c:pt>
                      <c:pt idx="35">
                        <c:v>380.11000000000058</c:v>
                      </c:pt>
                      <c:pt idx="36">
                        <c:v>287.20000000000437</c:v>
                      </c:pt>
                      <c:pt idx="37">
                        <c:v>634.62999999999738</c:v>
                      </c:pt>
                      <c:pt idx="38">
                        <c:v>355.14999999999418</c:v>
                      </c:pt>
                      <c:pt idx="39">
                        <c:v>505.47000000000116</c:v>
                      </c:pt>
                      <c:pt idx="40">
                        <c:v>370.80000000000291</c:v>
                      </c:pt>
                      <c:pt idx="41">
                        <c:v>250.7699999999968</c:v>
                      </c:pt>
                      <c:pt idx="42">
                        <c:v>-58.279999999998836</c:v>
                      </c:pt>
                      <c:pt idx="43">
                        <c:v>-2.3799999999973807</c:v>
                      </c:pt>
                      <c:pt idx="44">
                        <c:v>80.589999999996508</c:v>
                      </c:pt>
                      <c:pt idx="45">
                        <c:v>-260.94000000000233</c:v>
                      </c:pt>
                      <c:pt idx="46">
                        <c:v>-178.90000000000146</c:v>
                      </c:pt>
                      <c:pt idx="47">
                        <c:v>-450.61000000000058</c:v>
                      </c:pt>
                      <c:pt idx="48">
                        <c:v>317.90999999999985</c:v>
                      </c:pt>
                      <c:pt idx="49">
                        <c:v>246.93999999999869</c:v>
                      </c:pt>
                      <c:pt idx="50">
                        <c:v>-51.259999999998399</c:v>
                      </c:pt>
                      <c:pt idx="51">
                        <c:v>261.33000000000175</c:v>
                      </c:pt>
                      <c:pt idx="52">
                        <c:v>344.10000000000218</c:v>
                      </c:pt>
                      <c:pt idx="53">
                        <c:v>514.47999999999593</c:v>
                      </c:pt>
                      <c:pt idx="54">
                        <c:v>489.41000000000349</c:v>
                      </c:pt>
                      <c:pt idx="55">
                        <c:v>436.45999999999913</c:v>
                      </c:pt>
                      <c:pt idx="56">
                        <c:v>165.21999999999389</c:v>
                      </c:pt>
                      <c:pt idx="57">
                        <c:v>371.2699999999968</c:v>
                      </c:pt>
                      <c:pt idx="58">
                        <c:v>269</c:v>
                      </c:pt>
                      <c:pt idx="59">
                        <c:v>97.959999999999127</c:v>
                      </c:pt>
                      <c:pt idx="60">
                        <c:v>-75.559999999997672</c:v>
                      </c:pt>
                      <c:pt idx="61">
                        <c:v>206.09999999999854</c:v>
                      </c:pt>
                      <c:pt idx="62">
                        <c:v>204.15999999999622</c:v>
                      </c:pt>
                      <c:pt idx="63">
                        <c:v>523.7100000000064</c:v>
                      </c:pt>
                      <c:pt idx="64">
                        <c:v>453.45000000000437</c:v>
                      </c:pt>
                      <c:pt idx="65">
                        <c:v>188.82999999999447</c:v>
                      </c:pt>
                      <c:pt idx="66">
                        <c:v>95.840000000003783</c:v>
                      </c:pt>
                      <c:pt idx="67">
                        <c:v>58.760000000002037</c:v>
                      </c:pt>
                      <c:pt idx="68">
                        <c:v>29.240000000005239</c:v>
                      </c:pt>
                      <c:pt idx="69">
                        <c:v>-81.830000000001746</c:v>
                      </c:pt>
                      <c:pt idx="70">
                        <c:v>-13.840000000003783</c:v>
                      </c:pt>
                      <c:pt idx="71">
                        <c:v>-388.43000000000029</c:v>
                      </c:pt>
                      <c:pt idx="72">
                        <c:v>275.2699999999968</c:v>
                      </c:pt>
                      <c:pt idx="73">
                        <c:v>246.77999999999884</c:v>
                      </c:pt>
                      <c:pt idx="74">
                        <c:v>174.15000000000146</c:v>
                      </c:pt>
                      <c:pt idx="75">
                        <c:v>104.54999999999927</c:v>
                      </c:pt>
                      <c:pt idx="76">
                        <c:v>184.43999999999869</c:v>
                      </c:pt>
                      <c:pt idx="77">
                        <c:v>133.81999999999971</c:v>
                      </c:pt>
                      <c:pt idx="78">
                        <c:v>-365.47000000000116</c:v>
                      </c:pt>
                      <c:pt idx="79">
                        <c:v>-324.91999999999825</c:v>
                      </c:pt>
                      <c:pt idx="80">
                        <c:v>-840.32999999999447</c:v>
                      </c:pt>
                      <c:pt idx="81">
                        <c:v>-664.06999999999971</c:v>
                      </c:pt>
                      <c:pt idx="82">
                        <c:v>-632.88999999999942</c:v>
                      </c:pt>
                      <c:pt idx="83">
                        <c:v>-696.38999999999942</c:v>
                      </c:pt>
                      <c:pt idx="84">
                        <c:v>-609.52999999999884</c:v>
                      </c:pt>
                      <c:pt idx="85">
                        <c:v>-251.56999999999971</c:v>
                      </c:pt>
                      <c:pt idx="86">
                        <c:v>395.12000000000262</c:v>
                      </c:pt>
                      <c:pt idx="87">
                        <c:v>-46.930000000000291</c:v>
                      </c:pt>
                      <c:pt idx="88">
                        <c:v>533.93999999999505</c:v>
                      </c:pt>
                      <c:pt idx="89">
                        <c:v>-225.95000000000437</c:v>
                      </c:pt>
                      <c:pt idx="90">
                        <c:v>-44.690000000002328</c:v>
                      </c:pt>
                      <c:pt idx="91">
                        <c:v>315.19999999999709</c:v>
                      </c:pt>
                      <c:pt idx="92">
                        <c:v>-208.81000000000495</c:v>
                      </c:pt>
                      <c:pt idx="93">
                        <c:v>-61.889999999999418</c:v>
                      </c:pt>
                      <c:pt idx="94">
                        <c:v>-593.44999999999709</c:v>
                      </c:pt>
                      <c:pt idx="95">
                        <c:v>-639.75</c:v>
                      </c:pt>
                      <c:pt idx="96">
                        <c:v>-681.17000000000189</c:v>
                      </c:pt>
                      <c:pt idx="97">
                        <c:v>-653.59999999999854</c:v>
                      </c:pt>
                      <c:pt idx="98">
                        <c:v>-1027.1800000000003</c:v>
                      </c:pt>
                      <c:pt idx="99">
                        <c:v>-958.15999999999985</c:v>
                      </c:pt>
                      <c:pt idx="100">
                        <c:v>-1141.7100000000028</c:v>
                      </c:pt>
                      <c:pt idx="101">
                        <c:v>-1043.0500000000029</c:v>
                      </c:pt>
                      <c:pt idx="102">
                        <c:v>-1035.3799999999974</c:v>
                      </c:pt>
                      <c:pt idx="103">
                        <c:v>-879.33000000000175</c:v>
                      </c:pt>
                      <c:pt idx="104">
                        <c:v>-439.83000000000175</c:v>
                      </c:pt>
                      <c:pt idx="105">
                        <c:v>-266.19000000000233</c:v>
                      </c:pt>
                      <c:pt idx="106">
                        <c:v>-113.95999999999913</c:v>
                      </c:pt>
                      <c:pt idx="107">
                        <c:v>-250.02999999999884</c:v>
                      </c:pt>
                      <c:pt idx="108">
                        <c:v>-174.00999999999476</c:v>
                      </c:pt>
                      <c:pt idx="109">
                        <c:v>67.440000000002328</c:v>
                      </c:pt>
                      <c:pt idx="110">
                        <c:v>257.06999999999971</c:v>
                      </c:pt>
                      <c:pt idx="111">
                        <c:v>47.340000000003783</c:v>
                      </c:pt>
                      <c:pt idx="112">
                        <c:v>-96.75</c:v>
                      </c:pt>
                      <c:pt idx="113">
                        <c:v>-385.75</c:v>
                      </c:pt>
                      <c:pt idx="114">
                        <c:v>-100.45999999999913</c:v>
                      </c:pt>
                      <c:pt idx="115">
                        <c:v>-158.72000000000116</c:v>
                      </c:pt>
                      <c:pt idx="116">
                        <c:v>-103.87000000000262</c:v>
                      </c:pt>
                      <c:pt idx="117">
                        <c:v>-333.47999999999593</c:v>
                      </c:pt>
                      <c:pt idx="118">
                        <c:v>-363.37999999999738</c:v>
                      </c:pt>
                      <c:pt idx="119">
                        <c:v>-494.15000000000146</c:v>
                      </c:pt>
                      <c:pt idx="120">
                        <c:v>-244.45999999999913</c:v>
                      </c:pt>
                      <c:pt idx="121">
                        <c:v>-204.96999999999753</c:v>
                      </c:pt>
                      <c:pt idx="122">
                        <c:v>-333.5099999999984</c:v>
                      </c:pt>
                      <c:pt idx="123">
                        <c:v>-573.28000000000247</c:v>
                      </c:pt>
                      <c:pt idx="124">
                        <c:v>-637.5299999999952</c:v>
                      </c:pt>
                      <c:pt idx="125">
                        <c:v>-592.69999999999709</c:v>
                      </c:pt>
                      <c:pt idx="126">
                        <c:v>-795.59999999999854</c:v>
                      </c:pt>
                      <c:pt idx="127">
                        <c:v>-748.20000000000437</c:v>
                      </c:pt>
                      <c:pt idx="128">
                        <c:v>-316.16999999999825</c:v>
                      </c:pt>
                      <c:pt idx="129">
                        <c:v>-672.97000000000116</c:v>
                      </c:pt>
                      <c:pt idx="130">
                        <c:v>-575.44999999999709</c:v>
                      </c:pt>
                      <c:pt idx="131">
                        <c:v>-491.91999999999825</c:v>
                      </c:pt>
                      <c:pt idx="132">
                        <c:v>-449.08000000000175</c:v>
                      </c:pt>
                      <c:pt idx="133">
                        <c:v>-355.91999999999825</c:v>
                      </c:pt>
                      <c:pt idx="134">
                        <c:v>-466.54000000000087</c:v>
                      </c:pt>
                      <c:pt idx="135">
                        <c:v>-473.53000000000611</c:v>
                      </c:pt>
                      <c:pt idx="136">
                        <c:v>-509.7300000000032</c:v>
                      </c:pt>
                      <c:pt idx="137">
                        <c:v>-1124.5799999999945</c:v>
                      </c:pt>
                      <c:pt idx="138">
                        <c:v>-893.7699999999968</c:v>
                      </c:pt>
                      <c:pt idx="139">
                        <c:v>-505.2699999999968</c:v>
                      </c:pt>
                      <c:pt idx="140">
                        <c:v>-558.98999999999796</c:v>
                      </c:pt>
                      <c:pt idx="141">
                        <c:v>-831.09000000000378</c:v>
                      </c:pt>
                      <c:pt idx="142">
                        <c:v>-1058.1900000000023</c:v>
                      </c:pt>
                      <c:pt idx="143">
                        <c:v>-890.20000000000437</c:v>
                      </c:pt>
                      <c:pt idx="144">
                        <c:v>328.12000000000262</c:v>
                      </c:pt>
                      <c:pt idx="145">
                        <c:v>383.44999999999709</c:v>
                      </c:pt>
                      <c:pt idx="146">
                        <c:v>332.48999999999796</c:v>
                      </c:pt>
                      <c:pt idx="147">
                        <c:v>22.320000000006985</c:v>
                      </c:pt>
                      <c:pt idx="148">
                        <c:v>217.27000000000407</c:v>
                      </c:pt>
                      <c:pt idx="149">
                        <c:v>-238.76000000000204</c:v>
                      </c:pt>
                      <c:pt idx="150">
                        <c:v>-70.520000000004075</c:v>
                      </c:pt>
                      <c:pt idx="151">
                        <c:v>15.25</c:v>
                      </c:pt>
                      <c:pt idx="152">
                        <c:v>-181.01000000000204</c:v>
                      </c:pt>
                      <c:pt idx="153">
                        <c:v>-419.31999999999971</c:v>
                      </c:pt>
                      <c:pt idx="154">
                        <c:v>-462.06999999999971</c:v>
                      </c:pt>
                      <c:pt idx="155">
                        <c:v>-451.74000000000524</c:v>
                      </c:pt>
                      <c:pt idx="156">
                        <c:v>-255.43000000000029</c:v>
                      </c:pt>
                      <c:pt idx="157">
                        <c:v>-303.78000000000611</c:v>
                      </c:pt>
                      <c:pt idx="158">
                        <c:v>179.50999999999476</c:v>
                      </c:pt>
                      <c:pt idx="159">
                        <c:v>-75.089999999996508</c:v>
                      </c:pt>
                      <c:pt idx="160">
                        <c:v>202.5199999999968</c:v>
                      </c:pt>
                      <c:pt idx="161">
                        <c:v>-374.34000000000378</c:v>
                      </c:pt>
                      <c:pt idx="162">
                        <c:v>-353.36000000000058</c:v>
                      </c:pt>
                      <c:pt idx="163">
                        <c:v>-462.19999999999709</c:v>
                      </c:pt>
                      <c:pt idx="164">
                        <c:v>-570.97000000000116</c:v>
                      </c:pt>
                      <c:pt idx="165">
                        <c:v>-892.58000000000175</c:v>
                      </c:pt>
                      <c:pt idx="166">
                        <c:v>-828.08000000000175</c:v>
                      </c:pt>
                      <c:pt idx="167">
                        <c:v>-823.06999999999971</c:v>
                      </c:pt>
                    </c:numCache>
                  </c:numRef>
                </c:val>
                <c:smooth val="0"/>
              </c15:ser>
            </c15:filteredLineSeries>
            <c15:filteredLineSeries>
              <c15:ser>
                <c:idx val="1"/>
                <c:order val="2"/>
                <c:tx>
                  <c:strRef>
                    <c:extLst xmlns:c15="http://schemas.microsoft.com/office/drawing/2012/chart">
                      <c:ext xmlns:c15="http://schemas.microsoft.com/office/drawing/2012/chart" uri="{02D57815-91ED-43cb-92C2-25804820EDAC}">
                        <c15:formulaRef>
                          <c15:sqref>Sheet2!$B$21</c15:sqref>
                        </c15:formulaRef>
                      </c:ext>
                    </c:extLst>
                    <c:strCache>
                      <c:ptCount val="1"/>
                      <c:pt idx="0">
                        <c:v>Actual</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Sheet2!$C$9:$FN$9</c15:sqref>
                        </c15:formulaRef>
                      </c:ext>
                    </c:extLst>
                    <c:numCache>
                      <c:formatCode>0.00</c:formatCode>
                      <c:ptCount val="168"/>
                      <c:pt idx="0">
                        <c:v>43898.041666666664</c:v>
                      </c:pt>
                      <c:pt idx="1">
                        <c:v>43898.083333333336</c:v>
                      </c:pt>
                      <c:pt idx="2">
                        <c:v>43898.125000057873</c:v>
                      </c:pt>
                      <c:pt idx="3">
                        <c:v>43898.16666678241</c:v>
                      </c:pt>
                      <c:pt idx="4">
                        <c:v>43898.208333506947</c:v>
                      </c:pt>
                      <c:pt idx="5">
                        <c:v>43898.250000231485</c:v>
                      </c:pt>
                      <c:pt idx="6">
                        <c:v>43898.291666956022</c:v>
                      </c:pt>
                      <c:pt idx="7">
                        <c:v>43898.333333680559</c:v>
                      </c:pt>
                      <c:pt idx="8">
                        <c:v>43898.375000405096</c:v>
                      </c:pt>
                      <c:pt idx="9">
                        <c:v>43898.416667129626</c:v>
                      </c:pt>
                      <c:pt idx="10">
                        <c:v>43898.458333854163</c:v>
                      </c:pt>
                      <c:pt idx="11">
                        <c:v>43898.500000578701</c:v>
                      </c:pt>
                      <c:pt idx="12">
                        <c:v>43898.541667303238</c:v>
                      </c:pt>
                      <c:pt idx="13">
                        <c:v>43898.583334027775</c:v>
                      </c:pt>
                      <c:pt idx="14">
                        <c:v>43898.625000752312</c:v>
                      </c:pt>
                      <c:pt idx="15">
                        <c:v>43898.666667476849</c:v>
                      </c:pt>
                      <c:pt idx="16">
                        <c:v>43898.708334201387</c:v>
                      </c:pt>
                      <c:pt idx="17">
                        <c:v>43898.750000925924</c:v>
                      </c:pt>
                      <c:pt idx="18">
                        <c:v>43898.791667650461</c:v>
                      </c:pt>
                      <c:pt idx="19">
                        <c:v>43898.833334374998</c:v>
                      </c:pt>
                      <c:pt idx="20">
                        <c:v>43898.875001099535</c:v>
                      </c:pt>
                      <c:pt idx="21">
                        <c:v>43898.916667824073</c:v>
                      </c:pt>
                      <c:pt idx="22">
                        <c:v>43898.95833454861</c:v>
                      </c:pt>
                      <c:pt idx="23">
                        <c:v>43899.000001273147</c:v>
                      </c:pt>
                      <c:pt idx="24">
                        <c:v>43899.041667997684</c:v>
                      </c:pt>
                      <c:pt idx="25">
                        <c:v>43899.083334722221</c:v>
                      </c:pt>
                      <c:pt idx="26">
                        <c:v>43899.125001446759</c:v>
                      </c:pt>
                      <c:pt idx="27">
                        <c:v>43899.166668171296</c:v>
                      </c:pt>
                      <c:pt idx="28">
                        <c:v>43899.208334895833</c:v>
                      </c:pt>
                      <c:pt idx="29">
                        <c:v>43899.250001562497</c:v>
                      </c:pt>
                      <c:pt idx="30">
                        <c:v>43899.291668287035</c:v>
                      </c:pt>
                      <c:pt idx="31">
                        <c:v>43899.333335011572</c:v>
                      </c:pt>
                      <c:pt idx="32">
                        <c:v>43899.375001736109</c:v>
                      </c:pt>
                      <c:pt idx="33">
                        <c:v>43899.416668460646</c:v>
                      </c:pt>
                      <c:pt idx="34">
                        <c:v>43899.458335185183</c:v>
                      </c:pt>
                      <c:pt idx="35">
                        <c:v>43899.500001909721</c:v>
                      </c:pt>
                      <c:pt idx="36">
                        <c:v>43899.541668634258</c:v>
                      </c:pt>
                      <c:pt idx="37">
                        <c:v>43899.583335358795</c:v>
                      </c:pt>
                      <c:pt idx="38">
                        <c:v>43899.625002083332</c:v>
                      </c:pt>
                      <c:pt idx="39">
                        <c:v>43899.666668807869</c:v>
                      </c:pt>
                      <c:pt idx="40">
                        <c:v>43899.708335532407</c:v>
                      </c:pt>
                      <c:pt idx="41">
                        <c:v>43899.750002256944</c:v>
                      </c:pt>
                      <c:pt idx="42">
                        <c:v>43899.791668981481</c:v>
                      </c:pt>
                      <c:pt idx="43">
                        <c:v>43899.833335706018</c:v>
                      </c:pt>
                      <c:pt idx="44">
                        <c:v>43899.875002430555</c:v>
                      </c:pt>
                      <c:pt idx="45">
                        <c:v>43899.916669155093</c:v>
                      </c:pt>
                      <c:pt idx="46">
                        <c:v>43899.95833587963</c:v>
                      </c:pt>
                      <c:pt idx="47">
                        <c:v>43900.000002604167</c:v>
                      </c:pt>
                      <c:pt idx="48">
                        <c:v>43900.041669328704</c:v>
                      </c:pt>
                      <c:pt idx="49">
                        <c:v>43900.083336053242</c:v>
                      </c:pt>
                      <c:pt idx="50">
                        <c:v>43900.125002777779</c:v>
                      </c:pt>
                      <c:pt idx="51">
                        <c:v>43900.166669502316</c:v>
                      </c:pt>
                      <c:pt idx="52">
                        <c:v>43900.208336226853</c:v>
                      </c:pt>
                      <c:pt idx="53">
                        <c:v>43900.25000295139</c:v>
                      </c:pt>
                      <c:pt idx="54">
                        <c:v>43900.291669675928</c:v>
                      </c:pt>
                      <c:pt idx="55">
                        <c:v>43900.333336400465</c:v>
                      </c:pt>
                      <c:pt idx="56">
                        <c:v>43900.375003125002</c:v>
                      </c:pt>
                      <c:pt idx="57">
                        <c:v>43900.416669849539</c:v>
                      </c:pt>
                      <c:pt idx="58">
                        <c:v>43900.458336574076</c:v>
                      </c:pt>
                      <c:pt idx="59">
                        <c:v>43900.500003298614</c:v>
                      </c:pt>
                      <c:pt idx="60">
                        <c:v>43900.541670023151</c:v>
                      </c:pt>
                      <c:pt idx="61">
                        <c:v>43900.583336747688</c:v>
                      </c:pt>
                      <c:pt idx="62">
                        <c:v>43900.625003472225</c:v>
                      </c:pt>
                      <c:pt idx="63">
                        <c:v>43900.666670196762</c:v>
                      </c:pt>
                      <c:pt idx="64">
                        <c:v>43900.7083369213</c:v>
                      </c:pt>
                      <c:pt idx="65">
                        <c:v>43900.750003645837</c:v>
                      </c:pt>
                      <c:pt idx="66">
                        <c:v>43900.791670370367</c:v>
                      </c:pt>
                      <c:pt idx="67">
                        <c:v>43900.833337094904</c:v>
                      </c:pt>
                      <c:pt idx="68">
                        <c:v>43900.875003819441</c:v>
                      </c:pt>
                      <c:pt idx="69">
                        <c:v>43900.916670543978</c:v>
                      </c:pt>
                      <c:pt idx="70">
                        <c:v>43900.958337268516</c:v>
                      </c:pt>
                      <c:pt idx="71">
                        <c:v>43901.000003993053</c:v>
                      </c:pt>
                      <c:pt idx="72">
                        <c:v>43901.04167071759</c:v>
                      </c:pt>
                      <c:pt idx="73">
                        <c:v>43901.083337442127</c:v>
                      </c:pt>
                      <c:pt idx="74">
                        <c:v>43901.125004166664</c:v>
                      </c:pt>
                      <c:pt idx="75">
                        <c:v>43901.166670891202</c:v>
                      </c:pt>
                      <c:pt idx="76">
                        <c:v>43901.208337615739</c:v>
                      </c:pt>
                      <c:pt idx="77">
                        <c:v>43901.250004340276</c:v>
                      </c:pt>
                      <c:pt idx="78">
                        <c:v>43901.291671064813</c:v>
                      </c:pt>
                      <c:pt idx="79">
                        <c:v>43901.33333778935</c:v>
                      </c:pt>
                      <c:pt idx="80">
                        <c:v>43901.375004513888</c:v>
                      </c:pt>
                      <c:pt idx="81">
                        <c:v>43901.416671238425</c:v>
                      </c:pt>
                      <c:pt idx="82">
                        <c:v>43901.458337962962</c:v>
                      </c:pt>
                      <c:pt idx="83">
                        <c:v>43901.500004687499</c:v>
                      </c:pt>
                      <c:pt idx="84">
                        <c:v>43901.541671412037</c:v>
                      </c:pt>
                      <c:pt idx="85">
                        <c:v>43901.583338136574</c:v>
                      </c:pt>
                      <c:pt idx="86">
                        <c:v>43901.625004861111</c:v>
                      </c:pt>
                      <c:pt idx="87">
                        <c:v>43901.666671585648</c:v>
                      </c:pt>
                      <c:pt idx="88">
                        <c:v>43901.708338310185</c:v>
                      </c:pt>
                      <c:pt idx="89">
                        <c:v>43901.750005034723</c:v>
                      </c:pt>
                      <c:pt idx="90">
                        <c:v>43901.79167175926</c:v>
                      </c:pt>
                      <c:pt idx="91">
                        <c:v>43901.833338483797</c:v>
                      </c:pt>
                      <c:pt idx="92">
                        <c:v>43901.875005208334</c:v>
                      </c:pt>
                      <c:pt idx="93">
                        <c:v>43901.916671932871</c:v>
                      </c:pt>
                      <c:pt idx="94">
                        <c:v>43901.958338657409</c:v>
                      </c:pt>
                      <c:pt idx="95">
                        <c:v>43902.000005381946</c:v>
                      </c:pt>
                      <c:pt idx="96">
                        <c:v>43902.041672106483</c:v>
                      </c:pt>
                      <c:pt idx="97">
                        <c:v>43902.08333883102</c:v>
                      </c:pt>
                      <c:pt idx="98">
                        <c:v>43902.125005555557</c:v>
                      </c:pt>
                      <c:pt idx="99">
                        <c:v>43902.166672280095</c:v>
                      </c:pt>
                      <c:pt idx="100">
                        <c:v>43902.208339004632</c:v>
                      </c:pt>
                      <c:pt idx="101">
                        <c:v>43902.250005729169</c:v>
                      </c:pt>
                      <c:pt idx="102">
                        <c:v>43902.291672453706</c:v>
                      </c:pt>
                      <c:pt idx="103">
                        <c:v>43902.333339178243</c:v>
                      </c:pt>
                      <c:pt idx="104">
                        <c:v>43902.375005902781</c:v>
                      </c:pt>
                      <c:pt idx="105">
                        <c:v>43902.416672627318</c:v>
                      </c:pt>
                      <c:pt idx="106">
                        <c:v>43902.458339351855</c:v>
                      </c:pt>
                      <c:pt idx="107">
                        <c:v>43902.500006076392</c:v>
                      </c:pt>
                      <c:pt idx="108">
                        <c:v>43902.54167280093</c:v>
                      </c:pt>
                      <c:pt idx="109">
                        <c:v>43902.583339525459</c:v>
                      </c:pt>
                      <c:pt idx="110">
                        <c:v>43902.625006249997</c:v>
                      </c:pt>
                      <c:pt idx="111">
                        <c:v>43902.666672974534</c:v>
                      </c:pt>
                      <c:pt idx="112">
                        <c:v>43902.708339699071</c:v>
                      </c:pt>
                      <c:pt idx="113">
                        <c:v>43902.750006423608</c:v>
                      </c:pt>
                      <c:pt idx="114">
                        <c:v>43902.791673148145</c:v>
                      </c:pt>
                      <c:pt idx="115">
                        <c:v>43902.833339872683</c:v>
                      </c:pt>
                      <c:pt idx="116">
                        <c:v>43902.87500659722</c:v>
                      </c:pt>
                      <c:pt idx="117">
                        <c:v>43902.916673321757</c:v>
                      </c:pt>
                      <c:pt idx="118">
                        <c:v>43902.958340046294</c:v>
                      </c:pt>
                      <c:pt idx="119">
                        <c:v>43903.000006770832</c:v>
                      </c:pt>
                      <c:pt idx="120">
                        <c:v>43903.041673495369</c:v>
                      </c:pt>
                      <c:pt idx="121">
                        <c:v>43903.083340219906</c:v>
                      </c:pt>
                      <c:pt idx="122">
                        <c:v>43903.125006944443</c:v>
                      </c:pt>
                      <c:pt idx="123">
                        <c:v>43903.16667366898</c:v>
                      </c:pt>
                      <c:pt idx="124">
                        <c:v>43903.208340393518</c:v>
                      </c:pt>
                      <c:pt idx="125">
                        <c:v>43903.250007118055</c:v>
                      </c:pt>
                      <c:pt idx="126">
                        <c:v>43903.291673842592</c:v>
                      </c:pt>
                      <c:pt idx="127">
                        <c:v>43903.333340567129</c:v>
                      </c:pt>
                      <c:pt idx="128">
                        <c:v>43903.375007291666</c:v>
                      </c:pt>
                      <c:pt idx="129">
                        <c:v>43903.416674016204</c:v>
                      </c:pt>
                      <c:pt idx="130">
                        <c:v>43903.458340740741</c:v>
                      </c:pt>
                      <c:pt idx="131">
                        <c:v>43903.500007465278</c:v>
                      </c:pt>
                      <c:pt idx="132">
                        <c:v>43903.541674189815</c:v>
                      </c:pt>
                      <c:pt idx="133">
                        <c:v>43903.583340914352</c:v>
                      </c:pt>
                      <c:pt idx="134">
                        <c:v>43903.62500763889</c:v>
                      </c:pt>
                      <c:pt idx="135">
                        <c:v>43903.666674363427</c:v>
                      </c:pt>
                      <c:pt idx="136">
                        <c:v>43903.708341087964</c:v>
                      </c:pt>
                      <c:pt idx="137">
                        <c:v>43903.750007812501</c:v>
                      </c:pt>
                      <c:pt idx="138">
                        <c:v>43903.791674537038</c:v>
                      </c:pt>
                      <c:pt idx="139">
                        <c:v>43903.833341261576</c:v>
                      </c:pt>
                      <c:pt idx="140">
                        <c:v>43903.875007986113</c:v>
                      </c:pt>
                      <c:pt idx="141">
                        <c:v>43903.91667471065</c:v>
                      </c:pt>
                      <c:pt idx="142">
                        <c:v>43903.958341435187</c:v>
                      </c:pt>
                      <c:pt idx="143">
                        <c:v>43904.000008159725</c:v>
                      </c:pt>
                      <c:pt idx="144">
                        <c:v>43904.041674884262</c:v>
                      </c:pt>
                      <c:pt idx="145">
                        <c:v>43904.083341608799</c:v>
                      </c:pt>
                      <c:pt idx="146">
                        <c:v>43904.125008333336</c:v>
                      </c:pt>
                      <c:pt idx="147">
                        <c:v>43904.166675057873</c:v>
                      </c:pt>
                      <c:pt idx="148">
                        <c:v>43904.208341782411</c:v>
                      </c:pt>
                      <c:pt idx="149">
                        <c:v>43904.250008506948</c:v>
                      </c:pt>
                      <c:pt idx="150">
                        <c:v>43904.291675231485</c:v>
                      </c:pt>
                      <c:pt idx="151">
                        <c:v>43904.333341956015</c:v>
                      </c:pt>
                      <c:pt idx="152">
                        <c:v>43904.375008680552</c:v>
                      </c:pt>
                      <c:pt idx="153">
                        <c:v>43904.416675405089</c:v>
                      </c:pt>
                      <c:pt idx="154">
                        <c:v>43904.458342129627</c:v>
                      </c:pt>
                      <c:pt idx="155">
                        <c:v>43904.500008854164</c:v>
                      </c:pt>
                      <c:pt idx="156">
                        <c:v>43904.541675578701</c:v>
                      </c:pt>
                      <c:pt idx="157">
                        <c:v>43904.583342303238</c:v>
                      </c:pt>
                      <c:pt idx="158">
                        <c:v>43904.625009027775</c:v>
                      </c:pt>
                      <c:pt idx="159">
                        <c:v>43904.666675752313</c:v>
                      </c:pt>
                      <c:pt idx="160">
                        <c:v>43904.70834247685</c:v>
                      </c:pt>
                      <c:pt idx="161">
                        <c:v>43904.750009201387</c:v>
                      </c:pt>
                      <c:pt idx="162">
                        <c:v>43904.791675925924</c:v>
                      </c:pt>
                      <c:pt idx="163">
                        <c:v>43904.833342650461</c:v>
                      </c:pt>
                      <c:pt idx="164">
                        <c:v>43904.875009374999</c:v>
                      </c:pt>
                      <c:pt idx="165">
                        <c:v>43904.916676099536</c:v>
                      </c:pt>
                      <c:pt idx="166">
                        <c:v>43904.958342824073</c:v>
                      </c:pt>
                      <c:pt idx="167">
                        <c:v>43905.00000954861</c:v>
                      </c:pt>
                    </c:numCache>
                  </c:numRef>
                </c:cat>
                <c:val>
                  <c:numRef>
                    <c:extLst xmlns:c15="http://schemas.microsoft.com/office/drawing/2012/chart">
                      <c:ext xmlns:c15="http://schemas.microsoft.com/office/drawing/2012/chart" uri="{02D57815-91ED-43cb-92C2-25804820EDAC}">
                        <c15:formulaRef>
                          <c15:sqref>Sheet2!$C$22:$FN$22</c15:sqref>
                        </c15:formulaRef>
                      </c:ext>
                    </c:extLst>
                    <c:numCache>
                      <c:formatCode>#,##0</c:formatCode>
                      <c:ptCount val="168"/>
                      <c:pt idx="0">
                        <c:v>127.52999999999884</c:v>
                      </c:pt>
                      <c:pt idx="1">
                        <c:v>-55.660000000003492</c:v>
                      </c:pt>
                      <c:pt idx="2">
                        <c:v>-111.77000000000044</c:v>
                      </c:pt>
                      <c:pt idx="3">
                        <c:v>68.380000000001019</c:v>
                      </c:pt>
                      <c:pt idx="4">
                        <c:v>-113.93000000000029</c:v>
                      </c:pt>
                      <c:pt idx="5">
                        <c:v>-44.150000000001455</c:v>
                      </c:pt>
                      <c:pt idx="6">
                        <c:v>109.77000000000044</c:v>
                      </c:pt>
                      <c:pt idx="7">
                        <c:v>370.19999999999709</c:v>
                      </c:pt>
                      <c:pt idx="8">
                        <c:v>727.92000000000553</c:v>
                      </c:pt>
                      <c:pt idx="9">
                        <c:v>376.98999999999796</c:v>
                      </c:pt>
                      <c:pt idx="10">
                        <c:v>-110.69000000000233</c:v>
                      </c:pt>
                      <c:pt idx="11">
                        <c:v>-634.19999999999709</c:v>
                      </c:pt>
                      <c:pt idx="12">
                        <c:v>-783.80000000000291</c:v>
                      </c:pt>
                      <c:pt idx="13">
                        <c:v>-603.5</c:v>
                      </c:pt>
                      <c:pt idx="14">
                        <c:v>-568.08999999999651</c:v>
                      </c:pt>
                      <c:pt idx="15">
                        <c:v>-349.72000000000116</c:v>
                      </c:pt>
                      <c:pt idx="16">
                        <c:v>61.409999999996217</c:v>
                      </c:pt>
                      <c:pt idx="17">
                        <c:v>-375.7699999999968</c:v>
                      </c:pt>
                      <c:pt idx="18">
                        <c:v>-662.19999999999709</c:v>
                      </c:pt>
                      <c:pt idx="19">
                        <c:v>-621.7300000000032</c:v>
                      </c:pt>
                      <c:pt idx="20">
                        <c:v>-201.55000000000291</c:v>
                      </c:pt>
                      <c:pt idx="21">
                        <c:v>19.589999999996508</c:v>
                      </c:pt>
                      <c:pt idx="22">
                        <c:v>-208.5199999999968</c:v>
                      </c:pt>
                      <c:pt idx="23">
                        <c:v>-460.83000000000175</c:v>
                      </c:pt>
                      <c:pt idx="24">
                        <c:v>-550.87999999999738</c:v>
                      </c:pt>
                      <c:pt idx="25">
                        <c:v>-661.88000000000102</c:v>
                      </c:pt>
                      <c:pt idx="26">
                        <c:v>-616.63000000000102</c:v>
                      </c:pt>
                      <c:pt idx="27">
                        <c:v>-287.09999999999854</c:v>
                      </c:pt>
                      <c:pt idx="28">
                        <c:v>-429.97999999999956</c:v>
                      </c:pt>
                      <c:pt idx="29">
                        <c:v>170.91000000000349</c:v>
                      </c:pt>
                      <c:pt idx="30">
                        <c:v>1273.0800000000017</c:v>
                      </c:pt>
                      <c:pt idx="31">
                        <c:v>1747.5800000000017</c:v>
                      </c:pt>
                      <c:pt idx="32">
                        <c:v>1099.5499999999956</c:v>
                      </c:pt>
                      <c:pt idx="33">
                        <c:v>505.38000000000466</c:v>
                      </c:pt>
                      <c:pt idx="34">
                        <c:v>-142.42000000000553</c:v>
                      </c:pt>
                      <c:pt idx="35">
                        <c:v>-197.79999999999563</c:v>
                      </c:pt>
                      <c:pt idx="36">
                        <c:v>-713.18000000000029</c:v>
                      </c:pt>
                      <c:pt idx="37">
                        <c:v>-476.18000000000029</c:v>
                      </c:pt>
                      <c:pt idx="38">
                        <c:v>-559.69000000000233</c:v>
                      </c:pt>
                      <c:pt idx="39">
                        <c:v>141.7699999999968</c:v>
                      </c:pt>
                      <c:pt idx="40">
                        <c:v>-70.25</c:v>
                      </c:pt>
                      <c:pt idx="41">
                        <c:v>145.15000000000146</c:v>
                      </c:pt>
                      <c:pt idx="42">
                        <c:v>-148.41999999999825</c:v>
                      </c:pt>
                      <c:pt idx="43">
                        <c:v>-99.610000000000582</c:v>
                      </c:pt>
                      <c:pt idx="44">
                        <c:v>606.75</c:v>
                      </c:pt>
                      <c:pt idx="45">
                        <c:v>280.10999999999331</c:v>
                      </c:pt>
                      <c:pt idx="46">
                        <c:v>-279.80000000000291</c:v>
                      </c:pt>
                      <c:pt idx="47">
                        <c:v>-421.86000000000058</c:v>
                      </c:pt>
                      <c:pt idx="48">
                        <c:v>316.79000000000087</c:v>
                      </c:pt>
                      <c:pt idx="49">
                        <c:v>314.79999999999927</c:v>
                      </c:pt>
                      <c:pt idx="50">
                        <c:v>133.88999999999942</c:v>
                      </c:pt>
                      <c:pt idx="51">
                        <c:v>385.31999999999971</c:v>
                      </c:pt>
                      <c:pt idx="52">
                        <c:v>345.46999999999753</c:v>
                      </c:pt>
                      <c:pt idx="53">
                        <c:v>823.35000000000218</c:v>
                      </c:pt>
                      <c:pt idx="54">
                        <c:v>1976.2299999999959</c:v>
                      </c:pt>
                      <c:pt idx="55">
                        <c:v>2116.5299999999988</c:v>
                      </c:pt>
                      <c:pt idx="56">
                        <c:v>1573.1700000000055</c:v>
                      </c:pt>
                      <c:pt idx="57">
                        <c:v>820.44000000000233</c:v>
                      </c:pt>
                      <c:pt idx="58">
                        <c:v>269.50999999999476</c:v>
                      </c:pt>
                      <c:pt idx="59">
                        <c:v>-421.7699999999968</c:v>
                      </c:pt>
                      <c:pt idx="60">
                        <c:v>-990.72000000000116</c:v>
                      </c:pt>
                      <c:pt idx="61">
                        <c:v>-939.93000000000029</c:v>
                      </c:pt>
                      <c:pt idx="62">
                        <c:v>-1435.1200000000026</c:v>
                      </c:pt>
                      <c:pt idx="63">
                        <c:v>-1045.2799999999988</c:v>
                      </c:pt>
                      <c:pt idx="64">
                        <c:v>-1038.9800000000032</c:v>
                      </c:pt>
                      <c:pt idx="65">
                        <c:v>-1146.4000000000015</c:v>
                      </c:pt>
                      <c:pt idx="66">
                        <c:v>-501.90000000000146</c:v>
                      </c:pt>
                      <c:pt idx="67">
                        <c:v>83.979999999995925</c:v>
                      </c:pt>
                      <c:pt idx="68">
                        <c:v>834.13999999999942</c:v>
                      </c:pt>
                      <c:pt idx="69">
                        <c:v>323.91999999999825</c:v>
                      </c:pt>
                      <c:pt idx="70">
                        <c:v>178.66000000000349</c:v>
                      </c:pt>
                      <c:pt idx="71">
                        <c:v>10.059999999997672</c:v>
                      </c:pt>
                      <c:pt idx="72">
                        <c:v>778.32000000000698</c:v>
                      </c:pt>
                      <c:pt idx="73">
                        <c:v>488.55999999999767</c:v>
                      </c:pt>
                      <c:pt idx="74">
                        <c:v>499.31000000000495</c:v>
                      </c:pt>
                      <c:pt idx="75">
                        <c:v>485.25</c:v>
                      </c:pt>
                      <c:pt idx="76">
                        <c:v>793.27000000000044</c:v>
                      </c:pt>
                      <c:pt idx="77">
                        <c:v>1162.2300000000032</c:v>
                      </c:pt>
                      <c:pt idx="78">
                        <c:v>2263.8099999999977</c:v>
                      </c:pt>
                      <c:pt idx="79">
                        <c:v>2165.0200000000041</c:v>
                      </c:pt>
                      <c:pt idx="80">
                        <c:v>1280.6900000000023</c:v>
                      </c:pt>
                      <c:pt idx="81">
                        <c:v>876.52000000000407</c:v>
                      </c:pt>
                      <c:pt idx="82">
                        <c:v>755.87000000000262</c:v>
                      </c:pt>
                      <c:pt idx="83">
                        <c:v>485.43000000000029</c:v>
                      </c:pt>
                      <c:pt idx="84">
                        <c:v>59.770000000004075</c:v>
                      </c:pt>
                      <c:pt idx="85">
                        <c:v>-222.5</c:v>
                      </c:pt>
                      <c:pt idx="86">
                        <c:v>-119.26000000000204</c:v>
                      </c:pt>
                      <c:pt idx="87">
                        <c:v>-507.55999999999767</c:v>
                      </c:pt>
                      <c:pt idx="88">
                        <c:v>-29.980000000003201</c:v>
                      </c:pt>
                      <c:pt idx="89">
                        <c:v>-252.38999999999942</c:v>
                      </c:pt>
                      <c:pt idx="90">
                        <c:v>-57.020000000004075</c:v>
                      </c:pt>
                      <c:pt idx="91">
                        <c:v>266.90999999999622</c:v>
                      </c:pt>
                      <c:pt idx="92">
                        <c:v>912.77000000000407</c:v>
                      </c:pt>
                      <c:pt idx="93">
                        <c:v>746.44999999999709</c:v>
                      </c:pt>
                      <c:pt idx="94">
                        <c:v>758.43000000000029</c:v>
                      </c:pt>
                      <c:pt idx="95">
                        <c:v>208.79000000000087</c:v>
                      </c:pt>
                      <c:pt idx="96">
                        <c:v>890.54000000000087</c:v>
                      </c:pt>
                      <c:pt idx="97">
                        <c:v>630.80000000000291</c:v>
                      </c:pt>
                      <c:pt idx="98">
                        <c:v>339.54000000000087</c:v>
                      </c:pt>
                      <c:pt idx="99">
                        <c:v>513.56999999999971</c:v>
                      </c:pt>
                      <c:pt idx="100">
                        <c:v>638.61000000000058</c:v>
                      </c:pt>
                      <c:pt idx="101">
                        <c:v>1095.25</c:v>
                      </c:pt>
                      <c:pt idx="102">
                        <c:v>2157.8099999999977</c:v>
                      </c:pt>
                      <c:pt idx="103">
                        <c:v>2024.2700000000041</c:v>
                      </c:pt>
                      <c:pt idx="104">
                        <c:v>1329.7299999999959</c:v>
                      </c:pt>
                      <c:pt idx="105">
                        <c:v>1136.6300000000047</c:v>
                      </c:pt>
                      <c:pt idx="106">
                        <c:v>499.87999999999738</c:v>
                      </c:pt>
                      <c:pt idx="107">
                        <c:v>-99.830000000001746</c:v>
                      </c:pt>
                      <c:pt idx="108">
                        <c:v>-628.58000000000175</c:v>
                      </c:pt>
                      <c:pt idx="109">
                        <c:v>-1043.2400000000052</c:v>
                      </c:pt>
                      <c:pt idx="110">
                        <c:v>-1178.9699999999939</c:v>
                      </c:pt>
                      <c:pt idx="111">
                        <c:v>-1529.8300000000017</c:v>
                      </c:pt>
                      <c:pt idx="112">
                        <c:v>-1595.9700000000012</c:v>
                      </c:pt>
                      <c:pt idx="113">
                        <c:v>-1267.8700000000026</c:v>
                      </c:pt>
                      <c:pt idx="114">
                        <c:v>-987.79000000000087</c:v>
                      </c:pt>
                      <c:pt idx="115">
                        <c:v>-838.68000000000029</c:v>
                      </c:pt>
                      <c:pt idx="116">
                        <c:v>125.95999999999913</c:v>
                      </c:pt>
                      <c:pt idx="117">
                        <c:v>152.54999999999563</c:v>
                      </c:pt>
                      <c:pt idx="118">
                        <c:v>-272.56999999999971</c:v>
                      </c:pt>
                      <c:pt idx="119">
                        <c:v>-529.0199999999968</c:v>
                      </c:pt>
                      <c:pt idx="120">
                        <c:v>-219.72999999999593</c:v>
                      </c:pt>
                      <c:pt idx="121">
                        <c:v>-217.7300000000032</c:v>
                      </c:pt>
                      <c:pt idx="122">
                        <c:v>-212.33999999999651</c:v>
                      </c:pt>
                      <c:pt idx="123">
                        <c:v>-448.09999999999854</c:v>
                      </c:pt>
                      <c:pt idx="124">
                        <c:v>-661.20999999999913</c:v>
                      </c:pt>
                      <c:pt idx="125">
                        <c:v>307.47000000000116</c:v>
                      </c:pt>
                      <c:pt idx="126">
                        <c:v>1411.1200000000026</c:v>
                      </c:pt>
                      <c:pt idx="127">
                        <c:v>1337.1299999999974</c:v>
                      </c:pt>
                      <c:pt idx="128">
                        <c:v>705.84000000000378</c:v>
                      </c:pt>
                      <c:pt idx="129">
                        <c:v>664.13999999999942</c:v>
                      </c:pt>
                      <c:pt idx="130">
                        <c:v>172.78000000000611</c:v>
                      </c:pt>
                      <c:pt idx="131">
                        <c:v>-399.67000000000553</c:v>
                      </c:pt>
                      <c:pt idx="132">
                        <c:v>-1002.0699999999997</c:v>
                      </c:pt>
                      <c:pt idx="133">
                        <c:v>-951.02999999999884</c:v>
                      </c:pt>
                      <c:pt idx="134">
                        <c:v>-972.01000000000204</c:v>
                      </c:pt>
                      <c:pt idx="135">
                        <c:v>-269.50999999999476</c:v>
                      </c:pt>
                      <c:pt idx="136">
                        <c:v>-511.54000000000087</c:v>
                      </c:pt>
                      <c:pt idx="137">
                        <c:v>-80.980000000003201</c:v>
                      </c:pt>
                      <c:pt idx="138">
                        <c:v>-542.13000000000466</c:v>
                      </c:pt>
                      <c:pt idx="139">
                        <c:v>-1065.320000000007</c:v>
                      </c:pt>
                      <c:pt idx="140">
                        <c:v>-427.56999999999971</c:v>
                      </c:pt>
                      <c:pt idx="141">
                        <c:v>-483.72000000000116</c:v>
                      </c:pt>
                      <c:pt idx="142">
                        <c:v>-673.09999999999854</c:v>
                      </c:pt>
                      <c:pt idx="143">
                        <c:v>-465.48999999999796</c:v>
                      </c:pt>
                      <c:pt idx="144">
                        <c:v>-503.58999999999651</c:v>
                      </c:pt>
                      <c:pt idx="145">
                        <c:v>-468.30999999999767</c:v>
                      </c:pt>
                      <c:pt idx="146">
                        <c:v>-656.75000000000364</c:v>
                      </c:pt>
                      <c:pt idx="147">
                        <c:v>-582.36000000000058</c:v>
                      </c:pt>
                      <c:pt idx="148">
                        <c:v>-439.29000000000087</c:v>
                      </c:pt>
                      <c:pt idx="149">
                        <c:v>-481.81000000000495</c:v>
                      </c:pt>
                      <c:pt idx="150">
                        <c:v>-749.93000000000029</c:v>
                      </c:pt>
                      <c:pt idx="151">
                        <c:v>138.09999999999854</c:v>
                      </c:pt>
                      <c:pt idx="152">
                        <c:v>670.93999999999505</c:v>
                      </c:pt>
                      <c:pt idx="153">
                        <c:v>423.13999999999942</c:v>
                      </c:pt>
                      <c:pt idx="154">
                        <c:v>96.759999999994761</c:v>
                      </c:pt>
                      <c:pt idx="155">
                        <c:v>-199.36999999999534</c:v>
                      </c:pt>
                      <c:pt idx="156">
                        <c:v>-450.16999999999825</c:v>
                      </c:pt>
                      <c:pt idx="157">
                        <c:v>-657.31999999999971</c:v>
                      </c:pt>
                      <c:pt idx="158">
                        <c:v>-636.31000000000495</c:v>
                      </c:pt>
                      <c:pt idx="159">
                        <c:v>-692.80999999999767</c:v>
                      </c:pt>
                      <c:pt idx="160">
                        <c:v>-751.10000000000582</c:v>
                      </c:pt>
                      <c:pt idx="161">
                        <c:v>-747.41000000000349</c:v>
                      </c:pt>
                      <c:pt idx="162">
                        <c:v>-1540.6999999999971</c:v>
                      </c:pt>
                      <c:pt idx="163">
                        <c:v>-1680.8099999999977</c:v>
                      </c:pt>
                      <c:pt idx="164">
                        <c:v>-1065.3600000000006</c:v>
                      </c:pt>
                      <c:pt idx="165">
                        <c:v>-637.91999999999825</c:v>
                      </c:pt>
                      <c:pt idx="166">
                        <c:v>-361.90000000000146</c:v>
                      </c:pt>
                      <c:pt idx="167">
                        <c:v>-629.29000000000087</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Sheet2!$B$30</c15:sqref>
                        </c15:formulaRef>
                      </c:ext>
                    </c:extLst>
                    <c:strCache>
                      <c:ptCount val="1"/>
                      <c:pt idx="0">
                        <c:v>3/22</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Sheet2!$C$9:$FN$9</c15:sqref>
                        </c15:formulaRef>
                      </c:ext>
                    </c:extLst>
                    <c:numCache>
                      <c:formatCode>0.00</c:formatCode>
                      <c:ptCount val="168"/>
                      <c:pt idx="0">
                        <c:v>43898.041666666664</c:v>
                      </c:pt>
                      <c:pt idx="1">
                        <c:v>43898.083333333336</c:v>
                      </c:pt>
                      <c:pt idx="2">
                        <c:v>43898.125000057873</c:v>
                      </c:pt>
                      <c:pt idx="3">
                        <c:v>43898.16666678241</c:v>
                      </c:pt>
                      <c:pt idx="4">
                        <c:v>43898.208333506947</c:v>
                      </c:pt>
                      <c:pt idx="5">
                        <c:v>43898.250000231485</c:v>
                      </c:pt>
                      <c:pt idx="6">
                        <c:v>43898.291666956022</c:v>
                      </c:pt>
                      <c:pt idx="7">
                        <c:v>43898.333333680559</c:v>
                      </c:pt>
                      <c:pt idx="8">
                        <c:v>43898.375000405096</c:v>
                      </c:pt>
                      <c:pt idx="9">
                        <c:v>43898.416667129626</c:v>
                      </c:pt>
                      <c:pt idx="10">
                        <c:v>43898.458333854163</c:v>
                      </c:pt>
                      <c:pt idx="11">
                        <c:v>43898.500000578701</c:v>
                      </c:pt>
                      <c:pt idx="12">
                        <c:v>43898.541667303238</c:v>
                      </c:pt>
                      <c:pt idx="13">
                        <c:v>43898.583334027775</c:v>
                      </c:pt>
                      <c:pt idx="14">
                        <c:v>43898.625000752312</c:v>
                      </c:pt>
                      <c:pt idx="15">
                        <c:v>43898.666667476849</c:v>
                      </c:pt>
                      <c:pt idx="16">
                        <c:v>43898.708334201387</c:v>
                      </c:pt>
                      <c:pt idx="17">
                        <c:v>43898.750000925924</c:v>
                      </c:pt>
                      <c:pt idx="18">
                        <c:v>43898.791667650461</c:v>
                      </c:pt>
                      <c:pt idx="19">
                        <c:v>43898.833334374998</c:v>
                      </c:pt>
                      <c:pt idx="20">
                        <c:v>43898.875001099535</c:v>
                      </c:pt>
                      <c:pt idx="21">
                        <c:v>43898.916667824073</c:v>
                      </c:pt>
                      <c:pt idx="22">
                        <c:v>43898.95833454861</c:v>
                      </c:pt>
                      <c:pt idx="23">
                        <c:v>43899.000001273147</c:v>
                      </c:pt>
                      <c:pt idx="24">
                        <c:v>43899.041667997684</c:v>
                      </c:pt>
                      <c:pt idx="25">
                        <c:v>43899.083334722221</c:v>
                      </c:pt>
                      <c:pt idx="26">
                        <c:v>43899.125001446759</c:v>
                      </c:pt>
                      <c:pt idx="27">
                        <c:v>43899.166668171296</c:v>
                      </c:pt>
                      <c:pt idx="28">
                        <c:v>43899.208334895833</c:v>
                      </c:pt>
                      <c:pt idx="29">
                        <c:v>43899.250001562497</c:v>
                      </c:pt>
                      <c:pt idx="30">
                        <c:v>43899.291668287035</c:v>
                      </c:pt>
                      <c:pt idx="31">
                        <c:v>43899.333335011572</c:v>
                      </c:pt>
                      <c:pt idx="32">
                        <c:v>43899.375001736109</c:v>
                      </c:pt>
                      <c:pt idx="33">
                        <c:v>43899.416668460646</c:v>
                      </c:pt>
                      <c:pt idx="34">
                        <c:v>43899.458335185183</c:v>
                      </c:pt>
                      <c:pt idx="35">
                        <c:v>43899.500001909721</c:v>
                      </c:pt>
                      <c:pt idx="36">
                        <c:v>43899.541668634258</c:v>
                      </c:pt>
                      <c:pt idx="37">
                        <c:v>43899.583335358795</c:v>
                      </c:pt>
                      <c:pt idx="38">
                        <c:v>43899.625002083332</c:v>
                      </c:pt>
                      <c:pt idx="39">
                        <c:v>43899.666668807869</c:v>
                      </c:pt>
                      <c:pt idx="40">
                        <c:v>43899.708335532407</c:v>
                      </c:pt>
                      <c:pt idx="41">
                        <c:v>43899.750002256944</c:v>
                      </c:pt>
                      <c:pt idx="42">
                        <c:v>43899.791668981481</c:v>
                      </c:pt>
                      <c:pt idx="43">
                        <c:v>43899.833335706018</c:v>
                      </c:pt>
                      <c:pt idx="44">
                        <c:v>43899.875002430555</c:v>
                      </c:pt>
                      <c:pt idx="45">
                        <c:v>43899.916669155093</c:v>
                      </c:pt>
                      <c:pt idx="46">
                        <c:v>43899.95833587963</c:v>
                      </c:pt>
                      <c:pt idx="47">
                        <c:v>43900.000002604167</c:v>
                      </c:pt>
                      <c:pt idx="48">
                        <c:v>43900.041669328704</c:v>
                      </c:pt>
                      <c:pt idx="49">
                        <c:v>43900.083336053242</c:v>
                      </c:pt>
                      <c:pt idx="50">
                        <c:v>43900.125002777779</c:v>
                      </c:pt>
                      <c:pt idx="51">
                        <c:v>43900.166669502316</c:v>
                      </c:pt>
                      <c:pt idx="52">
                        <c:v>43900.208336226853</c:v>
                      </c:pt>
                      <c:pt idx="53">
                        <c:v>43900.25000295139</c:v>
                      </c:pt>
                      <c:pt idx="54">
                        <c:v>43900.291669675928</c:v>
                      </c:pt>
                      <c:pt idx="55">
                        <c:v>43900.333336400465</c:v>
                      </c:pt>
                      <c:pt idx="56">
                        <c:v>43900.375003125002</c:v>
                      </c:pt>
                      <c:pt idx="57">
                        <c:v>43900.416669849539</c:v>
                      </c:pt>
                      <c:pt idx="58">
                        <c:v>43900.458336574076</c:v>
                      </c:pt>
                      <c:pt idx="59">
                        <c:v>43900.500003298614</c:v>
                      </c:pt>
                      <c:pt idx="60">
                        <c:v>43900.541670023151</c:v>
                      </c:pt>
                      <c:pt idx="61">
                        <c:v>43900.583336747688</c:v>
                      </c:pt>
                      <c:pt idx="62">
                        <c:v>43900.625003472225</c:v>
                      </c:pt>
                      <c:pt idx="63">
                        <c:v>43900.666670196762</c:v>
                      </c:pt>
                      <c:pt idx="64">
                        <c:v>43900.7083369213</c:v>
                      </c:pt>
                      <c:pt idx="65">
                        <c:v>43900.750003645837</c:v>
                      </c:pt>
                      <c:pt idx="66">
                        <c:v>43900.791670370367</c:v>
                      </c:pt>
                      <c:pt idx="67">
                        <c:v>43900.833337094904</c:v>
                      </c:pt>
                      <c:pt idx="68">
                        <c:v>43900.875003819441</c:v>
                      </c:pt>
                      <c:pt idx="69">
                        <c:v>43900.916670543978</c:v>
                      </c:pt>
                      <c:pt idx="70">
                        <c:v>43900.958337268516</c:v>
                      </c:pt>
                      <c:pt idx="71">
                        <c:v>43901.000003993053</c:v>
                      </c:pt>
                      <c:pt idx="72">
                        <c:v>43901.04167071759</c:v>
                      </c:pt>
                      <c:pt idx="73">
                        <c:v>43901.083337442127</c:v>
                      </c:pt>
                      <c:pt idx="74">
                        <c:v>43901.125004166664</c:v>
                      </c:pt>
                      <c:pt idx="75">
                        <c:v>43901.166670891202</c:v>
                      </c:pt>
                      <c:pt idx="76">
                        <c:v>43901.208337615739</c:v>
                      </c:pt>
                      <c:pt idx="77">
                        <c:v>43901.250004340276</c:v>
                      </c:pt>
                      <c:pt idx="78">
                        <c:v>43901.291671064813</c:v>
                      </c:pt>
                      <c:pt idx="79">
                        <c:v>43901.33333778935</c:v>
                      </c:pt>
                      <c:pt idx="80">
                        <c:v>43901.375004513888</c:v>
                      </c:pt>
                      <c:pt idx="81">
                        <c:v>43901.416671238425</c:v>
                      </c:pt>
                      <c:pt idx="82">
                        <c:v>43901.458337962962</c:v>
                      </c:pt>
                      <c:pt idx="83">
                        <c:v>43901.500004687499</c:v>
                      </c:pt>
                      <c:pt idx="84">
                        <c:v>43901.541671412037</c:v>
                      </c:pt>
                      <c:pt idx="85">
                        <c:v>43901.583338136574</c:v>
                      </c:pt>
                      <c:pt idx="86">
                        <c:v>43901.625004861111</c:v>
                      </c:pt>
                      <c:pt idx="87">
                        <c:v>43901.666671585648</c:v>
                      </c:pt>
                      <c:pt idx="88">
                        <c:v>43901.708338310185</c:v>
                      </c:pt>
                      <c:pt idx="89">
                        <c:v>43901.750005034723</c:v>
                      </c:pt>
                      <c:pt idx="90">
                        <c:v>43901.79167175926</c:v>
                      </c:pt>
                      <c:pt idx="91">
                        <c:v>43901.833338483797</c:v>
                      </c:pt>
                      <c:pt idx="92">
                        <c:v>43901.875005208334</c:v>
                      </c:pt>
                      <c:pt idx="93">
                        <c:v>43901.916671932871</c:v>
                      </c:pt>
                      <c:pt idx="94">
                        <c:v>43901.958338657409</c:v>
                      </c:pt>
                      <c:pt idx="95">
                        <c:v>43902.000005381946</c:v>
                      </c:pt>
                      <c:pt idx="96">
                        <c:v>43902.041672106483</c:v>
                      </c:pt>
                      <c:pt idx="97">
                        <c:v>43902.08333883102</c:v>
                      </c:pt>
                      <c:pt idx="98">
                        <c:v>43902.125005555557</c:v>
                      </c:pt>
                      <c:pt idx="99">
                        <c:v>43902.166672280095</c:v>
                      </c:pt>
                      <c:pt idx="100">
                        <c:v>43902.208339004632</c:v>
                      </c:pt>
                      <c:pt idx="101">
                        <c:v>43902.250005729169</c:v>
                      </c:pt>
                      <c:pt idx="102">
                        <c:v>43902.291672453706</c:v>
                      </c:pt>
                      <c:pt idx="103">
                        <c:v>43902.333339178243</c:v>
                      </c:pt>
                      <c:pt idx="104">
                        <c:v>43902.375005902781</c:v>
                      </c:pt>
                      <c:pt idx="105">
                        <c:v>43902.416672627318</c:v>
                      </c:pt>
                      <c:pt idx="106">
                        <c:v>43902.458339351855</c:v>
                      </c:pt>
                      <c:pt idx="107">
                        <c:v>43902.500006076392</c:v>
                      </c:pt>
                      <c:pt idx="108">
                        <c:v>43902.54167280093</c:v>
                      </c:pt>
                      <c:pt idx="109">
                        <c:v>43902.583339525459</c:v>
                      </c:pt>
                      <c:pt idx="110">
                        <c:v>43902.625006249997</c:v>
                      </c:pt>
                      <c:pt idx="111">
                        <c:v>43902.666672974534</c:v>
                      </c:pt>
                      <c:pt idx="112">
                        <c:v>43902.708339699071</c:v>
                      </c:pt>
                      <c:pt idx="113">
                        <c:v>43902.750006423608</c:v>
                      </c:pt>
                      <c:pt idx="114">
                        <c:v>43902.791673148145</c:v>
                      </c:pt>
                      <c:pt idx="115">
                        <c:v>43902.833339872683</c:v>
                      </c:pt>
                      <c:pt idx="116">
                        <c:v>43902.87500659722</c:v>
                      </c:pt>
                      <c:pt idx="117">
                        <c:v>43902.916673321757</c:v>
                      </c:pt>
                      <c:pt idx="118">
                        <c:v>43902.958340046294</c:v>
                      </c:pt>
                      <c:pt idx="119">
                        <c:v>43903.000006770832</c:v>
                      </c:pt>
                      <c:pt idx="120">
                        <c:v>43903.041673495369</c:v>
                      </c:pt>
                      <c:pt idx="121">
                        <c:v>43903.083340219906</c:v>
                      </c:pt>
                      <c:pt idx="122">
                        <c:v>43903.125006944443</c:v>
                      </c:pt>
                      <c:pt idx="123">
                        <c:v>43903.16667366898</c:v>
                      </c:pt>
                      <c:pt idx="124">
                        <c:v>43903.208340393518</c:v>
                      </c:pt>
                      <c:pt idx="125">
                        <c:v>43903.250007118055</c:v>
                      </c:pt>
                      <c:pt idx="126">
                        <c:v>43903.291673842592</c:v>
                      </c:pt>
                      <c:pt idx="127">
                        <c:v>43903.333340567129</c:v>
                      </c:pt>
                      <c:pt idx="128">
                        <c:v>43903.375007291666</c:v>
                      </c:pt>
                      <c:pt idx="129">
                        <c:v>43903.416674016204</c:v>
                      </c:pt>
                      <c:pt idx="130">
                        <c:v>43903.458340740741</c:v>
                      </c:pt>
                      <c:pt idx="131">
                        <c:v>43903.500007465278</c:v>
                      </c:pt>
                      <c:pt idx="132">
                        <c:v>43903.541674189815</c:v>
                      </c:pt>
                      <c:pt idx="133">
                        <c:v>43903.583340914352</c:v>
                      </c:pt>
                      <c:pt idx="134">
                        <c:v>43903.62500763889</c:v>
                      </c:pt>
                      <c:pt idx="135">
                        <c:v>43903.666674363427</c:v>
                      </c:pt>
                      <c:pt idx="136">
                        <c:v>43903.708341087964</c:v>
                      </c:pt>
                      <c:pt idx="137">
                        <c:v>43903.750007812501</c:v>
                      </c:pt>
                      <c:pt idx="138">
                        <c:v>43903.791674537038</c:v>
                      </c:pt>
                      <c:pt idx="139">
                        <c:v>43903.833341261576</c:v>
                      </c:pt>
                      <c:pt idx="140">
                        <c:v>43903.875007986113</c:v>
                      </c:pt>
                      <c:pt idx="141">
                        <c:v>43903.91667471065</c:v>
                      </c:pt>
                      <c:pt idx="142">
                        <c:v>43903.958341435187</c:v>
                      </c:pt>
                      <c:pt idx="143">
                        <c:v>43904.000008159725</c:v>
                      </c:pt>
                      <c:pt idx="144">
                        <c:v>43904.041674884262</c:v>
                      </c:pt>
                      <c:pt idx="145">
                        <c:v>43904.083341608799</c:v>
                      </c:pt>
                      <c:pt idx="146">
                        <c:v>43904.125008333336</c:v>
                      </c:pt>
                      <c:pt idx="147">
                        <c:v>43904.166675057873</c:v>
                      </c:pt>
                      <c:pt idx="148">
                        <c:v>43904.208341782411</c:v>
                      </c:pt>
                      <c:pt idx="149">
                        <c:v>43904.250008506948</c:v>
                      </c:pt>
                      <c:pt idx="150">
                        <c:v>43904.291675231485</c:v>
                      </c:pt>
                      <c:pt idx="151">
                        <c:v>43904.333341956015</c:v>
                      </c:pt>
                      <c:pt idx="152">
                        <c:v>43904.375008680552</c:v>
                      </c:pt>
                      <c:pt idx="153">
                        <c:v>43904.416675405089</c:v>
                      </c:pt>
                      <c:pt idx="154">
                        <c:v>43904.458342129627</c:v>
                      </c:pt>
                      <c:pt idx="155">
                        <c:v>43904.500008854164</c:v>
                      </c:pt>
                      <c:pt idx="156">
                        <c:v>43904.541675578701</c:v>
                      </c:pt>
                      <c:pt idx="157">
                        <c:v>43904.583342303238</c:v>
                      </c:pt>
                      <c:pt idx="158">
                        <c:v>43904.625009027775</c:v>
                      </c:pt>
                      <c:pt idx="159">
                        <c:v>43904.666675752313</c:v>
                      </c:pt>
                      <c:pt idx="160">
                        <c:v>43904.70834247685</c:v>
                      </c:pt>
                      <c:pt idx="161">
                        <c:v>43904.750009201387</c:v>
                      </c:pt>
                      <c:pt idx="162">
                        <c:v>43904.791675925924</c:v>
                      </c:pt>
                      <c:pt idx="163">
                        <c:v>43904.833342650461</c:v>
                      </c:pt>
                      <c:pt idx="164">
                        <c:v>43904.875009374999</c:v>
                      </c:pt>
                      <c:pt idx="165">
                        <c:v>43904.916676099536</c:v>
                      </c:pt>
                      <c:pt idx="166">
                        <c:v>43904.958342824073</c:v>
                      </c:pt>
                      <c:pt idx="167">
                        <c:v>43905.00000954861</c:v>
                      </c:pt>
                    </c:numCache>
                  </c:numRef>
                </c:cat>
                <c:val>
                  <c:numRef>
                    <c:extLst xmlns:c15="http://schemas.microsoft.com/office/drawing/2012/chart">
                      <c:ext xmlns:c15="http://schemas.microsoft.com/office/drawing/2012/chart" uri="{02D57815-91ED-43cb-92C2-25804820EDAC}">
                        <c15:formulaRef>
                          <c15:sqref>Sheet2!$C$30:$FN$30</c15:sqref>
                        </c15:formulaRef>
                      </c:ext>
                    </c:extLst>
                    <c:numCache>
                      <c:formatCode>#,##0</c:formatCode>
                      <c:ptCount val="168"/>
                      <c:pt idx="0">
                        <c:v>-153.71999999999389</c:v>
                      </c:pt>
                      <c:pt idx="1">
                        <c:v>-171.40999999999985</c:v>
                      </c:pt>
                      <c:pt idx="2">
                        <c:v>-345.09999999999854</c:v>
                      </c:pt>
                      <c:pt idx="3">
                        <c:v>-219.54000000000087</c:v>
                      </c:pt>
                      <c:pt idx="4">
                        <c:v>-352.58000000000175</c:v>
                      </c:pt>
                      <c:pt idx="5">
                        <c:v>-346.56000000000131</c:v>
                      </c:pt>
                      <c:pt idx="6">
                        <c:v>-427.17000000000189</c:v>
                      </c:pt>
                      <c:pt idx="7">
                        <c:v>-206.90999999999985</c:v>
                      </c:pt>
                      <c:pt idx="8">
                        <c:v>436.60000000000582</c:v>
                      </c:pt>
                      <c:pt idx="9">
                        <c:v>327.47000000000116</c:v>
                      </c:pt>
                      <c:pt idx="10">
                        <c:v>4.7999999999956344</c:v>
                      </c:pt>
                      <c:pt idx="11">
                        <c:v>-30.209999999999127</c:v>
                      </c:pt>
                      <c:pt idx="12">
                        <c:v>-209.51000000000204</c:v>
                      </c:pt>
                      <c:pt idx="13">
                        <c:v>112.43999999999505</c:v>
                      </c:pt>
                      <c:pt idx="14">
                        <c:v>309.80999999999767</c:v>
                      </c:pt>
                      <c:pt idx="15">
                        <c:v>316.55000000000291</c:v>
                      </c:pt>
                      <c:pt idx="16">
                        <c:v>807.54000000000087</c:v>
                      </c:pt>
                      <c:pt idx="17">
                        <c:v>922.34999999999854</c:v>
                      </c:pt>
                      <c:pt idx="18">
                        <c:v>394.58999999999651</c:v>
                      </c:pt>
                      <c:pt idx="19">
                        <c:v>263.94000000000233</c:v>
                      </c:pt>
                      <c:pt idx="20">
                        <c:v>474.19999999999709</c:v>
                      </c:pt>
                      <c:pt idx="21">
                        <c:v>601.41999999999825</c:v>
                      </c:pt>
                      <c:pt idx="22">
                        <c:v>327.15999999999622</c:v>
                      </c:pt>
                      <c:pt idx="23">
                        <c:v>22.769999999996799</c:v>
                      </c:pt>
                      <c:pt idx="24">
                        <c:v>546.77999999999884</c:v>
                      </c:pt>
                      <c:pt idx="25">
                        <c:v>459.02000000000044</c:v>
                      </c:pt>
                      <c:pt idx="26">
                        <c:v>342.97999999999956</c:v>
                      </c:pt>
                      <c:pt idx="27">
                        <c:v>526.11000000000058</c:v>
                      </c:pt>
                      <c:pt idx="28">
                        <c:v>559.54999999999927</c:v>
                      </c:pt>
                      <c:pt idx="29">
                        <c:v>1038.9099999999999</c:v>
                      </c:pt>
                      <c:pt idx="30">
                        <c:v>2000.3400000000038</c:v>
                      </c:pt>
                      <c:pt idx="31">
                        <c:v>2251.5699999999997</c:v>
                      </c:pt>
                      <c:pt idx="32">
                        <c:v>1605.2999999999956</c:v>
                      </c:pt>
                      <c:pt idx="33">
                        <c:v>1413.9599999999991</c:v>
                      </c:pt>
                      <c:pt idx="34">
                        <c:v>1361.5899999999965</c:v>
                      </c:pt>
                      <c:pt idx="35">
                        <c:v>1446.5299999999988</c:v>
                      </c:pt>
                      <c:pt idx="36">
                        <c:v>872.62000000000262</c:v>
                      </c:pt>
                      <c:pt idx="37">
                        <c:v>963.02999999999884</c:v>
                      </c:pt>
                      <c:pt idx="38">
                        <c:v>1437.6500000000015</c:v>
                      </c:pt>
                      <c:pt idx="39">
                        <c:v>1757.6800000000003</c:v>
                      </c:pt>
                      <c:pt idx="40">
                        <c:v>1601.8899999999994</c:v>
                      </c:pt>
                      <c:pt idx="41">
                        <c:v>1100.6899999999951</c:v>
                      </c:pt>
                      <c:pt idx="42">
                        <c:v>1260.6599999999962</c:v>
                      </c:pt>
                      <c:pt idx="43">
                        <c:v>1531.4799999999959</c:v>
                      </c:pt>
                      <c:pt idx="44">
                        <c:v>1845.0400000000009</c:v>
                      </c:pt>
                      <c:pt idx="45">
                        <c:v>1419.5399999999936</c:v>
                      </c:pt>
                      <c:pt idx="46">
                        <c:v>1299.510000000002</c:v>
                      </c:pt>
                      <c:pt idx="47">
                        <c:v>818.42000000000553</c:v>
                      </c:pt>
                      <c:pt idx="48">
                        <c:v>1135.4100000000035</c:v>
                      </c:pt>
                      <c:pt idx="49">
                        <c:v>1013.9700000000012</c:v>
                      </c:pt>
                      <c:pt idx="50">
                        <c:v>918.81000000000131</c:v>
                      </c:pt>
                      <c:pt idx="51">
                        <c:v>1028.260000000002</c:v>
                      </c:pt>
                      <c:pt idx="52">
                        <c:v>1443.5700000000033</c:v>
                      </c:pt>
                      <c:pt idx="53">
                        <c:v>1661.8300000000017</c:v>
                      </c:pt>
                      <c:pt idx="54">
                        <c:v>2924.8799999999974</c:v>
                      </c:pt>
                      <c:pt idx="55">
                        <c:v>3244.1199999999953</c:v>
                      </c:pt>
                      <c:pt idx="56">
                        <c:v>2684.1999999999971</c:v>
                      </c:pt>
                      <c:pt idx="57">
                        <c:v>2262.6500000000015</c:v>
                      </c:pt>
                      <c:pt idx="58">
                        <c:v>1894.5299999999988</c:v>
                      </c:pt>
                      <c:pt idx="59">
                        <c:v>1451.7099999999991</c:v>
                      </c:pt>
                      <c:pt idx="60">
                        <c:v>1612.4499999999971</c:v>
                      </c:pt>
                      <c:pt idx="61">
                        <c:v>1053.6900000000023</c:v>
                      </c:pt>
                      <c:pt idx="62">
                        <c:v>982.4800000000032</c:v>
                      </c:pt>
                      <c:pt idx="63">
                        <c:v>1343.9799999999959</c:v>
                      </c:pt>
                      <c:pt idx="64">
                        <c:v>1070.9599999999991</c:v>
                      </c:pt>
                      <c:pt idx="65">
                        <c:v>947.62999999999738</c:v>
                      </c:pt>
                      <c:pt idx="66">
                        <c:v>956.43000000000029</c:v>
                      </c:pt>
                      <c:pt idx="67">
                        <c:v>1824.4099999999962</c:v>
                      </c:pt>
                      <c:pt idx="68">
                        <c:v>2021.1900000000023</c:v>
                      </c:pt>
                      <c:pt idx="69">
                        <c:v>1628.2900000000009</c:v>
                      </c:pt>
                      <c:pt idx="70">
                        <c:v>1267.8899999999994</c:v>
                      </c:pt>
                      <c:pt idx="71">
                        <c:v>429.12000000000262</c:v>
                      </c:pt>
                      <c:pt idx="72">
                        <c:v>1383.0999999999985</c:v>
                      </c:pt>
                      <c:pt idx="73">
                        <c:v>1562.3399999999965</c:v>
                      </c:pt>
                      <c:pt idx="74">
                        <c:v>1497.619999999999</c:v>
                      </c:pt>
                      <c:pt idx="75">
                        <c:v>1674.1600000000035</c:v>
                      </c:pt>
                      <c:pt idx="76">
                        <c:v>1910.1700000000019</c:v>
                      </c:pt>
                      <c:pt idx="77">
                        <c:v>2583.0499999999993</c:v>
                      </c:pt>
                      <c:pt idx="78">
                        <c:v>4303.0500000000029</c:v>
                      </c:pt>
                      <c:pt idx="79">
                        <c:v>4011.9599999999991</c:v>
                      </c:pt>
                      <c:pt idx="80">
                        <c:v>3137.7099999999991</c:v>
                      </c:pt>
                      <c:pt idx="81">
                        <c:v>2660.5</c:v>
                      </c:pt>
                      <c:pt idx="82">
                        <c:v>2600.7799999999988</c:v>
                      </c:pt>
                      <c:pt idx="83">
                        <c:v>1429.9399999999951</c:v>
                      </c:pt>
                      <c:pt idx="84">
                        <c:v>698.40999999999622</c:v>
                      </c:pt>
                      <c:pt idx="85">
                        <c:v>613.61999999999534</c:v>
                      </c:pt>
                      <c:pt idx="86">
                        <c:v>661.48999999999796</c:v>
                      </c:pt>
                      <c:pt idx="87">
                        <c:v>295.66999999999825</c:v>
                      </c:pt>
                      <c:pt idx="88">
                        <c:v>354.07999999999447</c:v>
                      </c:pt>
                      <c:pt idx="89">
                        <c:v>-225.91000000000349</c:v>
                      </c:pt>
                      <c:pt idx="90">
                        <c:v>-471.68999999999505</c:v>
                      </c:pt>
                      <c:pt idx="91">
                        <c:v>686.59999999999854</c:v>
                      </c:pt>
                      <c:pt idx="92">
                        <c:v>1128.8400000000038</c:v>
                      </c:pt>
                      <c:pt idx="93">
                        <c:v>1373.0400000000009</c:v>
                      </c:pt>
                      <c:pt idx="94">
                        <c:v>918.02999999999884</c:v>
                      </c:pt>
                      <c:pt idx="95">
                        <c:v>648.95000000000437</c:v>
                      </c:pt>
                      <c:pt idx="96">
                        <c:v>1129.5400000000009</c:v>
                      </c:pt>
                      <c:pt idx="97">
                        <c:v>1123.2099999999991</c:v>
                      </c:pt>
                      <c:pt idx="98">
                        <c:v>949.5</c:v>
                      </c:pt>
                      <c:pt idx="99">
                        <c:v>1020.6599999999962</c:v>
                      </c:pt>
                      <c:pt idx="100">
                        <c:v>1355.4499999999971</c:v>
                      </c:pt>
                      <c:pt idx="101">
                        <c:v>2257.1700000000055</c:v>
                      </c:pt>
                      <c:pt idx="102">
                        <c:v>3825.0999999999985</c:v>
                      </c:pt>
                      <c:pt idx="103">
                        <c:v>3870.6800000000003</c:v>
                      </c:pt>
                      <c:pt idx="104">
                        <c:v>3101.2799999999988</c:v>
                      </c:pt>
                      <c:pt idx="105">
                        <c:v>2819.739999999998</c:v>
                      </c:pt>
                      <c:pt idx="106">
                        <c:v>2305.0400000000009</c:v>
                      </c:pt>
                      <c:pt idx="107">
                        <c:v>1643.1000000000058</c:v>
                      </c:pt>
                      <c:pt idx="108">
                        <c:v>302.16999999999825</c:v>
                      </c:pt>
                      <c:pt idx="109">
                        <c:v>70.440000000002328</c:v>
                      </c:pt>
                      <c:pt idx="110">
                        <c:v>-137.92000000000553</c:v>
                      </c:pt>
                      <c:pt idx="111">
                        <c:v>-443.27999999999884</c:v>
                      </c:pt>
                      <c:pt idx="112">
                        <c:v>-562.04000000000087</c:v>
                      </c:pt>
                      <c:pt idx="113">
                        <c:v>-904.90999999999622</c:v>
                      </c:pt>
                      <c:pt idx="114">
                        <c:v>-342.42000000000553</c:v>
                      </c:pt>
                      <c:pt idx="115">
                        <c:v>33.709999999999127</c:v>
                      </c:pt>
                      <c:pt idx="116">
                        <c:v>631.25</c:v>
                      </c:pt>
                      <c:pt idx="117">
                        <c:v>991.78000000000611</c:v>
                      </c:pt>
                      <c:pt idx="118">
                        <c:v>703.48999999999796</c:v>
                      </c:pt>
                      <c:pt idx="119">
                        <c:v>535.40000000000146</c:v>
                      </c:pt>
                      <c:pt idx="120">
                        <c:v>892.5399999999936</c:v>
                      </c:pt>
                      <c:pt idx="121">
                        <c:v>649.65000000000146</c:v>
                      </c:pt>
                      <c:pt idx="122">
                        <c:v>731.28000000000611</c:v>
                      </c:pt>
                      <c:pt idx="123">
                        <c:v>884.61000000000058</c:v>
                      </c:pt>
                      <c:pt idx="124">
                        <c:v>1144.7700000000041</c:v>
                      </c:pt>
                      <c:pt idx="125">
                        <c:v>2234.4000000000015</c:v>
                      </c:pt>
                      <c:pt idx="126">
                        <c:v>3615.4499999999971</c:v>
                      </c:pt>
                      <c:pt idx="127">
                        <c:v>3847.9200000000055</c:v>
                      </c:pt>
                      <c:pt idx="128">
                        <c:v>3122.8699999999953</c:v>
                      </c:pt>
                      <c:pt idx="129">
                        <c:v>2716.7899999999936</c:v>
                      </c:pt>
                      <c:pt idx="130">
                        <c:v>2078.0400000000009</c:v>
                      </c:pt>
                      <c:pt idx="131">
                        <c:v>1697.3800000000047</c:v>
                      </c:pt>
                      <c:pt idx="132">
                        <c:v>156.77999999999884</c:v>
                      </c:pt>
                      <c:pt idx="133">
                        <c:v>669.34000000000378</c:v>
                      </c:pt>
                      <c:pt idx="134">
                        <c:v>76.610000000000582</c:v>
                      </c:pt>
                      <c:pt idx="135">
                        <c:v>411.18000000000029</c:v>
                      </c:pt>
                      <c:pt idx="136">
                        <c:v>-37.789999999993597</c:v>
                      </c:pt>
                      <c:pt idx="137">
                        <c:v>58.459999999999127</c:v>
                      </c:pt>
                      <c:pt idx="138">
                        <c:v>-241.18000000000029</c:v>
                      </c:pt>
                      <c:pt idx="139">
                        <c:v>185.84000000000378</c:v>
                      </c:pt>
                      <c:pt idx="140">
                        <c:v>585.20000000000437</c:v>
                      </c:pt>
                      <c:pt idx="141">
                        <c:v>911.63999999999942</c:v>
                      </c:pt>
                      <c:pt idx="142">
                        <c:v>299.54999999999563</c:v>
                      </c:pt>
                      <c:pt idx="143">
                        <c:v>57.190000000002328</c:v>
                      </c:pt>
                      <c:pt idx="144">
                        <c:v>-665.54000000000087</c:v>
                      </c:pt>
                      <c:pt idx="145">
                        <c:v>-892.58000000000175</c:v>
                      </c:pt>
                      <c:pt idx="146">
                        <c:v>-1067</c:v>
                      </c:pt>
                      <c:pt idx="147">
                        <c:v>-1346.5800000000017</c:v>
                      </c:pt>
                      <c:pt idx="148">
                        <c:v>-1148.4000000000015</c:v>
                      </c:pt>
                      <c:pt idx="149">
                        <c:v>-842.65999999999622</c:v>
                      </c:pt>
                      <c:pt idx="150">
                        <c:v>-500.7300000000032</c:v>
                      </c:pt>
                      <c:pt idx="151">
                        <c:v>74.470000000001164</c:v>
                      </c:pt>
                      <c:pt idx="152">
                        <c:v>783.63000000000466</c:v>
                      </c:pt>
                      <c:pt idx="153">
                        <c:v>681.18000000000029</c:v>
                      </c:pt>
                      <c:pt idx="154">
                        <c:v>358.55999999999767</c:v>
                      </c:pt>
                      <c:pt idx="155">
                        <c:v>410.15000000000146</c:v>
                      </c:pt>
                      <c:pt idx="156">
                        <c:v>601.81000000000495</c:v>
                      </c:pt>
                      <c:pt idx="157">
                        <c:v>173.47000000000116</c:v>
                      </c:pt>
                      <c:pt idx="158">
                        <c:v>-141.40999999999622</c:v>
                      </c:pt>
                      <c:pt idx="159">
                        <c:v>-211.97999999999593</c:v>
                      </c:pt>
                      <c:pt idx="160">
                        <c:v>-211.28000000000611</c:v>
                      </c:pt>
                      <c:pt idx="161">
                        <c:v>-613.13999999999942</c:v>
                      </c:pt>
                      <c:pt idx="162">
                        <c:v>-499.20999999999913</c:v>
                      </c:pt>
                      <c:pt idx="163">
                        <c:v>-137.55999999999767</c:v>
                      </c:pt>
                      <c:pt idx="164">
                        <c:v>-93.129999999997381</c:v>
                      </c:pt>
                      <c:pt idx="165">
                        <c:v>165.47000000000116</c:v>
                      </c:pt>
                      <c:pt idx="166">
                        <c:v>533.74000000000524</c:v>
                      </c:pt>
                      <c:pt idx="167">
                        <c:v>447.03000000000611</c:v>
                      </c:pt>
                    </c:numCache>
                  </c:numRef>
                </c:val>
                <c:smooth val="0"/>
              </c15:ser>
            </c15:filteredLineSeries>
          </c:ext>
        </c:extLst>
      </c:lineChart>
      <c:catAx>
        <c:axId val="198401864"/>
        <c:scaling>
          <c:orientation val="minMax"/>
        </c:scaling>
        <c:delete val="0"/>
        <c:axPos val="b"/>
        <c:numFmt formatCode="m/d;@"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97160"/>
        <c:crosses val="autoZero"/>
        <c:auto val="1"/>
        <c:lblAlgn val="ctr"/>
        <c:lblOffset val="100"/>
        <c:tickLblSkip val="24"/>
        <c:noMultiLvlLbl val="0"/>
      </c:catAx>
      <c:valAx>
        <c:axId val="198397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401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ERCOT</a:t>
            </a:r>
          </a:p>
        </c:rich>
      </c:tx>
      <c:layout>
        <c:manualLayout>
          <c:xMode val="edge"/>
          <c:yMode val="edge"/>
          <c:x val="0.4458460754332314"/>
          <c:y val="6.275100401606426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Sheet2!$B$21</c:f>
              <c:strCache>
                <c:ptCount val="1"/>
                <c:pt idx="0">
                  <c:v>Actual</c:v>
                </c:pt>
              </c:strCache>
            </c:strRef>
          </c:tx>
          <c:spPr>
            <a:ln w="28575" cap="rnd">
              <a:solidFill>
                <a:schemeClr val="accent1"/>
              </a:solidFill>
              <a:round/>
            </a:ln>
            <a:effectLst/>
          </c:spPr>
          <c:marker>
            <c:symbol val="none"/>
          </c:marker>
          <c:cat>
            <c:numRef>
              <c:f>Sheet2!$C$17:$FN$17</c:f>
              <c:numCache>
                <c:formatCode>0.00</c:formatCode>
                <c:ptCount val="168"/>
                <c:pt idx="0">
                  <c:v>43905.041666666664</c:v>
                </c:pt>
                <c:pt idx="1">
                  <c:v>43905.083333333336</c:v>
                </c:pt>
                <c:pt idx="2">
                  <c:v>43905.125000057873</c:v>
                </c:pt>
                <c:pt idx="3">
                  <c:v>43905.16666678241</c:v>
                </c:pt>
                <c:pt idx="4">
                  <c:v>43905.208333506947</c:v>
                </c:pt>
                <c:pt idx="5">
                  <c:v>43905.250000231485</c:v>
                </c:pt>
                <c:pt idx="6">
                  <c:v>43905.291666956022</c:v>
                </c:pt>
                <c:pt idx="7">
                  <c:v>43905.333333680559</c:v>
                </c:pt>
                <c:pt idx="8">
                  <c:v>43905.375000405096</c:v>
                </c:pt>
                <c:pt idx="9">
                  <c:v>43905.416667129626</c:v>
                </c:pt>
                <c:pt idx="10">
                  <c:v>43905.458333854163</c:v>
                </c:pt>
                <c:pt idx="11">
                  <c:v>43905.500000578701</c:v>
                </c:pt>
                <c:pt idx="12">
                  <c:v>43905.541667303238</c:v>
                </c:pt>
                <c:pt idx="13">
                  <c:v>43905.583334027775</c:v>
                </c:pt>
                <c:pt idx="14">
                  <c:v>43905.625000752312</c:v>
                </c:pt>
                <c:pt idx="15">
                  <c:v>43905.666667476849</c:v>
                </c:pt>
                <c:pt idx="16">
                  <c:v>43905.708334201387</c:v>
                </c:pt>
                <c:pt idx="17">
                  <c:v>43905.750000925924</c:v>
                </c:pt>
                <c:pt idx="18">
                  <c:v>43905.791667650461</c:v>
                </c:pt>
                <c:pt idx="19">
                  <c:v>43905.833334374998</c:v>
                </c:pt>
                <c:pt idx="20">
                  <c:v>43905.875001099535</c:v>
                </c:pt>
                <c:pt idx="21">
                  <c:v>43905.916667824073</c:v>
                </c:pt>
                <c:pt idx="22">
                  <c:v>43905.95833454861</c:v>
                </c:pt>
                <c:pt idx="23">
                  <c:v>43906.000001273147</c:v>
                </c:pt>
                <c:pt idx="24">
                  <c:v>43906.041667997684</c:v>
                </c:pt>
                <c:pt idx="25">
                  <c:v>43906.083334722221</c:v>
                </c:pt>
                <c:pt idx="26">
                  <c:v>43906.125001446759</c:v>
                </c:pt>
                <c:pt idx="27">
                  <c:v>43906.166668171296</c:v>
                </c:pt>
                <c:pt idx="28">
                  <c:v>43906.208334895833</c:v>
                </c:pt>
                <c:pt idx="29">
                  <c:v>43906.250001562497</c:v>
                </c:pt>
                <c:pt idx="30">
                  <c:v>43906.291668287035</c:v>
                </c:pt>
                <c:pt idx="31">
                  <c:v>43906.333335011572</c:v>
                </c:pt>
                <c:pt idx="32">
                  <c:v>43906.375001736109</c:v>
                </c:pt>
                <c:pt idx="33">
                  <c:v>43906.416668460646</c:v>
                </c:pt>
                <c:pt idx="34">
                  <c:v>43906.458335185183</c:v>
                </c:pt>
                <c:pt idx="35">
                  <c:v>43906.500001909721</c:v>
                </c:pt>
                <c:pt idx="36">
                  <c:v>43906.541668634258</c:v>
                </c:pt>
                <c:pt idx="37">
                  <c:v>43906.583335358795</c:v>
                </c:pt>
                <c:pt idx="38">
                  <c:v>43906.625002083332</c:v>
                </c:pt>
                <c:pt idx="39">
                  <c:v>43906.666668807869</c:v>
                </c:pt>
                <c:pt idx="40">
                  <c:v>43906.708335532407</c:v>
                </c:pt>
                <c:pt idx="41">
                  <c:v>43906.750002256944</c:v>
                </c:pt>
                <c:pt idx="42">
                  <c:v>43906.791668981481</c:v>
                </c:pt>
                <c:pt idx="43">
                  <c:v>43906.833335706018</c:v>
                </c:pt>
                <c:pt idx="44">
                  <c:v>43906.875002430555</c:v>
                </c:pt>
                <c:pt idx="45">
                  <c:v>43906.916669155093</c:v>
                </c:pt>
                <c:pt idx="46">
                  <c:v>43906.95833587963</c:v>
                </c:pt>
                <c:pt idx="47">
                  <c:v>43907.000002604167</c:v>
                </c:pt>
                <c:pt idx="48">
                  <c:v>43907.041669328704</c:v>
                </c:pt>
                <c:pt idx="49">
                  <c:v>43907.083336053242</c:v>
                </c:pt>
                <c:pt idx="50">
                  <c:v>43907.125002777779</c:v>
                </c:pt>
                <c:pt idx="51">
                  <c:v>43907.166669502316</c:v>
                </c:pt>
                <c:pt idx="52">
                  <c:v>43907.208336226853</c:v>
                </c:pt>
                <c:pt idx="53">
                  <c:v>43907.25000295139</c:v>
                </c:pt>
                <c:pt idx="54">
                  <c:v>43907.291669675928</c:v>
                </c:pt>
                <c:pt idx="55">
                  <c:v>43907.333336400465</c:v>
                </c:pt>
                <c:pt idx="56">
                  <c:v>43907.375003125002</c:v>
                </c:pt>
                <c:pt idx="57">
                  <c:v>43907.416669849539</c:v>
                </c:pt>
                <c:pt idx="58">
                  <c:v>43907.458336574076</c:v>
                </c:pt>
                <c:pt idx="59">
                  <c:v>43907.500003298614</c:v>
                </c:pt>
                <c:pt idx="60">
                  <c:v>43907.541670023151</c:v>
                </c:pt>
                <c:pt idx="61">
                  <c:v>43907.583336747688</c:v>
                </c:pt>
                <c:pt idx="62">
                  <c:v>43907.625003472225</c:v>
                </c:pt>
                <c:pt idx="63">
                  <c:v>43907.666670196762</c:v>
                </c:pt>
                <c:pt idx="64">
                  <c:v>43907.7083369213</c:v>
                </c:pt>
                <c:pt idx="65">
                  <c:v>43907.750003645837</c:v>
                </c:pt>
                <c:pt idx="66">
                  <c:v>43907.791670370367</c:v>
                </c:pt>
                <c:pt idx="67">
                  <c:v>43907.833337094904</c:v>
                </c:pt>
                <c:pt idx="68">
                  <c:v>43907.875003819441</c:v>
                </c:pt>
                <c:pt idx="69">
                  <c:v>43907.916670543978</c:v>
                </c:pt>
                <c:pt idx="70">
                  <c:v>43907.958337268516</c:v>
                </c:pt>
                <c:pt idx="71">
                  <c:v>43908.000003993053</c:v>
                </c:pt>
                <c:pt idx="72">
                  <c:v>43908.04167071759</c:v>
                </c:pt>
                <c:pt idx="73">
                  <c:v>43908.083337442127</c:v>
                </c:pt>
                <c:pt idx="74">
                  <c:v>43908.125004166664</c:v>
                </c:pt>
                <c:pt idx="75">
                  <c:v>43908.166670891202</c:v>
                </c:pt>
                <c:pt idx="76">
                  <c:v>43908.208337615739</c:v>
                </c:pt>
                <c:pt idx="77">
                  <c:v>43908.250004340276</c:v>
                </c:pt>
                <c:pt idx="78">
                  <c:v>43908.291671064813</c:v>
                </c:pt>
                <c:pt idx="79">
                  <c:v>43908.33333778935</c:v>
                </c:pt>
                <c:pt idx="80">
                  <c:v>43908.375004513888</c:v>
                </c:pt>
                <c:pt idx="81">
                  <c:v>43908.416671238425</c:v>
                </c:pt>
                <c:pt idx="82">
                  <c:v>43908.458337962962</c:v>
                </c:pt>
                <c:pt idx="83">
                  <c:v>43908.500004687499</c:v>
                </c:pt>
                <c:pt idx="84">
                  <c:v>43908.541671412037</c:v>
                </c:pt>
                <c:pt idx="85">
                  <c:v>43908.583338136574</c:v>
                </c:pt>
                <c:pt idx="86">
                  <c:v>43908.625004861111</c:v>
                </c:pt>
                <c:pt idx="87">
                  <c:v>43908.666671585648</c:v>
                </c:pt>
                <c:pt idx="88">
                  <c:v>43908.708338310185</c:v>
                </c:pt>
                <c:pt idx="89">
                  <c:v>43908.750005034723</c:v>
                </c:pt>
                <c:pt idx="90">
                  <c:v>43908.79167175926</c:v>
                </c:pt>
                <c:pt idx="91">
                  <c:v>43908.833338483797</c:v>
                </c:pt>
                <c:pt idx="92">
                  <c:v>43908.875005208334</c:v>
                </c:pt>
                <c:pt idx="93">
                  <c:v>43908.916671932871</c:v>
                </c:pt>
                <c:pt idx="94">
                  <c:v>43908.958338657409</c:v>
                </c:pt>
                <c:pt idx="95">
                  <c:v>43909.000005381946</c:v>
                </c:pt>
                <c:pt idx="96">
                  <c:v>43909.041672106483</c:v>
                </c:pt>
                <c:pt idx="97">
                  <c:v>43909.08333883102</c:v>
                </c:pt>
                <c:pt idx="98">
                  <c:v>43909.125005555557</c:v>
                </c:pt>
                <c:pt idx="99">
                  <c:v>43909.166672280095</c:v>
                </c:pt>
                <c:pt idx="100">
                  <c:v>43909.208339004632</c:v>
                </c:pt>
                <c:pt idx="101">
                  <c:v>43909.250005729169</c:v>
                </c:pt>
                <c:pt idx="102">
                  <c:v>43909.291672453706</c:v>
                </c:pt>
                <c:pt idx="103">
                  <c:v>43909.333339178243</c:v>
                </c:pt>
                <c:pt idx="104">
                  <c:v>43909.375005902781</c:v>
                </c:pt>
                <c:pt idx="105">
                  <c:v>43909.416672627318</c:v>
                </c:pt>
                <c:pt idx="106">
                  <c:v>43909.458339351855</c:v>
                </c:pt>
                <c:pt idx="107">
                  <c:v>43909.500006076392</c:v>
                </c:pt>
                <c:pt idx="108">
                  <c:v>43909.54167280093</c:v>
                </c:pt>
                <c:pt idx="109">
                  <c:v>43909.583339525459</c:v>
                </c:pt>
                <c:pt idx="110">
                  <c:v>43909.625006249997</c:v>
                </c:pt>
                <c:pt idx="111">
                  <c:v>43909.666672974534</c:v>
                </c:pt>
                <c:pt idx="112">
                  <c:v>43909.708339699071</c:v>
                </c:pt>
                <c:pt idx="113">
                  <c:v>43909.750006423608</c:v>
                </c:pt>
                <c:pt idx="114">
                  <c:v>43909.791673148145</c:v>
                </c:pt>
                <c:pt idx="115">
                  <c:v>43909.833339872683</c:v>
                </c:pt>
                <c:pt idx="116">
                  <c:v>43909.87500659722</c:v>
                </c:pt>
                <c:pt idx="117">
                  <c:v>43909.916673321757</c:v>
                </c:pt>
                <c:pt idx="118">
                  <c:v>43909.958340046294</c:v>
                </c:pt>
                <c:pt idx="119">
                  <c:v>43910.000006770832</c:v>
                </c:pt>
                <c:pt idx="120">
                  <c:v>43910.041673495369</c:v>
                </c:pt>
                <c:pt idx="121">
                  <c:v>43910.083340219906</c:v>
                </c:pt>
                <c:pt idx="122">
                  <c:v>43910.125006944443</c:v>
                </c:pt>
                <c:pt idx="123">
                  <c:v>43910.16667366898</c:v>
                </c:pt>
                <c:pt idx="124">
                  <c:v>43910.208340393518</c:v>
                </c:pt>
                <c:pt idx="125">
                  <c:v>43910.250007118055</c:v>
                </c:pt>
                <c:pt idx="126">
                  <c:v>43910.291673842592</c:v>
                </c:pt>
                <c:pt idx="127">
                  <c:v>43910.333340567129</c:v>
                </c:pt>
                <c:pt idx="128">
                  <c:v>43910.375007291666</c:v>
                </c:pt>
                <c:pt idx="129">
                  <c:v>43910.416674016204</c:v>
                </c:pt>
                <c:pt idx="130">
                  <c:v>43910.458340740741</c:v>
                </c:pt>
                <c:pt idx="131">
                  <c:v>43910.500007465278</c:v>
                </c:pt>
                <c:pt idx="132">
                  <c:v>43910.541674189815</c:v>
                </c:pt>
                <c:pt idx="133">
                  <c:v>43910.583340914352</c:v>
                </c:pt>
                <c:pt idx="134">
                  <c:v>43910.62500763889</c:v>
                </c:pt>
                <c:pt idx="135">
                  <c:v>43910.666674363427</c:v>
                </c:pt>
                <c:pt idx="136">
                  <c:v>43910.708341087964</c:v>
                </c:pt>
                <c:pt idx="137">
                  <c:v>43910.750007812501</c:v>
                </c:pt>
                <c:pt idx="138">
                  <c:v>43910.791674537038</c:v>
                </c:pt>
                <c:pt idx="139">
                  <c:v>43910.833341261576</c:v>
                </c:pt>
                <c:pt idx="140">
                  <c:v>43910.875007986113</c:v>
                </c:pt>
                <c:pt idx="141">
                  <c:v>43910.91667471065</c:v>
                </c:pt>
                <c:pt idx="142">
                  <c:v>43910.958341435187</c:v>
                </c:pt>
                <c:pt idx="143">
                  <c:v>43911.000008159725</c:v>
                </c:pt>
                <c:pt idx="144">
                  <c:v>43911.041674884262</c:v>
                </c:pt>
                <c:pt idx="145">
                  <c:v>43911.083341608799</c:v>
                </c:pt>
                <c:pt idx="146">
                  <c:v>43911.125008333336</c:v>
                </c:pt>
                <c:pt idx="147">
                  <c:v>43911.166675057873</c:v>
                </c:pt>
                <c:pt idx="148">
                  <c:v>43911.208341782411</c:v>
                </c:pt>
                <c:pt idx="149">
                  <c:v>43911.250008506948</c:v>
                </c:pt>
                <c:pt idx="150">
                  <c:v>43911.291675231485</c:v>
                </c:pt>
                <c:pt idx="151">
                  <c:v>43911.333341956015</c:v>
                </c:pt>
                <c:pt idx="152">
                  <c:v>43911.375008680552</c:v>
                </c:pt>
                <c:pt idx="153">
                  <c:v>43911.416675405089</c:v>
                </c:pt>
                <c:pt idx="154">
                  <c:v>43911.458342129627</c:v>
                </c:pt>
                <c:pt idx="155">
                  <c:v>43911.500008854164</c:v>
                </c:pt>
                <c:pt idx="156">
                  <c:v>43911.541675578701</c:v>
                </c:pt>
                <c:pt idx="157">
                  <c:v>43911.583342303238</c:v>
                </c:pt>
                <c:pt idx="158">
                  <c:v>43911.625009027775</c:v>
                </c:pt>
                <c:pt idx="159">
                  <c:v>43911.666675752313</c:v>
                </c:pt>
                <c:pt idx="160">
                  <c:v>43911.70834247685</c:v>
                </c:pt>
                <c:pt idx="161">
                  <c:v>43911.750009201387</c:v>
                </c:pt>
                <c:pt idx="162">
                  <c:v>43911.791675925924</c:v>
                </c:pt>
                <c:pt idx="163">
                  <c:v>43911.833342650461</c:v>
                </c:pt>
                <c:pt idx="164">
                  <c:v>43911.875009374999</c:v>
                </c:pt>
                <c:pt idx="165">
                  <c:v>43911.916676099536</c:v>
                </c:pt>
                <c:pt idx="166">
                  <c:v>43911.958342824073</c:v>
                </c:pt>
                <c:pt idx="167">
                  <c:v>43912.00000954861</c:v>
                </c:pt>
              </c:numCache>
            </c:numRef>
          </c:cat>
          <c:val>
            <c:numRef>
              <c:f>Sheet2!$C$21:$FN$21</c:f>
              <c:numCache>
                <c:formatCode>#,##0</c:formatCode>
                <c:ptCount val="168"/>
                <c:pt idx="0">
                  <c:v>34631.17</c:v>
                </c:pt>
                <c:pt idx="1">
                  <c:v>33203.050000000003</c:v>
                </c:pt>
                <c:pt idx="2">
                  <c:v>32216.21</c:v>
                </c:pt>
                <c:pt idx="3">
                  <c:v>31635.07</c:v>
                </c:pt>
                <c:pt idx="4">
                  <c:v>31372.21</c:v>
                </c:pt>
                <c:pt idx="5">
                  <c:v>31566.560000000001</c:v>
                </c:pt>
                <c:pt idx="6">
                  <c:v>32182.6</c:v>
                </c:pt>
                <c:pt idx="7">
                  <c:v>33043.050000000003</c:v>
                </c:pt>
                <c:pt idx="8">
                  <c:v>34110.379999999997</c:v>
                </c:pt>
                <c:pt idx="9">
                  <c:v>35816.43</c:v>
                </c:pt>
                <c:pt idx="10">
                  <c:v>37418.94</c:v>
                </c:pt>
                <c:pt idx="11">
                  <c:v>38750.199999999997</c:v>
                </c:pt>
                <c:pt idx="12">
                  <c:v>39562.04</c:v>
                </c:pt>
                <c:pt idx="13">
                  <c:v>39914.68</c:v>
                </c:pt>
                <c:pt idx="14">
                  <c:v>40121.279999999999</c:v>
                </c:pt>
                <c:pt idx="15">
                  <c:v>40148.6</c:v>
                </c:pt>
                <c:pt idx="16">
                  <c:v>40238.01</c:v>
                </c:pt>
                <c:pt idx="17">
                  <c:v>40503.82</c:v>
                </c:pt>
                <c:pt idx="18">
                  <c:v>40502.949999999997</c:v>
                </c:pt>
                <c:pt idx="19">
                  <c:v>40571.620000000003</c:v>
                </c:pt>
                <c:pt idx="20">
                  <c:v>40675.370000000003</c:v>
                </c:pt>
                <c:pt idx="21">
                  <c:v>39560.050000000003</c:v>
                </c:pt>
                <c:pt idx="22">
                  <c:v>37709.089999999997</c:v>
                </c:pt>
                <c:pt idx="23">
                  <c:v>35373.29</c:v>
                </c:pt>
                <c:pt idx="24">
                  <c:v>33488.449999999997</c:v>
                </c:pt>
                <c:pt idx="25">
                  <c:v>32228.93</c:v>
                </c:pt>
                <c:pt idx="26">
                  <c:v>31614.9</c:v>
                </c:pt>
                <c:pt idx="27">
                  <c:v>31384.44</c:v>
                </c:pt>
                <c:pt idx="28">
                  <c:v>31810.44</c:v>
                </c:pt>
                <c:pt idx="29">
                  <c:v>33247.21</c:v>
                </c:pt>
                <c:pt idx="30">
                  <c:v>35005.11</c:v>
                </c:pt>
                <c:pt idx="31">
                  <c:v>36354.78</c:v>
                </c:pt>
                <c:pt idx="32">
                  <c:v>37182.26</c:v>
                </c:pt>
                <c:pt idx="33">
                  <c:v>38143.379999999997</c:v>
                </c:pt>
                <c:pt idx="34">
                  <c:v>39363.800000000003</c:v>
                </c:pt>
                <c:pt idx="35">
                  <c:v>40128.519999999997</c:v>
                </c:pt>
                <c:pt idx="36">
                  <c:v>40370.480000000003</c:v>
                </c:pt>
                <c:pt idx="37">
                  <c:v>40699.39</c:v>
                </c:pt>
                <c:pt idx="38">
                  <c:v>40481.26</c:v>
                </c:pt>
                <c:pt idx="39">
                  <c:v>40242.910000000003</c:v>
                </c:pt>
                <c:pt idx="40">
                  <c:v>40305.5</c:v>
                </c:pt>
                <c:pt idx="41">
                  <c:v>40337.71</c:v>
                </c:pt>
                <c:pt idx="42">
                  <c:v>40366.54</c:v>
                </c:pt>
                <c:pt idx="43">
                  <c:v>40644.42</c:v>
                </c:pt>
                <c:pt idx="44">
                  <c:v>41011.25</c:v>
                </c:pt>
                <c:pt idx="45">
                  <c:v>39929.910000000003</c:v>
                </c:pt>
                <c:pt idx="46">
                  <c:v>38094.25</c:v>
                </c:pt>
                <c:pt idx="47">
                  <c:v>35754.36</c:v>
                </c:pt>
                <c:pt idx="48">
                  <c:v>33717.269999999997</c:v>
                </c:pt>
                <c:pt idx="49">
                  <c:v>32380.49</c:v>
                </c:pt>
                <c:pt idx="50">
                  <c:v>31625.52</c:v>
                </c:pt>
                <c:pt idx="51">
                  <c:v>31226.5</c:v>
                </c:pt>
                <c:pt idx="52">
                  <c:v>31454.54</c:v>
                </c:pt>
                <c:pt idx="53">
                  <c:v>32680.19</c:v>
                </c:pt>
                <c:pt idx="54">
                  <c:v>34691.51</c:v>
                </c:pt>
                <c:pt idx="55">
                  <c:v>36428.36</c:v>
                </c:pt>
                <c:pt idx="56">
                  <c:v>37081.199999999997</c:v>
                </c:pt>
                <c:pt idx="57">
                  <c:v>38354.699999999997</c:v>
                </c:pt>
                <c:pt idx="58">
                  <c:v>39851.94</c:v>
                </c:pt>
                <c:pt idx="59">
                  <c:v>41240.03</c:v>
                </c:pt>
                <c:pt idx="60">
                  <c:v>42557.05</c:v>
                </c:pt>
                <c:pt idx="61">
                  <c:v>43725.47</c:v>
                </c:pt>
                <c:pt idx="62">
                  <c:v>44323.44</c:v>
                </c:pt>
                <c:pt idx="63">
                  <c:v>44690.25</c:v>
                </c:pt>
                <c:pt idx="64">
                  <c:v>44915.16</c:v>
                </c:pt>
                <c:pt idx="65">
                  <c:v>44725.32</c:v>
                </c:pt>
                <c:pt idx="66">
                  <c:v>43871.86</c:v>
                </c:pt>
                <c:pt idx="67">
                  <c:v>43057.48</c:v>
                </c:pt>
                <c:pt idx="68">
                  <c:v>43017.43</c:v>
                </c:pt>
                <c:pt idx="69">
                  <c:v>41639.96</c:v>
                </c:pt>
                <c:pt idx="70">
                  <c:v>39299.82</c:v>
                </c:pt>
                <c:pt idx="71">
                  <c:v>37083.040000000001</c:v>
                </c:pt>
                <c:pt idx="72">
                  <c:v>34711.839999999997</c:v>
                </c:pt>
                <c:pt idx="73">
                  <c:v>33390.25</c:v>
                </c:pt>
                <c:pt idx="74">
                  <c:v>32381.1</c:v>
                </c:pt>
                <c:pt idx="75">
                  <c:v>31994.14</c:v>
                </c:pt>
                <c:pt idx="76">
                  <c:v>32192.01</c:v>
                </c:pt>
                <c:pt idx="77">
                  <c:v>33289.07</c:v>
                </c:pt>
                <c:pt idx="78">
                  <c:v>35300.82</c:v>
                </c:pt>
                <c:pt idx="79">
                  <c:v>36994.699999999997</c:v>
                </c:pt>
                <c:pt idx="80">
                  <c:v>37811.57</c:v>
                </c:pt>
                <c:pt idx="81">
                  <c:v>38941.379999999997</c:v>
                </c:pt>
                <c:pt idx="82">
                  <c:v>40245.39</c:v>
                </c:pt>
                <c:pt idx="83">
                  <c:v>41550.480000000003</c:v>
                </c:pt>
                <c:pt idx="84">
                  <c:v>43033.84</c:v>
                </c:pt>
                <c:pt idx="85">
                  <c:v>44220.21</c:v>
                </c:pt>
                <c:pt idx="86">
                  <c:v>44993.279999999999</c:v>
                </c:pt>
                <c:pt idx="87">
                  <c:v>45698.09</c:v>
                </c:pt>
                <c:pt idx="88">
                  <c:v>46082.07</c:v>
                </c:pt>
                <c:pt idx="89">
                  <c:v>46030.96</c:v>
                </c:pt>
                <c:pt idx="90">
                  <c:v>45448.72</c:v>
                </c:pt>
                <c:pt idx="91">
                  <c:v>44902.87</c:v>
                </c:pt>
                <c:pt idx="92">
                  <c:v>44785.919999999998</c:v>
                </c:pt>
                <c:pt idx="93">
                  <c:v>43120.86</c:v>
                </c:pt>
                <c:pt idx="94">
                  <c:v>40637.839999999997</c:v>
                </c:pt>
                <c:pt idx="95">
                  <c:v>38007.870000000003</c:v>
                </c:pt>
                <c:pt idx="96">
                  <c:v>35774.370000000003</c:v>
                </c:pt>
                <c:pt idx="97">
                  <c:v>34424.86</c:v>
                </c:pt>
                <c:pt idx="98">
                  <c:v>33579.96</c:v>
                </c:pt>
                <c:pt idx="99">
                  <c:v>32969.68</c:v>
                </c:pt>
                <c:pt idx="100">
                  <c:v>33137.54</c:v>
                </c:pt>
                <c:pt idx="101">
                  <c:v>34318</c:v>
                </c:pt>
                <c:pt idx="102">
                  <c:v>36357.86</c:v>
                </c:pt>
                <c:pt idx="103">
                  <c:v>37905.71</c:v>
                </c:pt>
                <c:pt idx="104">
                  <c:v>38510.230000000003</c:v>
                </c:pt>
                <c:pt idx="105">
                  <c:v>39826.699999999997</c:v>
                </c:pt>
                <c:pt idx="106">
                  <c:v>41509.32</c:v>
                </c:pt>
                <c:pt idx="107">
                  <c:v>43125.94</c:v>
                </c:pt>
                <c:pt idx="108">
                  <c:v>44611.73</c:v>
                </c:pt>
                <c:pt idx="109">
                  <c:v>45832.66</c:v>
                </c:pt>
                <c:pt idx="110">
                  <c:v>46937.02</c:v>
                </c:pt>
                <c:pt idx="111">
                  <c:v>47648.46</c:v>
                </c:pt>
                <c:pt idx="112">
                  <c:v>48171.97</c:v>
                </c:pt>
                <c:pt idx="113">
                  <c:v>47819.07</c:v>
                </c:pt>
                <c:pt idx="114">
                  <c:v>46757.919999999998</c:v>
                </c:pt>
                <c:pt idx="115">
                  <c:v>45655.12</c:v>
                </c:pt>
                <c:pt idx="116">
                  <c:v>45457.04</c:v>
                </c:pt>
                <c:pt idx="117">
                  <c:v>43845.04</c:v>
                </c:pt>
                <c:pt idx="118">
                  <c:v>41535.39</c:v>
                </c:pt>
                <c:pt idx="119">
                  <c:v>38875.339999999997</c:v>
                </c:pt>
                <c:pt idx="120">
                  <c:v>36545.74</c:v>
                </c:pt>
                <c:pt idx="121">
                  <c:v>34904.65</c:v>
                </c:pt>
                <c:pt idx="122">
                  <c:v>33944.14</c:v>
                </c:pt>
                <c:pt idx="123">
                  <c:v>33539.599999999999</c:v>
                </c:pt>
                <c:pt idx="124">
                  <c:v>33866.42</c:v>
                </c:pt>
                <c:pt idx="125">
                  <c:v>34662.68</c:v>
                </c:pt>
                <c:pt idx="126">
                  <c:v>36218.199999999997</c:v>
                </c:pt>
                <c:pt idx="127">
                  <c:v>37562.43</c:v>
                </c:pt>
                <c:pt idx="128">
                  <c:v>38441.39</c:v>
                </c:pt>
                <c:pt idx="129">
                  <c:v>39445.25</c:v>
                </c:pt>
                <c:pt idx="130">
                  <c:v>40388.379999999997</c:v>
                </c:pt>
                <c:pt idx="131">
                  <c:v>41217.230000000003</c:v>
                </c:pt>
                <c:pt idx="132">
                  <c:v>41653.550000000003</c:v>
                </c:pt>
                <c:pt idx="133">
                  <c:v>41528.22</c:v>
                </c:pt>
                <c:pt idx="134">
                  <c:v>40967.300000000003</c:v>
                </c:pt>
                <c:pt idx="135">
                  <c:v>40278.17</c:v>
                </c:pt>
                <c:pt idx="136">
                  <c:v>39782.25</c:v>
                </c:pt>
                <c:pt idx="137">
                  <c:v>39557.32</c:v>
                </c:pt>
                <c:pt idx="138">
                  <c:v>39372.76</c:v>
                </c:pt>
                <c:pt idx="139">
                  <c:v>39730.160000000003</c:v>
                </c:pt>
                <c:pt idx="140">
                  <c:v>40232.94</c:v>
                </c:pt>
                <c:pt idx="141">
                  <c:v>39367.43</c:v>
                </c:pt>
                <c:pt idx="142">
                  <c:v>37828.78</c:v>
                </c:pt>
                <c:pt idx="143">
                  <c:v>36072.49</c:v>
                </c:pt>
                <c:pt idx="144">
                  <c:v>34516.5</c:v>
                </c:pt>
                <c:pt idx="145">
                  <c:v>33503.699999999997</c:v>
                </c:pt>
                <c:pt idx="146">
                  <c:v>32846.660000000003</c:v>
                </c:pt>
                <c:pt idx="147">
                  <c:v>32571.52</c:v>
                </c:pt>
                <c:pt idx="148">
                  <c:v>32738.05</c:v>
                </c:pt>
                <c:pt idx="149">
                  <c:v>33320.69</c:v>
                </c:pt>
                <c:pt idx="150">
                  <c:v>34439.64</c:v>
                </c:pt>
                <c:pt idx="151">
                  <c:v>35670.28</c:v>
                </c:pt>
                <c:pt idx="152">
                  <c:v>36847.620000000003</c:v>
                </c:pt>
                <c:pt idx="153">
                  <c:v>38146.400000000001</c:v>
                </c:pt>
                <c:pt idx="154">
                  <c:v>38991.370000000003</c:v>
                </c:pt>
                <c:pt idx="155">
                  <c:v>39165.24</c:v>
                </c:pt>
                <c:pt idx="156">
                  <c:v>38769.54</c:v>
                </c:pt>
                <c:pt idx="157">
                  <c:v>38274.300000000003</c:v>
                </c:pt>
                <c:pt idx="158">
                  <c:v>37677.410000000003</c:v>
                </c:pt>
                <c:pt idx="159">
                  <c:v>37196.6</c:v>
                </c:pt>
                <c:pt idx="160">
                  <c:v>37090.660000000003</c:v>
                </c:pt>
                <c:pt idx="161">
                  <c:v>37407</c:v>
                </c:pt>
                <c:pt idx="162">
                  <c:v>37780.6</c:v>
                </c:pt>
                <c:pt idx="163">
                  <c:v>38388.6</c:v>
                </c:pt>
                <c:pt idx="164">
                  <c:v>38514.49</c:v>
                </c:pt>
                <c:pt idx="165">
                  <c:v>37564.15</c:v>
                </c:pt>
                <c:pt idx="166">
                  <c:v>36232.85</c:v>
                </c:pt>
                <c:pt idx="167">
                  <c:v>34632.81</c:v>
                </c:pt>
              </c:numCache>
            </c:numRef>
          </c:val>
          <c:smooth val="0"/>
        </c:ser>
        <c:ser>
          <c:idx val="1"/>
          <c:order val="1"/>
          <c:tx>
            <c:strRef>
              <c:f>Sheet2!$B$18</c:f>
              <c:strCache>
                <c:ptCount val="1"/>
                <c:pt idx="0">
                  <c:v>Backcast</c:v>
                </c:pt>
              </c:strCache>
            </c:strRef>
          </c:tx>
          <c:spPr>
            <a:ln w="28575" cap="rnd">
              <a:solidFill>
                <a:schemeClr val="accent2"/>
              </a:solidFill>
              <a:round/>
            </a:ln>
            <a:effectLst/>
          </c:spPr>
          <c:marker>
            <c:symbol val="none"/>
          </c:marker>
          <c:cat>
            <c:numRef>
              <c:f>Sheet2!$C$17:$FN$17</c:f>
              <c:numCache>
                <c:formatCode>0.00</c:formatCode>
                <c:ptCount val="168"/>
                <c:pt idx="0">
                  <c:v>43905.041666666664</c:v>
                </c:pt>
                <c:pt idx="1">
                  <c:v>43905.083333333336</c:v>
                </c:pt>
                <c:pt idx="2">
                  <c:v>43905.125000057873</c:v>
                </c:pt>
                <c:pt idx="3">
                  <c:v>43905.16666678241</c:v>
                </c:pt>
                <c:pt idx="4">
                  <c:v>43905.208333506947</c:v>
                </c:pt>
                <c:pt idx="5">
                  <c:v>43905.250000231485</c:v>
                </c:pt>
                <c:pt idx="6">
                  <c:v>43905.291666956022</c:v>
                </c:pt>
                <c:pt idx="7">
                  <c:v>43905.333333680559</c:v>
                </c:pt>
                <c:pt idx="8">
                  <c:v>43905.375000405096</c:v>
                </c:pt>
                <c:pt idx="9">
                  <c:v>43905.416667129626</c:v>
                </c:pt>
                <c:pt idx="10">
                  <c:v>43905.458333854163</c:v>
                </c:pt>
                <c:pt idx="11">
                  <c:v>43905.500000578701</c:v>
                </c:pt>
                <c:pt idx="12">
                  <c:v>43905.541667303238</c:v>
                </c:pt>
                <c:pt idx="13">
                  <c:v>43905.583334027775</c:v>
                </c:pt>
                <c:pt idx="14">
                  <c:v>43905.625000752312</c:v>
                </c:pt>
                <c:pt idx="15">
                  <c:v>43905.666667476849</c:v>
                </c:pt>
                <c:pt idx="16">
                  <c:v>43905.708334201387</c:v>
                </c:pt>
                <c:pt idx="17">
                  <c:v>43905.750000925924</c:v>
                </c:pt>
                <c:pt idx="18">
                  <c:v>43905.791667650461</c:v>
                </c:pt>
                <c:pt idx="19">
                  <c:v>43905.833334374998</c:v>
                </c:pt>
                <c:pt idx="20">
                  <c:v>43905.875001099535</c:v>
                </c:pt>
                <c:pt idx="21">
                  <c:v>43905.916667824073</c:v>
                </c:pt>
                <c:pt idx="22">
                  <c:v>43905.95833454861</c:v>
                </c:pt>
                <c:pt idx="23">
                  <c:v>43906.000001273147</c:v>
                </c:pt>
                <c:pt idx="24">
                  <c:v>43906.041667997684</c:v>
                </c:pt>
                <c:pt idx="25">
                  <c:v>43906.083334722221</c:v>
                </c:pt>
                <c:pt idx="26">
                  <c:v>43906.125001446759</c:v>
                </c:pt>
                <c:pt idx="27">
                  <c:v>43906.166668171296</c:v>
                </c:pt>
                <c:pt idx="28">
                  <c:v>43906.208334895833</c:v>
                </c:pt>
                <c:pt idx="29">
                  <c:v>43906.250001562497</c:v>
                </c:pt>
                <c:pt idx="30">
                  <c:v>43906.291668287035</c:v>
                </c:pt>
                <c:pt idx="31">
                  <c:v>43906.333335011572</c:v>
                </c:pt>
                <c:pt idx="32">
                  <c:v>43906.375001736109</c:v>
                </c:pt>
                <c:pt idx="33">
                  <c:v>43906.416668460646</c:v>
                </c:pt>
                <c:pt idx="34">
                  <c:v>43906.458335185183</c:v>
                </c:pt>
                <c:pt idx="35">
                  <c:v>43906.500001909721</c:v>
                </c:pt>
                <c:pt idx="36">
                  <c:v>43906.541668634258</c:v>
                </c:pt>
                <c:pt idx="37">
                  <c:v>43906.583335358795</c:v>
                </c:pt>
                <c:pt idx="38">
                  <c:v>43906.625002083332</c:v>
                </c:pt>
                <c:pt idx="39">
                  <c:v>43906.666668807869</c:v>
                </c:pt>
                <c:pt idx="40">
                  <c:v>43906.708335532407</c:v>
                </c:pt>
                <c:pt idx="41">
                  <c:v>43906.750002256944</c:v>
                </c:pt>
                <c:pt idx="42">
                  <c:v>43906.791668981481</c:v>
                </c:pt>
                <c:pt idx="43">
                  <c:v>43906.833335706018</c:v>
                </c:pt>
                <c:pt idx="44">
                  <c:v>43906.875002430555</c:v>
                </c:pt>
                <c:pt idx="45">
                  <c:v>43906.916669155093</c:v>
                </c:pt>
                <c:pt idx="46">
                  <c:v>43906.95833587963</c:v>
                </c:pt>
                <c:pt idx="47">
                  <c:v>43907.000002604167</c:v>
                </c:pt>
                <c:pt idx="48">
                  <c:v>43907.041669328704</c:v>
                </c:pt>
                <c:pt idx="49">
                  <c:v>43907.083336053242</c:v>
                </c:pt>
                <c:pt idx="50">
                  <c:v>43907.125002777779</c:v>
                </c:pt>
                <c:pt idx="51">
                  <c:v>43907.166669502316</c:v>
                </c:pt>
                <c:pt idx="52">
                  <c:v>43907.208336226853</c:v>
                </c:pt>
                <c:pt idx="53">
                  <c:v>43907.25000295139</c:v>
                </c:pt>
                <c:pt idx="54">
                  <c:v>43907.291669675928</c:v>
                </c:pt>
                <c:pt idx="55">
                  <c:v>43907.333336400465</c:v>
                </c:pt>
                <c:pt idx="56">
                  <c:v>43907.375003125002</c:v>
                </c:pt>
                <c:pt idx="57">
                  <c:v>43907.416669849539</c:v>
                </c:pt>
                <c:pt idx="58">
                  <c:v>43907.458336574076</c:v>
                </c:pt>
                <c:pt idx="59">
                  <c:v>43907.500003298614</c:v>
                </c:pt>
                <c:pt idx="60">
                  <c:v>43907.541670023151</c:v>
                </c:pt>
                <c:pt idx="61">
                  <c:v>43907.583336747688</c:v>
                </c:pt>
                <c:pt idx="62">
                  <c:v>43907.625003472225</c:v>
                </c:pt>
                <c:pt idx="63">
                  <c:v>43907.666670196762</c:v>
                </c:pt>
                <c:pt idx="64">
                  <c:v>43907.7083369213</c:v>
                </c:pt>
                <c:pt idx="65">
                  <c:v>43907.750003645837</c:v>
                </c:pt>
                <c:pt idx="66">
                  <c:v>43907.791670370367</c:v>
                </c:pt>
                <c:pt idx="67">
                  <c:v>43907.833337094904</c:v>
                </c:pt>
                <c:pt idx="68">
                  <c:v>43907.875003819441</c:v>
                </c:pt>
                <c:pt idx="69">
                  <c:v>43907.916670543978</c:v>
                </c:pt>
                <c:pt idx="70">
                  <c:v>43907.958337268516</c:v>
                </c:pt>
                <c:pt idx="71">
                  <c:v>43908.000003993053</c:v>
                </c:pt>
                <c:pt idx="72">
                  <c:v>43908.04167071759</c:v>
                </c:pt>
                <c:pt idx="73">
                  <c:v>43908.083337442127</c:v>
                </c:pt>
                <c:pt idx="74">
                  <c:v>43908.125004166664</c:v>
                </c:pt>
                <c:pt idx="75">
                  <c:v>43908.166670891202</c:v>
                </c:pt>
                <c:pt idx="76">
                  <c:v>43908.208337615739</c:v>
                </c:pt>
                <c:pt idx="77">
                  <c:v>43908.250004340276</c:v>
                </c:pt>
                <c:pt idx="78">
                  <c:v>43908.291671064813</c:v>
                </c:pt>
                <c:pt idx="79">
                  <c:v>43908.33333778935</c:v>
                </c:pt>
                <c:pt idx="80">
                  <c:v>43908.375004513888</c:v>
                </c:pt>
                <c:pt idx="81">
                  <c:v>43908.416671238425</c:v>
                </c:pt>
                <c:pt idx="82">
                  <c:v>43908.458337962962</c:v>
                </c:pt>
                <c:pt idx="83">
                  <c:v>43908.500004687499</c:v>
                </c:pt>
                <c:pt idx="84">
                  <c:v>43908.541671412037</c:v>
                </c:pt>
                <c:pt idx="85">
                  <c:v>43908.583338136574</c:v>
                </c:pt>
                <c:pt idx="86">
                  <c:v>43908.625004861111</c:v>
                </c:pt>
                <c:pt idx="87">
                  <c:v>43908.666671585648</c:v>
                </c:pt>
                <c:pt idx="88">
                  <c:v>43908.708338310185</c:v>
                </c:pt>
                <c:pt idx="89">
                  <c:v>43908.750005034723</c:v>
                </c:pt>
                <c:pt idx="90">
                  <c:v>43908.79167175926</c:v>
                </c:pt>
                <c:pt idx="91">
                  <c:v>43908.833338483797</c:v>
                </c:pt>
                <c:pt idx="92">
                  <c:v>43908.875005208334</c:v>
                </c:pt>
                <c:pt idx="93">
                  <c:v>43908.916671932871</c:v>
                </c:pt>
                <c:pt idx="94">
                  <c:v>43908.958338657409</c:v>
                </c:pt>
                <c:pt idx="95">
                  <c:v>43909.000005381946</c:v>
                </c:pt>
                <c:pt idx="96">
                  <c:v>43909.041672106483</c:v>
                </c:pt>
                <c:pt idx="97">
                  <c:v>43909.08333883102</c:v>
                </c:pt>
                <c:pt idx="98">
                  <c:v>43909.125005555557</c:v>
                </c:pt>
                <c:pt idx="99">
                  <c:v>43909.166672280095</c:v>
                </c:pt>
                <c:pt idx="100">
                  <c:v>43909.208339004632</c:v>
                </c:pt>
                <c:pt idx="101">
                  <c:v>43909.250005729169</c:v>
                </c:pt>
                <c:pt idx="102">
                  <c:v>43909.291672453706</c:v>
                </c:pt>
                <c:pt idx="103">
                  <c:v>43909.333339178243</c:v>
                </c:pt>
                <c:pt idx="104">
                  <c:v>43909.375005902781</c:v>
                </c:pt>
                <c:pt idx="105">
                  <c:v>43909.416672627318</c:v>
                </c:pt>
                <c:pt idx="106">
                  <c:v>43909.458339351855</c:v>
                </c:pt>
                <c:pt idx="107">
                  <c:v>43909.500006076392</c:v>
                </c:pt>
                <c:pt idx="108">
                  <c:v>43909.54167280093</c:v>
                </c:pt>
                <c:pt idx="109">
                  <c:v>43909.583339525459</c:v>
                </c:pt>
                <c:pt idx="110">
                  <c:v>43909.625006249997</c:v>
                </c:pt>
                <c:pt idx="111">
                  <c:v>43909.666672974534</c:v>
                </c:pt>
                <c:pt idx="112">
                  <c:v>43909.708339699071</c:v>
                </c:pt>
                <c:pt idx="113">
                  <c:v>43909.750006423608</c:v>
                </c:pt>
                <c:pt idx="114">
                  <c:v>43909.791673148145</c:v>
                </c:pt>
                <c:pt idx="115">
                  <c:v>43909.833339872683</c:v>
                </c:pt>
                <c:pt idx="116">
                  <c:v>43909.87500659722</c:v>
                </c:pt>
                <c:pt idx="117">
                  <c:v>43909.916673321757</c:v>
                </c:pt>
                <c:pt idx="118">
                  <c:v>43909.958340046294</c:v>
                </c:pt>
                <c:pt idx="119">
                  <c:v>43910.000006770832</c:v>
                </c:pt>
                <c:pt idx="120">
                  <c:v>43910.041673495369</c:v>
                </c:pt>
                <c:pt idx="121">
                  <c:v>43910.083340219906</c:v>
                </c:pt>
                <c:pt idx="122">
                  <c:v>43910.125006944443</c:v>
                </c:pt>
                <c:pt idx="123">
                  <c:v>43910.16667366898</c:v>
                </c:pt>
                <c:pt idx="124">
                  <c:v>43910.208340393518</c:v>
                </c:pt>
                <c:pt idx="125">
                  <c:v>43910.250007118055</c:v>
                </c:pt>
                <c:pt idx="126">
                  <c:v>43910.291673842592</c:v>
                </c:pt>
                <c:pt idx="127">
                  <c:v>43910.333340567129</c:v>
                </c:pt>
                <c:pt idx="128">
                  <c:v>43910.375007291666</c:v>
                </c:pt>
                <c:pt idx="129">
                  <c:v>43910.416674016204</c:v>
                </c:pt>
                <c:pt idx="130">
                  <c:v>43910.458340740741</c:v>
                </c:pt>
                <c:pt idx="131">
                  <c:v>43910.500007465278</c:v>
                </c:pt>
                <c:pt idx="132">
                  <c:v>43910.541674189815</c:v>
                </c:pt>
                <c:pt idx="133">
                  <c:v>43910.583340914352</c:v>
                </c:pt>
                <c:pt idx="134">
                  <c:v>43910.62500763889</c:v>
                </c:pt>
                <c:pt idx="135">
                  <c:v>43910.666674363427</c:v>
                </c:pt>
                <c:pt idx="136">
                  <c:v>43910.708341087964</c:v>
                </c:pt>
                <c:pt idx="137">
                  <c:v>43910.750007812501</c:v>
                </c:pt>
                <c:pt idx="138">
                  <c:v>43910.791674537038</c:v>
                </c:pt>
                <c:pt idx="139">
                  <c:v>43910.833341261576</c:v>
                </c:pt>
                <c:pt idx="140">
                  <c:v>43910.875007986113</c:v>
                </c:pt>
                <c:pt idx="141">
                  <c:v>43910.91667471065</c:v>
                </c:pt>
                <c:pt idx="142">
                  <c:v>43910.958341435187</c:v>
                </c:pt>
                <c:pt idx="143">
                  <c:v>43911.000008159725</c:v>
                </c:pt>
                <c:pt idx="144">
                  <c:v>43911.041674884262</c:v>
                </c:pt>
                <c:pt idx="145">
                  <c:v>43911.083341608799</c:v>
                </c:pt>
                <c:pt idx="146">
                  <c:v>43911.125008333336</c:v>
                </c:pt>
                <c:pt idx="147">
                  <c:v>43911.166675057873</c:v>
                </c:pt>
                <c:pt idx="148">
                  <c:v>43911.208341782411</c:v>
                </c:pt>
                <c:pt idx="149">
                  <c:v>43911.250008506948</c:v>
                </c:pt>
                <c:pt idx="150">
                  <c:v>43911.291675231485</c:v>
                </c:pt>
                <c:pt idx="151">
                  <c:v>43911.333341956015</c:v>
                </c:pt>
                <c:pt idx="152">
                  <c:v>43911.375008680552</c:v>
                </c:pt>
                <c:pt idx="153">
                  <c:v>43911.416675405089</c:v>
                </c:pt>
                <c:pt idx="154">
                  <c:v>43911.458342129627</c:v>
                </c:pt>
                <c:pt idx="155">
                  <c:v>43911.500008854164</c:v>
                </c:pt>
                <c:pt idx="156">
                  <c:v>43911.541675578701</c:v>
                </c:pt>
                <c:pt idx="157">
                  <c:v>43911.583342303238</c:v>
                </c:pt>
                <c:pt idx="158">
                  <c:v>43911.625009027775</c:v>
                </c:pt>
                <c:pt idx="159">
                  <c:v>43911.666675752313</c:v>
                </c:pt>
                <c:pt idx="160">
                  <c:v>43911.70834247685</c:v>
                </c:pt>
                <c:pt idx="161">
                  <c:v>43911.750009201387</c:v>
                </c:pt>
                <c:pt idx="162">
                  <c:v>43911.791675925924</c:v>
                </c:pt>
                <c:pt idx="163">
                  <c:v>43911.833342650461</c:v>
                </c:pt>
                <c:pt idx="164">
                  <c:v>43911.875009374999</c:v>
                </c:pt>
                <c:pt idx="165">
                  <c:v>43911.916676099536</c:v>
                </c:pt>
                <c:pt idx="166">
                  <c:v>43911.958342824073</c:v>
                </c:pt>
                <c:pt idx="167">
                  <c:v>43912.00000954861</c:v>
                </c:pt>
              </c:numCache>
            </c:numRef>
          </c:cat>
          <c:val>
            <c:numRef>
              <c:f>Sheet2!$C$18:$FN$18</c:f>
              <c:numCache>
                <c:formatCode>#,##0</c:formatCode>
                <c:ptCount val="168"/>
                <c:pt idx="0">
                  <c:v>34758.699999999997</c:v>
                </c:pt>
                <c:pt idx="1">
                  <c:v>33147.39</c:v>
                </c:pt>
                <c:pt idx="2">
                  <c:v>32104.44</c:v>
                </c:pt>
                <c:pt idx="3">
                  <c:v>31703.45</c:v>
                </c:pt>
                <c:pt idx="4">
                  <c:v>31258.28</c:v>
                </c:pt>
                <c:pt idx="5">
                  <c:v>31522.41</c:v>
                </c:pt>
                <c:pt idx="6">
                  <c:v>32292.37</c:v>
                </c:pt>
                <c:pt idx="7">
                  <c:v>33413.25</c:v>
                </c:pt>
                <c:pt idx="8">
                  <c:v>34838.300000000003</c:v>
                </c:pt>
                <c:pt idx="9">
                  <c:v>36193.42</c:v>
                </c:pt>
                <c:pt idx="10">
                  <c:v>37308.25</c:v>
                </c:pt>
                <c:pt idx="11">
                  <c:v>38116</c:v>
                </c:pt>
                <c:pt idx="12">
                  <c:v>38778.239999999998</c:v>
                </c:pt>
                <c:pt idx="13">
                  <c:v>39311.18</c:v>
                </c:pt>
                <c:pt idx="14">
                  <c:v>39553.19</c:v>
                </c:pt>
                <c:pt idx="15">
                  <c:v>39798.879999999997</c:v>
                </c:pt>
                <c:pt idx="16">
                  <c:v>40299.42</c:v>
                </c:pt>
                <c:pt idx="17">
                  <c:v>40128.050000000003</c:v>
                </c:pt>
                <c:pt idx="18">
                  <c:v>39840.75</c:v>
                </c:pt>
                <c:pt idx="19">
                  <c:v>39949.89</c:v>
                </c:pt>
                <c:pt idx="20">
                  <c:v>40473.82</c:v>
                </c:pt>
                <c:pt idx="21">
                  <c:v>39579.64</c:v>
                </c:pt>
                <c:pt idx="22">
                  <c:v>37500.57</c:v>
                </c:pt>
                <c:pt idx="23">
                  <c:v>34912.46</c:v>
                </c:pt>
                <c:pt idx="24">
                  <c:v>32937.57</c:v>
                </c:pt>
                <c:pt idx="25">
                  <c:v>31567.05</c:v>
                </c:pt>
                <c:pt idx="26">
                  <c:v>30998.27</c:v>
                </c:pt>
                <c:pt idx="27">
                  <c:v>31097.34</c:v>
                </c:pt>
                <c:pt idx="28">
                  <c:v>31380.46</c:v>
                </c:pt>
                <c:pt idx="29">
                  <c:v>33418.120000000003</c:v>
                </c:pt>
                <c:pt idx="30">
                  <c:v>36278.19</c:v>
                </c:pt>
                <c:pt idx="31">
                  <c:v>38102.36</c:v>
                </c:pt>
                <c:pt idx="32">
                  <c:v>38281.81</c:v>
                </c:pt>
                <c:pt idx="33">
                  <c:v>38648.76</c:v>
                </c:pt>
                <c:pt idx="34">
                  <c:v>39221.379999999997</c:v>
                </c:pt>
                <c:pt idx="35">
                  <c:v>39930.720000000001</c:v>
                </c:pt>
                <c:pt idx="36">
                  <c:v>39657.300000000003</c:v>
                </c:pt>
                <c:pt idx="37">
                  <c:v>40223.21</c:v>
                </c:pt>
                <c:pt idx="38">
                  <c:v>39921.57</c:v>
                </c:pt>
                <c:pt idx="39">
                  <c:v>40384.68</c:v>
                </c:pt>
                <c:pt idx="40">
                  <c:v>40235.25</c:v>
                </c:pt>
                <c:pt idx="41">
                  <c:v>40482.86</c:v>
                </c:pt>
                <c:pt idx="42">
                  <c:v>40218.120000000003</c:v>
                </c:pt>
                <c:pt idx="43">
                  <c:v>40544.81</c:v>
                </c:pt>
                <c:pt idx="44">
                  <c:v>41618</c:v>
                </c:pt>
                <c:pt idx="45">
                  <c:v>40210.019999999997</c:v>
                </c:pt>
                <c:pt idx="46">
                  <c:v>37814.449999999997</c:v>
                </c:pt>
                <c:pt idx="47">
                  <c:v>35332.5</c:v>
                </c:pt>
                <c:pt idx="48">
                  <c:v>34034.06</c:v>
                </c:pt>
                <c:pt idx="49">
                  <c:v>32695.29</c:v>
                </c:pt>
                <c:pt idx="50">
                  <c:v>31759.41</c:v>
                </c:pt>
                <c:pt idx="51">
                  <c:v>31611.82</c:v>
                </c:pt>
                <c:pt idx="52">
                  <c:v>31800.01</c:v>
                </c:pt>
                <c:pt idx="53">
                  <c:v>33503.54</c:v>
                </c:pt>
                <c:pt idx="54">
                  <c:v>36667.74</c:v>
                </c:pt>
                <c:pt idx="55">
                  <c:v>38544.89</c:v>
                </c:pt>
                <c:pt idx="56">
                  <c:v>38654.370000000003</c:v>
                </c:pt>
                <c:pt idx="57">
                  <c:v>39175.14</c:v>
                </c:pt>
                <c:pt idx="58">
                  <c:v>40121.449999999997</c:v>
                </c:pt>
                <c:pt idx="59">
                  <c:v>40818.26</c:v>
                </c:pt>
                <c:pt idx="60">
                  <c:v>41566.33</c:v>
                </c:pt>
                <c:pt idx="61">
                  <c:v>42785.54</c:v>
                </c:pt>
                <c:pt idx="62">
                  <c:v>42888.32</c:v>
                </c:pt>
                <c:pt idx="63">
                  <c:v>43644.97</c:v>
                </c:pt>
                <c:pt idx="64">
                  <c:v>43876.18</c:v>
                </c:pt>
                <c:pt idx="65">
                  <c:v>43578.92</c:v>
                </c:pt>
                <c:pt idx="66">
                  <c:v>43369.96</c:v>
                </c:pt>
                <c:pt idx="67">
                  <c:v>43141.46</c:v>
                </c:pt>
                <c:pt idx="68">
                  <c:v>43851.57</c:v>
                </c:pt>
                <c:pt idx="69">
                  <c:v>41963.88</c:v>
                </c:pt>
                <c:pt idx="70">
                  <c:v>39478.480000000003</c:v>
                </c:pt>
                <c:pt idx="71">
                  <c:v>37093.1</c:v>
                </c:pt>
                <c:pt idx="72">
                  <c:v>35490.160000000003</c:v>
                </c:pt>
                <c:pt idx="73">
                  <c:v>33878.81</c:v>
                </c:pt>
                <c:pt idx="74">
                  <c:v>32880.410000000003</c:v>
                </c:pt>
                <c:pt idx="75">
                  <c:v>32479.39</c:v>
                </c:pt>
                <c:pt idx="76">
                  <c:v>32985.279999999999</c:v>
                </c:pt>
                <c:pt idx="77">
                  <c:v>34451.300000000003</c:v>
                </c:pt>
                <c:pt idx="78">
                  <c:v>37564.629999999997</c:v>
                </c:pt>
                <c:pt idx="79">
                  <c:v>39159.72</c:v>
                </c:pt>
                <c:pt idx="80">
                  <c:v>39092.26</c:v>
                </c:pt>
                <c:pt idx="81">
                  <c:v>39817.9</c:v>
                </c:pt>
                <c:pt idx="82">
                  <c:v>41001.26</c:v>
                </c:pt>
                <c:pt idx="83">
                  <c:v>42035.91</c:v>
                </c:pt>
                <c:pt idx="84">
                  <c:v>43093.61</c:v>
                </c:pt>
                <c:pt idx="85">
                  <c:v>43997.71</c:v>
                </c:pt>
                <c:pt idx="86">
                  <c:v>44874.02</c:v>
                </c:pt>
                <c:pt idx="87">
                  <c:v>45190.53</c:v>
                </c:pt>
                <c:pt idx="88">
                  <c:v>46052.09</c:v>
                </c:pt>
                <c:pt idx="89">
                  <c:v>45778.57</c:v>
                </c:pt>
                <c:pt idx="90">
                  <c:v>45391.7</c:v>
                </c:pt>
                <c:pt idx="91">
                  <c:v>45169.78</c:v>
                </c:pt>
                <c:pt idx="92">
                  <c:v>45698.69</c:v>
                </c:pt>
                <c:pt idx="93">
                  <c:v>43867.31</c:v>
                </c:pt>
                <c:pt idx="94">
                  <c:v>41396.269999999997</c:v>
                </c:pt>
                <c:pt idx="95">
                  <c:v>38216.660000000003</c:v>
                </c:pt>
                <c:pt idx="96">
                  <c:v>36664.910000000003</c:v>
                </c:pt>
                <c:pt idx="97">
                  <c:v>35055.660000000003</c:v>
                </c:pt>
                <c:pt idx="98">
                  <c:v>33919.5</c:v>
                </c:pt>
                <c:pt idx="99">
                  <c:v>33483.25</c:v>
                </c:pt>
                <c:pt idx="100">
                  <c:v>33776.15</c:v>
                </c:pt>
                <c:pt idx="101">
                  <c:v>35413.25</c:v>
                </c:pt>
                <c:pt idx="102">
                  <c:v>38515.67</c:v>
                </c:pt>
                <c:pt idx="103">
                  <c:v>39929.980000000003</c:v>
                </c:pt>
                <c:pt idx="104">
                  <c:v>39839.96</c:v>
                </c:pt>
                <c:pt idx="105">
                  <c:v>40963.33</c:v>
                </c:pt>
                <c:pt idx="106">
                  <c:v>42009.2</c:v>
                </c:pt>
                <c:pt idx="107">
                  <c:v>43026.11</c:v>
                </c:pt>
                <c:pt idx="108">
                  <c:v>43983.15</c:v>
                </c:pt>
                <c:pt idx="109">
                  <c:v>44789.42</c:v>
                </c:pt>
                <c:pt idx="110">
                  <c:v>45758.05</c:v>
                </c:pt>
                <c:pt idx="111">
                  <c:v>46118.63</c:v>
                </c:pt>
                <c:pt idx="112">
                  <c:v>46576</c:v>
                </c:pt>
                <c:pt idx="113">
                  <c:v>46551.199999999997</c:v>
                </c:pt>
                <c:pt idx="114">
                  <c:v>45770.13</c:v>
                </c:pt>
                <c:pt idx="115">
                  <c:v>44816.44</c:v>
                </c:pt>
                <c:pt idx="116">
                  <c:v>45583</c:v>
                </c:pt>
                <c:pt idx="117">
                  <c:v>43997.59</c:v>
                </c:pt>
                <c:pt idx="118">
                  <c:v>41262.82</c:v>
                </c:pt>
                <c:pt idx="119">
                  <c:v>38346.32</c:v>
                </c:pt>
                <c:pt idx="120">
                  <c:v>36326.01</c:v>
                </c:pt>
                <c:pt idx="121">
                  <c:v>34686.92</c:v>
                </c:pt>
                <c:pt idx="122">
                  <c:v>33731.800000000003</c:v>
                </c:pt>
                <c:pt idx="123">
                  <c:v>33091.5</c:v>
                </c:pt>
                <c:pt idx="124">
                  <c:v>33205.21</c:v>
                </c:pt>
                <c:pt idx="125">
                  <c:v>34970.15</c:v>
                </c:pt>
                <c:pt idx="126">
                  <c:v>37629.32</c:v>
                </c:pt>
                <c:pt idx="127">
                  <c:v>38899.56</c:v>
                </c:pt>
                <c:pt idx="128">
                  <c:v>39147.230000000003</c:v>
                </c:pt>
                <c:pt idx="129">
                  <c:v>40109.39</c:v>
                </c:pt>
                <c:pt idx="130">
                  <c:v>40561.160000000003</c:v>
                </c:pt>
                <c:pt idx="131">
                  <c:v>40817.56</c:v>
                </c:pt>
                <c:pt idx="132">
                  <c:v>40651.480000000003</c:v>
                </c:pt>
                <c:pt idx="133">
                  <c:v>40577.19</c:v>
                </c:pt>
                <c:pt idx="134">
                  <c:v>39995.29</c:v>
                </c:pt>
                <c:pt idx="135">
                  <c:v>40008.660000000003</c:v>
                </c:pt>
                <c:pt idx="136">
                  <c:v>39270.71</c:v>
                </c:pt>
                <c:pt idx="137">
                  <c:v>39476.339999999997</c:v>
                </c:pt>
                <c:pt idx="138">
                  <c:v>38830.629999999997</c:v>
                </c:pt>
                <c:pt idx="139">
                  <c:v>38664.839999999997</c:v>
                </c:pt>
                <c:pt idx="140">
                  <c:v>39805.370000000003</c:v>
                </c:pt>
                <c:pt idx="141">
                  <c:v>38883.71</c:v>
                </c:pt>
                <c:pt idx="142">
                  <c:v>37155.68</c:v>
                </c:pt>
                <c:pt idx="143">
                  <c:v>35607</c:v>
                </c:pt>
                <c:pt idx="144">
                  <c:v>34012.910000000003</c:v>
                </c:pt>
                <c:pt idx="145">
                  <c:v>33035.39</c:v>
                </c:pt>
                <c:pt idx="146">
                  <c:v>32189.91</c:v>
                </c:pt>
                <c:pt idx="147">
                  <c:v>31989.16</c:v>
                </c:pt>
                <c:pt idx="148">
                  <c:v>32298.76</c:v>
                </c:pt>
                <c:pt idx="149">
                  <c:v>32838.879999999997</c:v>
                </c:pt>
                <c:pt idx="150">
                  <c:v>33689.71</c:v>
                </c:pt>
                <c:pt idx="151">
                  <c:v>35808.379999999997</c:v>
                </c:pt>
                <c:pt idx="152">
                  <c:v>37518.559999999998</c:v>
                </c:pt>
                <c:pt idx="153">
                  <c:v>38569.54</c:v>
                </c:pt>
                <c:pt idx="154">
                  <c:v>39088.129999999997</c:v>
                </c:pt>
                <c:pt idx="155">
                  <c:v>38965.870000000003</c:v>
                </c:pt>
                <c:pt idx="156">
                  <c:v>38319.370000000003</c:v>
                </c:pt>
                <c:pt idx="157">
                  <c:v>37616.980000000003</c:v>
                </c:pt>
                <c:pt idx="158">
                  <c:v>37041.1</c:v>
                </c:pt>
                <c:pt idx="159">
                  <c:v>36503.79</c:v>
                </c:pt>
                <c:pt idx="160">
                  <c:v>36339.56</c:v>
                </c:pt>
                <c:pt idx="161">
                  <c:v>36659.589999999997</c:v>
                </c:pt>
                <c:pt idx="162">
                  <c:v>36239.9</c:v>
                </c:pt>
                <c:pt idx="163">
                  <c:v>36707.79</c:v>
                </c:pt>
                <c:pt idx="164">
                  <c:v>37449.129999999997</c:v>
                </c:pt>
                <c:pt idx="165">
                  <c:v>36926.230000000003</c:v>
                </c:pt>
                <c:pt idx="166">
                  <c:v>35870.949999999997</c:v>
                </c:pt>
                <c:pt idx="167">
                  <c:v>34003.519999999997</c:v>
                </c:pt>
              </c:numCache>
            </c:numRef>
          </c:val>
          <c:smooth val="0"/>
        </c:ser>
        <c:dLbls>
          <c:showLegendKey val="0"/>
          <c:showVal val="0"/>
          <c:showCatName val="0"/>
          <c:showSerName val="0"/>
          <c:showPercent val="0"/>
          <c:showBubbleSize val="0"/>
        </c:dLbls>
        <c:smooth val="0"/>
        <c:axId val="198683016"/>
        <c:axId val="198680664"/>
      </c:lineChart>
      <c:catAx>
        <c:axId val="198683016"/>
        <c:scaling>
          <c:orientation val="minMax"/>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0664"/>
        <c:crosses val="autoZero"/>
        <c:auto val="1"/>
        <c:lblAlgn val="ctr"/>
        <c:lblOffset val="100"/>
        <c:tickLblSkip val="24"/>
        <c:noMultiLvlLbl val="0"/>
      </c:catAx>
      <c:valAx>
        <c:axId val="198680664"/>
        <c:scaling>
          <c:orientation val="minMax"/>
          <c:max val="55000"/>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3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Backcast - Actual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2"/>
          <c:tx>
            <c:strRef>
              <c:f>Sheet2!$B$22</c:f>
              <c:strCache>
                <c:ptCount val="1"/>
                <c:pt idx="0">
                  <c:v>3/15</c:v>
                </c:pt>
              </c:strCache>
            </c:strRef>
          </c:tx>
          <c:spPr>
            <a:ln w="28575" cap="rnd">
              <a:solidFill>
                <a:schemeClr val="accent3"/>
              </a:solidFill>
              <a:round/>
            </a:ln>
            <a:effectLst/>
          </c:spPr>
          <c:marker>
            <c:symbol val="none"/>
          </c:marker>
          <c:cat>
            <c:numRef>
              <c:f>Sheet2!$C$17:$FN$17</c:f>
              <c:numCache>
                <c:formatCode>0.00</c:formatCode>
                <c:ptCount val="168"/>
                <c:pt idx="0">
                  <c:v>43905.041666666664</c:v>
                </c:pt>
                <c:pt idx="1">
                  <c:v>43905.083333333336</c:v>
                </c:pt>
                <c:pt idx="2">
                  <c:v>43905.125000057873</c:v>
                </c:pt>
                <c:pt idx="3">
                  <c:v>43905.16666678241</c:v>
                </c:pt>
                <c:pt idx="4">
                  <c:v>43905.208333506947</c:v>
                </c:pt>
                <c:pt idx="5">
                  <c:v>43905.250000231485</c:v>
                </c:pt>
                <c:pt idx="6">
                  <c:v>43905.291666956022</c:v>
                </c:pt>
                <c:pt idx="7">
                  <c:v>43905.333333680559</c:v>
                </c:pt>
                <c:pt idx="8">
                  <c:v>43905.375000405096</c:v>
                </c:pt>
                <c:pt idx="9">
                  <c:v>43905.416667129626</c:v>
                </c:pt>
                <c:pt idx="10">
                  <c:v>43905.458333854163</c:v>
                </c:pt>
                <c:pt idx="11">
                  <c:v>43905.500000578701</c:v>
                </c:pt>
                <c:pt idx="12">
                  <c:v>43905.541667303238</c:v>
                </c:pt>
                <c:pt idx="13">
                  <c:v>43905.583334027775</c:v>
                </c:pt>
                <c:pt idx="14">
                  <c:v>43905.625000752312</c:v>
                </c:pt>
                <c:pt idx="15">
                  <c:v>43905.666667476849</c:v>
                </c:pt>
                <c:pt idx="16">
                  <c:v>43905.708334201387</c:v>
                </c:pt>
                <c:pt idx="17">
                  <c:v>43905.750000925924</c:v>
                </c:pt>
                <c:pt idx="18">
                  <c:v>43905.791667650461</c:v>
                </c:pt>
                <c:pt idx="19">
                  <c:v>43905.833334374998</c:v>
                </c:pt>
                <c:pt idx="20">
                  <c:v>43905.875001099535</c:v>
                </c:pt>
                <c:pt idx="21">
                  <c:v>43905.916667824073</c:v>
                </c:pt>
                <c:pt idx="22">
                  <c:v>43905.95833454861</c:v>
                </c:pt>
                <c:pt idx="23">
                  <c:v>43906.000001273147</c:v>
                </c:pt>
                <c:pt idx="24">
                  <c:v>43906.041667997684</c:v>
                </c:pt>
                <c:pt idx="25">
                  <c:v>43906.083334722221</c:v>
                </c:pt>
                <c:pt idx="26">
                  <c:v>43906.125001446759</c:v>
                </c:pt>
                <c:pt idx="27">
                  <c:v>43906.166668171296</c:v>
                </c:pt>
                <c:pt idx="28">
                  <c:v>43906.208334895833</c:v>
                </c:pt>
                <c:pt idx="29">
                  <c:v>43906.250001562497</c:v>
                </c:pt>
                <c:pt idx="30">
                  <c:v>43906.291668287035</c:v>
                </c:pt>
                <c:pt idx="31">
                  <c:v>43906.333335011572</c:v>
                </c:pt>
                <c:pt idx="32">
                  <c:v>43906.375001736109</c:v>
                </c:pt>
                <c:pt idx="33">
                  <c:v>43906.416668460646</c:v>
                </c:pt>
                <c:pt idx="34">
                  <c:v>43906.458335185183</c:v>
                </c:pt>
                <c:pt idx="35">
                  <c:v>43906.500001909721</c:v>
                </c:pt>
                <c:pt idx="36">
                  <c:v>43906.541668634258</c:v>
                </c:pt>
                <c:pt idx="37">
                  <c:v>43906.583335358795</c:v>
                </c:pt>
                <c:pt idx="38">
                  <c:v>43906.625002083332</c:v>
                </c:pt>
                <c:pt idx="39">
                  <c:v>43906.666668807869</c:v>
                </c:pt>
                <c:pt idx="40">
                  <c:v>43906.708335532407</c:v>
                </c:pt>
                <c:pt idx="41">
                  <c:v>43906.750002256944</c:v>
                </c:pt>
                <c:pt idx="42">
                  <c:v>43906.791668981481</c:v>
                </c:pt>
                <c:pt idx="43">
                  <c:v>43906.833335706018</c:v>
                </c:pt>
                <c:pt idx="44">
                  <c:v>43906.875002430555</c:v>
                </c:pt>
                <c:pt idx="45">
                  <c:v>43906.916669155093</c:v>
                </c:pt>
                <c:pt idx="46">
                  <c:v>43906.95833587963</c:v>
                </c:pt>
                <c:pt idx="47">
                  <c:v>43907.000002604167</c:v>
                </c:pt>
                <c:pt idx="48">
                  <c:v>43907.041669328704</c:v>
                </c:pt>
                <c:pt idx="49">
                  <c:v>43907.083336053242</c:v>
                </c:pt>
                <c:pt idx="50">
                  <c:v>43907.125002777779</c:v>
                </c:pt>
                <c:pt idx="51">
                  <c:v>43907.166669502316</c:v>
                </c:pt>
                <c:pt idx="52">
                  <c:v>43907.208336226853</c:v>
                </c:pt>
                <c:pt idx="53">
                  <c:v>43907.25000295139</c:v>
                </c:pt>
                <c:pt idx="54">
                  <c:v>43907.291669675928</c:v>
                </c:pt>
                <c:pt idx="55">
                  <c:v>43907.333336400465</c:v>
                </c:pt>
                <c:pt idx="56">
                  <c:v>43907.375003125002</c:v>
                </c:pt>
                <c:pt idx="57">
                  <c:v>43907.416669849539</c:v>
                </c:pt>
                <c:pt idx="58">
                  <c:v>43907.458336574076</c:v>
                </c:pt>
                <c:pt idx="59">
                  <c:v>43907.500003298614</c:v>
                </c:pt>
                <c:pt idx="60">
                  <c:v>43907.541670023151</c:v>
                </c:pt>
                <c:pt idx="61">
                  <c:v>43907.583336747688</c:v>
                </c:pt>
                <c:pt idx="62">
                  <c:v>43907.625003472225</c:v>
                </c:pt>
                <c:pt idx="63">
                  <c:v>43907.666670196762</c:v>
                </c:pt>
                <c:pt idx="64">
                  <c:v>43907.7083369213</c:v>
                </c:pt>
                <c:pt idx="65">
                  <c:v>43907.750003645837</c:v>
                </c:pt>
                <c:pt idx="66">
                  <c:v>43907.791670370367</c:v>
                </c:pt>
                <c:pt idx="67">
                  <c:v>43907.833337094904</c:v>
                </c:pt>
                <c:pt idx="68">
                  <c:v>43907.875003819441</c:v>
                </c:pt>
                <c:pt idx="69">
                  <c:v>43907.916670543978</c:v>
                </c:pt>
                <c:pt idx="70">
                  <c:v>43907.958337268516</c:v>
                </c:pt>
                <c:pt idx="71">
                  <c:v>43908.000003993053</c:v>
                </c:pt>
                <c:pt idx="72">
                  <c:v>43908.04167071759</c:v>
                </c:pt>
                <c:pt idx="73">
                  <c:v>43908.083337442127</c:v>
                </c:pt>
                <c:pt idx="74">
                  <c:v>43908.125004166664</c:v>
                </c:pt>
                <c:pt idx="75">
                  <c:v>43908.166670891202</c:v>
                </c:pt>
                <c:pt idx="76">
                  <c:v>43908.208337615739</c:v>
                </c:pt>
                <c:pt idx="77">
                  <c:v>43908.250004340276</c:v>
                </c:pt>
                <c:pt idx="78">
                  <c:v>43908.291671064813</c:v>
                </c:pt>
                <c:pt idx="79">
                  <c:v>43908.33333778935</c:v>
                </c:pt>
                <c:pt idx="80">
                  <c:v>43908.375004513888</c:v>
                </c:pt>
                <c:pt idx="81">
                  <c:v>43908.416671238425</c:v>
                </c:pt>
                <c:pt idx="82">
                  <c:v>43908.458337962962</c:v>
                </c:pt>
                <c:pt idx="83">
                  <c:v>43908.500004687499</c:v>
                </c:pt>
                <c:pt idx="84">
                  <c:v>43908.541671412037</c:v>
                </c:pt>
                <c:pt idx="85">
                  <c:v>43908.583338136574</c:v>
                </c:pt>
                <c:pt idx="86">
                  <c:v>43908.625004861111</c:v>
                </c:pt>
                <c:pt idx="87">
                  <c:v>43908.666671585648</c:v>
                </c:pt>
                <c:pt idx="88">
                  <c:v>43908.708338310185</c:v>
                </c:pt>
                <c:pt idx="89">
                  <c:v>43908.750005034723</c:v>
                </c:pt>
                <c:pt idx="90">
                  <c:v>43908.79167175926</c:v>
                </c:pt>
                <c:pt idx="91">
                  <c:v>43908.833338483797</c:v>
                </c:pt>
                <c:pt idx="92">
                  <c:v>43908.875005208334</c:v>
                </c:pt>
                <c:pt idx="93">
                  <c:v>43908.916671932871</c:v>
                </c:pt>
                <c:pt idx="94">
                  <c:v>43908.958338657409</c:v>
                </c:pt>
                <c:pt idx="95">
                  <c:v>43909.000005381946</c:v>
                </c:pt>
                <c:pt idx="96">
                  <c:v>43909.041672106483</c:v>
                </c:pt>
                <c:pt idx="97">
                  <c:v>43909.08333883102</c:v>
                </c:pt>
                <c:pt idx="98">
                  <c:v>43909.125005555557</c:v>
                </c:pt>
                <c:pt idx="99">
                  <c:v>43909.166672280095</c:v>
                </c:pt>
                <c:pt idx="100">
                  <c:v>43909.208339004632</c:v>
                </c:pt>
                <c:pt idx="101">
                  <c:v>43909.250005729169</c:v>
                </c:pt>
                <c:pt idx="102">
                  <c:v>43909.291672453706</c:v>
                </c:pt>
                <c:pt idx="103">
                  <c:v>43909.333339178243</c:v>
                </c:pt>
                <c:pt idx="104">
                  <c:v>43909.375005902781</c:v>
                </c:pt>
                <c:pt idx="105">
                  <c:v>43909.416672627318</c:v>
                </c:pt>
                <c:pt idx="106">
                  <c:v>43909.458339351855</c:v>
                </c:pt>
                <c:pt idx="107">
                  <c:v>43909.500006076392</c:v>
                </c:pt>
                <c:pt idx="108">
                  <c:v>43909.54167280093</c:v>
                </c:pt>
                <c:pt idx="109">
                  <c:v>43909.583339525459</c:v>
                </c:pt>
                <c:pt idx="110">
                  <c:v>43909.625006249997</c:v>
                </c:pt>
                <c:pt idx="111">
                  <c:v>43909.666672974534</c:v>
                </c:pt>
                <c:pt idx="112">
                  <c:v>43909.708339699071</c:v>
                </c:pt>
                <c:pt idx="113">
                  <c:v>43909.750006423608</c:v>
                </c:pt>
                <c:pt idx="114">
                  <c:v>43909.791673148145</c:v>
                </c:pt>
                <c:pt idx="115">
                  <c:v>43909.833339872683</c:v>
                </c:pt>
                <c:pt idx="116">
                  <c:v>43909.87500659722</c:v>
                </c:pt>
                <c:pt idx="117">
                  <c:v>43909.916673321757</c:v>
                </c:pt>
                <c:pt idx="118">
                  <c:v>43909.958340046294</c:v>
                </c:pt>
                <c:pt idx="119">
                  <c:v>43910.000006770832</c:v>
                </c:pt>
                <c:pt idx="120">
                  <c:v>43910.041673495369</c:v>
                </c:pt>
                <c:pt idx="121">
                  <c:v>43910.083340219906</c:v>
                </c:pt>
                <c:pt idx="122">
                  <c:v>43910.125006944443</c:v>
                </c:pt>
                <c:pt idx="123">
                  <c:v>43910.16667366898</c:v>
                </c:pt>
                <c:pt idx="124">
                  <c:v>43910.208340393518</c:v>
                </c:pt>
                <c:pt idx="125">
                  <c:v>43910.250007118055</c:v>
                </c:pt>
                <c:pt idx="126">
                  <c:v>43910.291673842592</c:v>
                </c:pt>
                <c:pt idx="127">
                  <c:v>43910.333340567129</c:v>
                </c:pt>
                <c:pt idx="128">
                  <c:v>43910.375007291666</c:v>
                </c:pt>
                <c:pt idx="129">
                  <c:v>43910.416674016204</c:v>
                </c:pt>
                <c:pt idx="130">
                  <c:v>43910.458340740741</c:v>
                </c:pt>
                <c:pt idx="131">
                  <c:v>43910.500007465278</c:v>
                </c:pt>
                <c:pt idx="132">
                  <c:v>43910.541674189815</c:v>
                </c:pt>
                <c:pt idx="133">
                  <c:v>43910.583340914352</c:v>
                </c:pt>
                <c:pt idx="134">
                  <c:v>43910.62500763889</c:v>
                </c:pt>
                <c:pt idx="135">
                  <c:v>43910.666674363427</c:v>
                </c:pt>
                <c:pt idx="136">
                  <c:v>43910.708341087964</c:v>
                </c:pt>
                <c:pt idx="137">
                  <c:v>43910.750007812501</c:v>
                </c:pt>
                <c:pt idx="138">
                  <c:v>43910.791674537038</c:v>
                </c:pt>
                <c:pt idx="139">
                  <c:v>43910.833341261576</c:v>
                </c:pt>
                <c:pt idx="140">
                  <c:v>43910.875007986113</c:v>
                </c:pt>
                <c:pt idx="141">
                  <c:v>43910.91667471065</c:v>
                </c:pt>
                <c:pt idx="142">
                  <c:v>43910.958341435187</c:v>
                </c:pt>
                <c:pt idx="143">
                  <c:v>43911.000008159725</c:v>
                </c:pt>
                <c:pt idx="144">
                  <c:v>43911.041674884262</c:v>
                </c:pt>
                <c:pt idx="145">
                  <c:v>43911.083341608799</c:v>
                </c:pt>
                <c:pt idx="146">
                  <c:v>43911.125008333336</c:v>
                </c:pt>
                <c:pt idx="147">
                  <c:v>43911.166675057873</c:v>
                </c:pt>
                <c:pt idx="148">
                  <c:v>43911.208341782411</c:v>
                </c:pt>
                <c:pt idx="149">
                  <c:v>43911.250008506948</c:v>
                </c:pt>
                <c:pt idx="150">
                  <c:v>43911.291675231485</c:v>
                </c:pt>
                <c:pt idx="151">
                  <c:v>43911.333341956015</c:v>
                </c:pt>
                <c:pt idx="152">
                  <c:v>43911.375008680552</c:v>
                </c:pt>
                <c:pt idx="153">
                  <c:v>43911.416675405089</c:v>
                </c:pt>
                <c:pt idx="154">
                  <c:v>43911.458342129627</c:v>
                </c:pt>
                <c:pt idx="155">
                  <c:v>43911.500008854164</c:v>
                </c:pt>
                <c:pt idx="156">
                  <c:v>43911.541675578701</c:v>
                </c:pt>
                <c:pt idx="157">
                  <c:v>43911.583342303238</c:v>
                </c:pt>
                <c:pt idx="158">
                  <c:v>43911.625009027775</c:v>
                </c:pt>
                <c:pt idx="159">
                  <c:v>43911.666675752313</c:v>
                </c:pt>
                <c:pt idx="160">
                  <c:v>43911.70834247685</c:v>
                </c:pt>
                <c:pt idx="161">
                  <c:v>43911.750009201387</c:v>
                </c:pt>
                <c:pt idx="162">
                  <c:v>43911.791675925924</c:v>
                </c:pt>
                <c:pt idx="163">
                  <c:v>43911.833342650461</c:v>
                </c:pt>
                <c:pt idx="164">
                  <c:v>43911.875009374999</c:v>
                </c:pt>
                <c:pt idx="165">
                  <c:v>43911.916676099536</c:v>
                </c:pt>
                <c:pt idx="166">
                  <c:v>43911.958342824073</c:v>
                </c:pt>
                <c:pt idx="167">
                  <c:v>43912.00000954861</c:v>
                </c:pt>
              </c:numCache>
            </c:numRef>
          </c:cat>
          <c:val>
            <c:numRef>
              <c:f>Sheet2!$C$22:$FN$22</c:f>
              <c:numCache>
                <c:formatCode>#,##0</c:formatCode>
                <c:ptCount val="168"/>
                <c:pt idx="0">
                  <c:v>127.52999999999884</c:v>
                </c:pt>
                <c:pt idx="1">
                  <c:v>-55.660000000003492</c:v>
                </c:pt>
                <c:pt idx="2">
                  <c:v>-111.77000000000044</c:v>
                </c:pt>
                <c:pt idx="3">
                  <c:v>68.380000000001019</c:v>
                </c:pt>
                <c:pt idx="4">
                  <c:v>-113.93000000000029</c:v>
                </c:pt>
                <c:pt idx="5">
                  <c:v>-44.150000000001455</c:v>
                </c:pt>
                <c:pt idx="6">
                  <c:v>109.77000000000044</c:v>
                </c:pt>
                <c:pt idx="7">
                  <c:v>370.19999999999709</c:v>
                </c:pt>
                <c:pt idx="8">
                  <c:v>727.92000000000553</c:v>
                </c:pt>
                <c:pt idx="9">
                  <c:v>376.98999999999796</c:v>
                </c:pt>
                <c:pt idx="10">
                  <c:v>-110.69000000000233</c:v>
                </c:pt>
                <c:pt idx="11">
                  <c:v>-634.19999999999709</c:v>
                </c:pt>
                <c:pt idx="12">
                  <c:v>-783.80000000000291</c:v>
                </c:pt>
                <c:pt idx="13">
                  <c:v>-603.5</c:v>
                </c:pt>
                <c:pt idx="14">
                  <c:v>-568.08999999999651</c:v>
                </c:pt>
                <c:pt idx="15">
                  <c:v>-349.72000000000116</c:v>
                </c:pt>
                <c:pt idx="16">
                  <c:v>61.409999999996217</c:v>
                </c:pt>
                <c:pt idx="17">
                  <c:v>-375.7699999999968</c:v>
                </c:pt>
                <c:pt idx="18">
                  <c:v>-662.19999999999709</c:v>
                </c:pt>
                <c:pt idx="19">
                  <c:v>-621.7300000000032</c:v>
                </c:pt>
                <c:pt idx="20">
                  <c:v>-201.55000000000291</c:v>
                </c:pt>
                <c:pt idx="21">
                  <c:v>19.589999999996508</c:v>
                </c:pt>
                <c:pt idx="22">
                  <c:v>-208.5199999999968</c:v>
                </c:pt>
                <c:pt idx="23">
                  <c:v>-460.83000000000175</c:v>
                </c:pt>
                <c:pt idx="24">
                  <c:v>-550.87999999999738</c:v>
                </c:pt>
                <c:pt idx="25">
                  <c:v>-661.88000000000102</c:v>
                </c:pt>
                <c:pt idx="26">
                  <c:v>-616.63000000000102</c:v>
                </c:pt>
                <c:pt idx="27">
                  <c:v>-287.09999999999854</c:v>
                </c:pt>
                <c:pt idx="28">
                  <c:v>-429.97999999999956</c:v>
                </c:pt>
                <c:pt idx="29">
                  <c:v>170.91000000000349</c:v>
                </c:pt>
                <c:pt idx="30">
                  <c:v>1273.0800000000017</c:v>
                </c:pt>
                <c:pt idx="31">
                  <c:v>1747.5800000000017</c:v>
                </c:pt>
                <c:pt idx="32">
                  <c:v>1099.5499999999956</c:v>
                </c:pt>
                <c:pt idx="33">
                  <c:v>505.38000000000466</c:v>
                </c:pt>
                <c:pt idx="34">
                  <c:v>-142.42000000000553</c:v>
                </c:pt>
                <c:pt idx="35">
                  <c:v>-197.79999999999563</c:v>
                </c:pt>
                <c:pt idx="36">
                  <c:v>-713.18000000000029</c:v>
                </c:pt>
                <c:pt idx="37">
                  <c:v>-476.18000000000029</c:v>
                </c:pt>
                <c:pt idx="38">
                  <c:v>-559.69000000000233</c:v>
                </c:pt>
                <c:pt idx="39">
                  <c:v>141.7699999999968</c:v>
                </c:pt>
                <c:pt idx="40">
                  <c:v>-70.25</c:v>
                </c:pt>
                <c:pt idx="41">
                  <c:v>145.15000000000146</c:v>
                </c:pt>
                <c:pt idx="42">
                  <c:v>-148.41999999999825</c:v>
                </c:pt>
                <c:pt idx="43">
                  <c:v>-99.610000000000582</c:v>
                </c:pt>
                <c:pt idx="44">
                  <c:v>606.75</c:v>
                </c:pt>
                <c:pt idx="45">
                  <c:v>280.10999999999331</c:v>
                </c:pt>
                <c:pt idx="46">
                  <c:v>-279.80000000000291</c:v>
                </c:pt>
                <c:pt idx="47">
                  <c:v>-421.86000000000058</c:v>
                </c:pt>
                <c:pt idx="48">
                  <c:v>316.79000000000087</c:v>
                </c:pt>
                <c:pt idx="49">
                  <c:v>314.79999999999927</c:v>
                </c:pt>
                <c:pt idx="50">
                  <c:v>133.88999999999942</c:v>
                </c:pt>
                <c:pt idx="51">
                  <c:v>385.31999999999971</c:v>
                </c:pt>
                <c:pt idx="52">
                  <c:v>345.46999999999753</c:v>
                </c:pt>
                <c:pt idx="53">
                  <c:v>823.35000000000218</c:v>
                </c:pt>
                <c:pt idx="54">
                  <c:v>1976.2299999999959</c:v>
                </c:pt>
                <c:pt idx="55">
                  <c:v>2116.5299999999988</c:v>
                </c:pt>
                <c:pt idx="56">
                  <c:v>1573.1700000000055</c:v>
                </c:pt>
                <c:pt idx="57">
                  <c:v>820.44000000000233</c:v>
                </c:pt>
                <c:pt idx="58">
                  <c:v>269.50999999999476</c:v>
                </c:pt>
                <c:pt idx="59">
                  <c:v>-421.7699999999968</c:v>
                </c:pt>
                <c:pt idx="60">
                  <c:v>-990.72000000000116</c:v>
                </c:pt>
                <c:pt idx="61">
                  <c:v>-939.93000000000029</c:v>
                </c:pt>
                <c:pt idx="62">
                  <c:v>-1435.1200000000026</c:v>
                </c:pt>
                <c:pt idx="63">
                  <c:v>-1045.2799999999988</c:v>
                </c:pt>
                <c:pt idx="64">
                  <c:v>-1038.9800000000032</c:v>
                </c:pt>
                <c:pt idx="65">
                  <c:v>-1146.4000000000015</c:v>
                </c:pt>
                <c:pt idx="66">
                  <c:v>-501.90000000000146</c:v>
                </c:pt>
                <c:pt idx="67">
                  <c:v>83.979999999995925</c:v>
                </c:pt>
                <c:pt idx="68">
                  <c:v>834.13999999999942</c:v>
                </c:pt>
                <c:pt idx="69">
                  <c:v>323.91999999999825</c:v>
                </c:pt>
                <c:pt idx="70">
                  <c:v>178.66000000000349</c:v>
                </c:pt>
                <c:pt idx="71">
                  <c:v>10.059999999997672</c:v>
                </c:pt>
                <c:pt idx="72">
                  <c:v>778.32000000000698</c:v>
                </c:pt>
                <c:pt idx="73">
                  <c:v>488.55999999999767</c:v>
                </c:pt>
                <c:pt idx="74">
                  <c:v>499.31000000000495</c:v>
                </c:pt>
                <c:pt idx="75">
                  <c:v>485.25</c:v>
                </c:pt>
                <c:pt idx="76">
                  <c:v>793.27000000000044</c:v>
                </c:pt>
                <c:pt idx="77">
                  <c:v>1162.2300000000032</c:v>
                </c:pt>
                <c:pt idx="78">
                  <c:v>2263.8099999999977</c:v>
                </c:pt>
                <c:pt idx="79">
                  <c:v>2165.0200000000041</c:v>
                </c:pt>
                <c:pt idx="80">
                  <c:v>1280.6900000000023</c:v>
                </c:pt>
                <c:pt idx="81">
                  <c:v>876.52000000000407</c:v>
                </c:pt>
                <c:pt idx="82">
                  <c:v>755.87000000000262</c:v>
                </c:pt>
                <c:pt idx="83">
                  <c:v>485.43000000000029</c:v>
                </c:pt>
                <c:pt idx="84">
                  <c:v>59.770000000004075</c:v>
                </c:pt>
                <c:pt idx="85">
                  <c:v>-222.5</c:v>
                </c:pt>
                <c:pt idx="86">
                  <c:v>-119.26000000000204</c:v>
                </c:pt>
                <c:pt idx="87">
                  <c:v>-507.55999999999767</c:v>
                </c:pt>
                <c:pt idx="88">
                  <c:v>-29.980000000003201</c:v>
                </c:pt>
                <c:pt idx="89">
                  <c:v>-252.38999999999942</c:v>
                </c:pt>
                <c:pt idx="90">
                  <c:v>-57.020000000004075</c:v>
                </c:pt>
                <c:pt idx="91">
                  <c:v>266.90999999999622</c:v>
                </c:pt>
                <c:pt idx="92">
                  <c:v>912.77000000000407</c:v>
                </c:pt>
                <c:pt idx="93">
                  <c:v>746.44999999999709</c:v>
                </c:pt>
                <c:pt idx="94">
                  <c:v>758.43000000000029</c:v>
                </c:pt>
                <c:pt idx="95">
                  <c:v>208.79000000000087</c:v>
                </c:pt>
                <c:pt idx="96">
                  <c:v>890.54000000000087</c:v>
                </c:pt>
                <c:pt idx="97">
                  <c:v>630.80000000000291</c:v>
                </c:pt>
                <c:pt idx="98">
                  <c:v>339.54000000000087</c:v>
                </c:pt>
                <c:pt idx="99">
                  <c:v>513.56999999999971</c:v>
                </c:pt>
                <c:pt idx="100">
                  <c:v>638.61000000000058</c:v>
                </c:pt>
                <c:pt idx="101">
                  <c:v>1095.25</c:v>
                </c:pt>
                <c:pt idx="102">
                  <c:v>2157.8099999999977</c:v>
                </c:pt>
                <c:pt idx="103">
                  <c:v>2024.2700000000041</c:v>
                </c:pt>
                <c:pt idx="104">
                  <c:v>1329.7299999999959</c:v>
                </c:pt>
                <c:pt idx="105">
                  <c:v>1136.6300000000047</c:v>
                </c:pt>
                <c:pt idx="106">
                  <c:v>499.87999999999738</c:v>
                </c:pt>
                <c:pt idx="107">
                  <c:v>-99.830000000001746</c:v>
                </c:pt>
                <c:pt idx="108">
                  <c:v>-628.58000000000175</c:v>
                </c:pt>
                <c:pt idx="109">
                  <c:v>-1043.2400000000052</c:v>
                </c:pt>
                <c:pt idx="110">
                  <c:v>-1178.9699999999939</c:v>
                </c:pt>
                <c:pt idx="111">
                  <c:v>-1529.8300000000017</c:v>
                </c:pt>
                <c:pt idx="112">
                  <c:v>-1595.9700000000012</c:v>
                </c:pt>
                <c:pt idx="113">
                  <c:v>-1267.8700000000026</c:v>
                </c:pt>
                <c:pt idx="114">
                  <c:v>-987.79000000000087</c:v>
                </c:pt>
                <c:pt idx="115">
                  <c:v>-838.68000000000029</c:v>
                </c:pt>
                <c:pt idx="116">
                  <c:v>125.95999999999913</c:v>
                </c:pt>
                <c:pt idx="117">
                  <c:v>152.54999999999563</c:v>
                </c:pt>
                <c:pt idx="118">
                  <c:v>-272.56999999999971</c:v>
                </c:pt>
                <c:pt idx="119">
                  <c:v>-529.0199999999968</c:v>
                </c:pt>
                <c:pt idx="120">
                  <c:v>-219.72999999999593</c:v>
                </c:pt>
                <c:pt idx="121">
                  <c:v>-217.7300000000032</c:v>
                </c:pt>
                <c:pt idx="122">
                  <c:v>-212.33999999999651</c:v>
                </c:pt>
                <c:pt idx="123">
                  <c:v>-448.09999999999854</c:v>
                </c:pt>
                <c:pt idx="124">
                  <c:v>-661.20999999999913</c:v>
                </c:pt>
                <c:pt idx="125">
                  <c:v>307.47000000000116</c:v>
                </c:pt>
                <c:pt idx="126">
                  <c:v>1411.1200000000026</c:v>
                </c:pt>
                <c:pt idx="127">
                  <c:v>1337.1299999999974</c:v>
                </c:pt>
                <c:pt idx="128">
                  <c:v>705.84000000000378</c:v>
                </c:pt>
                <c:pt idx="129">
                  <c:v>664.13999999999942</c:v>
                </c:pt>
                <c:pt idx="130">
                  <c:v>172.78000000000611</c:v>
                </c:pt>
                <c:pt idx="131">
                  <c:v>-399.67000000000553</c:v>
                </c:pt>
                <c:pt idx="132">
                  <c:v>-1002.0699999999997</c:v>
                </c:pt>
                <c:pt idx="133">
                  <c:v>-951.02999999999884</c:v>
                </c:pt>
                <c:pt idx="134">
                  <c:v>-972.01000000000204</c:v>
                </c:pt>
                <c:pt idx="135">
                  <c:v>-269.50999999999476</c:v>
                </c:pt>
                <c:pt idx="136">
                  <c:v>-511.54000000000087</c:v>
                </c:pt>
                <c:pt idx="137">
                  <c:v>-80.980000000003201</c:v>
                </c:pt>
                <c:pt idx="138">
                  <c:v>-542.13000000000466</c:v>
                </c:pt>
                <c:pt idx="139">
                  <c:v>-1065.320000000007</c:v>
                </c:pt>
                <c:pt idx="140">
                  <c:v>-427.56999999999971</c:v>
                </c:pt>
                <c:pt idx="141">
                  <c:v>-483.72000000000116</c:v>
                </c:pt>
                <c:pt idx="142">
                  <c:v>-673.09999999999854</c:v>
                </c:pt>
                <c:pt idx="143">
                  <c:v>-465.48999999999796</c:v>
                </c:pt>
                <c:pt idx="144">
                  <c:v>-503.58999999999651</c:v>
                </c:pt>
                <c:pt idx="145">
                  <c:v>-468.30999999999767</c:v>
                </c:pt>
                <c:pt idx="146">
                  <c:v>-656.75000000000364</c:v>
                </c:pt>
                <c:pt idx="147">
                  <c:v>-582.36000000000058</c:v>
                </c:pt>
                <c:pt idx="148">
                  <c:v>-439.29000000000087</c:v>
                </c:pt>
                <c:pt idx="149">
                  <c:v>-481.81000000000495</c:v>
                </c:pt>
                <c:pt idx="150">
                  <c:v>-749.93000000000029</c:v>
                </c:pt>
                <c:pt idx="151">
                  <c:v>138.09999999999854</c:v>
                </c:pt>
                <c:pt idx="152">
                  <c:v>670.93999999999505</c:v>
                </c:pt>
                <c:pt idx="153">
                  <c:v>423.13999999999942</c:v>
                </c:pt>
                <c:pt idx="154">
                  <c:v>96.759999999994761</c:v>
                </c:pt>
                <c:pt idx="155">
                  <c:v>-199.36999999999534</c:v>
                </c:pt>
                <c:pt idx="156">
                  <c:v>-450.16999999999825</c:v>
                </c:pt>
                <c:pt idx="157">
                  <c:v>-657.31999999999971</c:v>
                </c:pt>
                <c:pt idx="158">
                  <c:v>-636.31000000000495</c:v>
                </c:pt>
                <c:pt idx="159">
                  <c:v>-692.80999999999767</c:v>
                </c:pt>
                <c:pt idx="160">
                  <c:v>-751.10000000000582</c:v>
                </c:pt>
                <c:pt idx="161">
                  <c:v>-747.41000000000349</c:v>
                </c:pt>
                <c:pt idx="162">
                  <c:v>-1540.6999999999971</c:v>
                </c:pt>
                <c:pt idx="163">
                  <c:v>-1680.8099999999977</c:v>
                </c:pt>
                <c:pt idx="164">
                  <c:v>-1065.3600000000006</c:v>
                </c:pt>
                <c:pt idx="165">
                  <c:v>-637.91999999999825</c:v>
                </c:pt>
                <c:pt idx="166">
                  <c:v>-361.90000000000146</c:v>
                </c:pt>
                <c:pt idx="167">
                  <c:v>-629.29000000000087</c:v>
                </c:pt>
              </c:numCache>
              <c:extLst xmlns:c15="http://schemas.microsoft.com/office/drawing/2012/chart"/>
            </c:numRef>
          </c:val>
          <c:smooth val="0"/>
        </c:ser>
        <c:dLbls>
          <c:showLegendKey val="0"/>
          <c:showVal val="0"/>
          <c:showCatName val="0"/>
          <c:showSerName val="0"/>
          <c:showPercent val="0"/>
          <c:showBubbleSize val="0"/>
        </c:dLbls>
        <c:smooth val="0"/>
        <c:axId val="198683800"/>
        <c:axId val="198679488"/>
        <c:extLst>
          <c:ext xmlns:c15="http://schemas.microsoft.com/office/drawing/2012/chart" uri="{02D57815-91ED-43cb-92C2-25804820EDAC}">
            <c15:filteredLineSeries>
              <c15:ser>
                <c:idx val="2"/>
                <c:order val="0"/>
                <c:tx>
                  <c:strRef>
                    <c:extLst>
                      <c:ext uri="{02D57815-91ED-43cb-92C2-25804820EDAC}">
                        <c15:formulaRef>
                          <c15:sqref>Sheet2!$B$6</c15:sqref>
                        </c15:formulaRef>
                      </c:ext>
                    </c:extLst>
                    <c:strCache>
                      <c:ptCount val="1"/>
                      <c:pt idx="0">
                        <c:v>3/1</c:v>
                      </c:pt>
                    </c:strCache>
                  </c:strRef>
                </c:tx>
                <c:spPr>
                  <a:ln w="28575" cap="rnd">
                    <a:solidFill>
                      <a:schemeClr val="accent1"/>
                    </a:solidFill>
                    <a:round/>
                  </a:ln>
                  <a:effectLst/>
                </c:spPr>
                <c:marker>
                  <c:symbol val="none"/>
                </c:marker>
                <c:cat>
                  <c:numRef>
                    <c:extLst>
                      <c:ext uri="{02D57815-91ED-43cb-92C2-25804820EDAC}">
                        <c15:formulaRef>
                          <c15:sqref>Sheet2!$C$17:$FN$17</c15:sqref>
                        </c15:formulaRef>
                      </c:ext>
                    </c:extLst>
                    <c:numCache>
                      <c:formatCode>0.00</c:formatCode>
                      <c:ptCount val="168"/>
                      <c:pt idx="0">
                        <c:v>43905.041666666664</c:v>
                      </c:pt>
                      <c:pt idx="1">
                        <c:v>43905.083333333336</c:v>
                      </c:pt>
                      <c:pt idx="2">
                        <c:v>43905.125000057873</c:v>
                      </c:pt>
                      <c:pt idx="3">
                        <c:v>43905.16666678241</c:v>
                      </c:pt>
                      <c:pt idx="4">
                        <c:v>43905.208333506947</c:v>
                      </c:pt>
                      <c:pt idx="5">
                        <c:v>43905.250000231485</c:v>
                      </c:pt>
                      <c:pt idx="6">
                        <c:v>43905.291666956022</c:v>
                      </c:pt>
                      <c:pt idx="7">
                        <c:v>43905.333333680559</c:v>
                      </c:pt>
                      <c:pt idx="8">
                        <c:v>43905.375000405096</c:v>
                      </c:pt>
                      <c:pt idx="9">
                        <c:v>43905.416667129626</c:v>
                      </c:pt>
                      <c:pt idx="10">
                        <c:v>43905.458333854163</c:v>
                      </c:pt>
                      <c:pt idx="11">
                        <c:v>43905.500000578701</c:v>
                      </c:pt>
                      <c:pt idx="12">
                        <c:v>43905.541667303238</c:v>
                      </c:pt>
                      <c:pt idx="13">
                        <c:v>43905.583334027775</c:v>
                      </c:pt>
                      <c:pt idx="14">
                        <c:v>43905.625000752312</c:v>
                      </c:pt>
                      <c:pt idx="15">
                        <c:v>43905.666667476849</c:v>
                      </c:pt>
                      <c:pt idx="16">
                        <c:v>43905.708334201387</c:v>
                      </c:pt>
                      <c:pt idx="17">
                        <c:v>43905.750000925924</c:v>
                      </c:pt>
                      <c:pt idx="18">
                        <c:v>43905.791667650461</c:v>
                      </c:pt>
                      <c:pt idx="19">
                        <c:v>43905.833334374998</c:v>
                      </c:pt>
                      <c:pt idx="20">
                        <c:v>43905.875001099535</c:v>
                      </c:pt>
                      <c:pt idx="21">
                        <c:v>43905.916667824073</c:v>
                      </c:pt>
                      <c:pt idx="22">
                        <c:v>43905.95833454861</c:v>
                      </c:pt>
                      <c:pt idx="23">
                        <c:v>43906.000001273147</c:v>
                      </c:pt>
                      <c:pt idx="24">
                        <c:v>43906.041667997684</c:v>
                      </c:pt>
                      <c:pt idx="25">
                        <c:v>43906.083334722221</c:v>
                      </c:pt>
                      <c:pt idx="26">
                        <c:v>43906.125001446759</c:v>
                      </c:pt>
                      <c:pt idx="27">
                        <c:v>43906.166668171296</c:v>
                      </c:pt>
                      <c:pt idx="28">
                        <c:v>43906.208334895833</c:v>
                      </c:pt>
                      <c:pt idx="29">
                        <c:v>43906.250001562497</c:v>
                      </c:pt>
                      <c:pt idx="30">
                        <c:v>43906.291668287035</c:v>
                      </c:pt>
                      <c:pt idx="31">
                        <c:v>43906.333335011572</c:v>
                      </c:pt>
                      <c:pt idx="32">
                        <c:v>43906.375001736109</c:v>
                      </c:pt>
                      <c:pt idx="33">
                        <c:v>43906.416668460646</c:v>
                      </c:pt>
                      <c:pt idx="34">
                        <c:v>43906.458335185183</c:v>
                      </c:pt>
                      <c:pt idx="35">
                        <c:v>43906.500001909721</c:v>
                      </c:pt>
                      <c:pt idx="36">
                        <c:v>43906.541668634258</c:v>
                      </c:pt>
                      <c:pt idx="37">
                        <c:v>43906.583335358795</c:v>
                      </c:pt>
                      <c:pt idx="38">
                        <c:v>43906.625002083332</c:v>
                      </c:pt>
                      <c:pt idx="39">
                        <c:v>43906.666668807869</c:v>
                      </c:pt>
                      <c:pt idx="40">
                        <c:v>43906.708335532407</c:v>
                      </c:pt>
                      <c:pt idx="41">
                        <c:v>43906.750002256944</c:v>
                      </c:pt>
                      <c:pt idx="42">
                        <c:v>43906.791668981481</c:v>
                      </c:pt>
                      <c:pt idx="43">
                        <c:v>43906.833335706018</c:v>
                      </c:pt>
                      <c:pt idx="44">
                        <c:v>43906.875002430555</c:v>
                      </c:pt>
                      <c:pt idx="45">
                        <c:v>43906.916669155093</c:v>
                      </c:pt>
                      <c:pt idx="46">
                        <c:v>43906.95833587963</c:v>
                      </c:pt>
                      <c:pt idx="47">
                        <c:v>43907.000002604167</c:v>
                      </c:pt>
                      <c:pt idx="48">
                        <c:v>43907.041669328704</c:v>
                      </c:pt>
                      <c:pt idx="49">
                        <c:v>43907.083336053242</c:v>
                      </c:pt>
                      <c:pt idx="50">
                        <c:v>43907.125002777779</c:v>
                      </c:pt>
                      <c:pt idx="51">
                        <c:v>43907.166669502316</c:v>
                      </c:pt>
                      <c:pt idx="52">
                        <c:v>43907.208336226853</c:v>
                      </c:pt>
                      <c:pt idx="53">
                        <c:v>43907.25000295139</c:v>
                      </c:pt>
                      <c:pt idx="54">
                        <c:v>43907.291669675928</c:v>
                      </c:pt>
                      <c:pt idx="55">
                        <c:v>43907.333336400465</c:v>
                      </c:pt>
                      <c:pt idx="56">
                        <c:v>43907.375003125002</c:v>
                      </c:pt>
                      <c:pt idx="57">
                        <c:v>43907.416669849539</c:v>
                      </c:pt>
                      <c:pt idx="58">
                        <c:v>43907.458336574076</c:v>
                      </c:pt>
                      <c:pt idx="59">
                        <c:v>43907.500003298614</c:v>
                      </c:pt>
                      <c:pt idx="60">
                        <c:v>43907.541670023151</c:v>
                      </c:pt>
                      <c:pt idx="61">
                        <c:v>43907.583336747688</c:v>
                      </c:pt>
                      <c:pt idx="62">
                        <c:v>43907.625003472225</c:v>
                      </c:pt>
                      <c:pt idx="63">
                        <c:v>43907.666670196762</c:v>
                      </c:pt>
                      <c:pt idx="64">
                        <c:v>43907.7083369213</c:v>
                      </c:pt>
                      <c:pt idx="65">
                        <c:v>43907.750003645837</c:v>
                      </c:pt>
                      <c:pt idx="66">
                        <c:v>43907.791670370367</c:v>
                      </c:pt>
                      <c:pt idx="67">
                        <c:v>43907.833337094904</c:v>
                      </c:pt>
                      <c:pt idx="68">
                        <c:v>43907.875003819441</c:v>
                      </c:pt>
                      <c:pt idx="69">
                        <c:v>43907.916670543978</c:v>
                      </c:pt>
                      <c:pt idx="70">
                        <c:v>43907.958337268516</c:v>
                      </c:pt>
                      <c:pt idx="71">
                        <c:v>43908.000003993053</c:v>
                      </c:pt>
                      <c:pt idx="72">
                        <c:v>43908.04167071759</c:v>
                      </c:pt>
                      <c:pt idx="73">
                        <c:v>43908.083337442127</c:v>
                      </c:pt>
                      <c:pt idx="74">
                        <c:v>43908.125004166664</c:v>
                      </c:pt>
                      <c:pt idx="75">
                        <c:v>43908.166670891202</c:v>
                      </c:pt>
                      <c:pt idx="76">
                        <c:v>43908.208337615739</c:v>
                      </c:pt>
                      <c:pt idx="77">
                        <c:v>43908.250004340276</c:v>
                      </c:pt>
                      <c:pt idx="78">
                        <c:v>43908.291671064813</c:v>
                      </c:pt>
                      <c:pt idx="79">
                        <c:v>43908.33333778935</c:v>
                      </c:pt>
                      <c:pt idx="80">
                        <c:v>43908.375004513888</c:v>
                      </c:pt>
                      <c:pt idx="81">
                        <c:v>43908.416671238425</c:v>
                      </c:pt>
                      <c:pt idx="82">
                        <c:v>43908.458337962962</c:v>
                      </c:pt>
                      <c:pt idx="83">
                        <c:v>43908.500004687499</c:v>
                      </c:pt>
                      <c:pt idx="84">
                        <c:v>43908.541671412037</c:v>
                      </c:pt>
                      <c:pt idx="85">
                        <c:v>43908.583338136574</c:v>
                      </c:pt>
                      <c:pt idx="86">
                        <c:v>43908.625004861111</c:v>
                      </c:pt>
                      <c:pt idx="87">
                        <c:v>43908.666671585648</c:v>
                      </c:pt>
                      <c:pt idx="88">
                        <c:v>43908.708338310185</c:v>
                      </c:pt>
                      <c:pt idx="89">
                        <c:v>43908.750005034723</c:v>
                      </c:pt>
                      <c:pt idx="90">
                        <c:v>43908.79167175926</c:v>
                      </c:pt>
                      <c:pt idx="91">
                        <c:v>43908.833338483797</c:v>
                      </c:pt>
                      <c:pt idx="92">
                        <c:v>43908.875005208334</c:v>
                      </c:pt>
                      <c:pt idx="93">
                        <c:v>43908.916671932871</c:v>
                      </c:pt>
                      <c:pt idx="94">
                        <c:v>43908.958338657409</c:v>
                      </c:pt>
                      <c:pt idx="95">
                        <c:v>43909.000005381946</c:v>
                      </c:pt>
                      <c:pt idx="96">
                        <c:v>43909.041672106483</c:v>
                      </c:pt>
                      <c:pt idx="97">
                        <c:v>43909.08333883102</c:v>
                      </c:pt>
                      <c:pt idx="98">
                        <c:v>43909.125005555557</c:v>
                      </c:pt>
                      <c:pt idx="99">
                        <c:v>43909.166672280095</c:v>
                      </c:pt>
                      <c:pt idx="100">
                        <c:v>43909.208339004632</c:v>
                      </c:pt>
                      <c:pt idx="101">
                        <c:v>43909.250005729169</c:v>
                      </c:pt>
                      <c:pt idx="102">
                        <c:v>43909.291672453706</c:v>
                      </c:pt>
                      <c:pt idx="103">
                        <c:v>43909.333339178243</c:v>
                      </c:pt>
                      <c:pt idx="104">
                        <c:v>43909.375005902781</c:v>
                      </c:pt>
                      <c:pt idx="105">
                        <c:v>43909.416672627318</c:v>
                      </c:pt>
                      <c:pt idx="106">
                        <c:v>43909.458339351855</c:v>
                      </c:pt>
                      <c:pt idx="107">
                        <c:v>43909.500006076392</c:v>
                      </c:pt>
                      <c:pt idx="108">
                        <c:v>43909.54167280093</c:v>
                      </c:pt>
                      <c:pt idx="109">
                        <c:v>43909.583339525459</c:v>
                      </c:pt>
                      <c:pt idx="110">
                        <c:v>43909.625006249997</c:v>
                      </c:pt>
                      <c:pt idx="111">
                        <c:v>43909.666672974534</c:v>
                      </c:pt>
                      <c:pt idx="112">
                        <c:v>43909.708339699071</c:v>
                      </c:pt>
                      <c:pt idx="113">
                        <c:v>43909.750006423608</c:v>
                      </c:pt>
                      <c:pt idx="114">
                        <c:v>43909.791673148145</c:v>
                      </c:pt>
                      <c:pt idx="115">
                        <c:v>43909.833339872683</c:v>
                      </c:pt>
                      <c:pt idx="116">
                        <c:v>43909.87500659722</c:v>
                      </c:pt>
                      <c:pt idx="117">
                        <c:v>43909.916673321757</c:v>
                      </c:pt>
                      <c:pt idx="118">
                        <c:v>43909.958340046294</c:v>
                      </c:pt>
                      <c:pt idx="119">
                        <c:v>43910.000006770832</c:v>
                      </c:pt>
                      <c:pt idx="120">
                        <c:v>43910.041673495369</c:v>
                      </c:pt>
                      <c:pt idx="121">
                        <c:v>43910.083340219906</c:v>
                      </c:pt>
                      <c:pt idx="122">
                        <c:v>43910.125006944443</c:v>
                      </c:pt>
                      <c:pt idx="123">
                        <c:v>43910.16667366898</c:v>
                      </c:pt>
                      <c:pt idx="124">
                        <c:v>43910.208340393518</c:v>
                      </c:pt>
                      <c:pt idx="125">
                        <c:v>43910.250007118055</c:v>
                      </c:pt>
                      <c:pt idx="126">
                        <c:v>43910.291673842592</c:v>
                      </c:pt>
                      <c:pt idx="127">
                        <c:v>43910.333340567129</c:v>
                      </c:pt>
                      <c:pt idx="128">
                        <c:v>43910.375007291666</c:v>
                      </c:pt>
                      <c:pt idx="129">
                        <c:v>43910.416674016204</c:v>
                      </c:pt>
                      <c:pt idx="130">
                        <c:v>43910.458340740741</c:v>
                      </c:pt>
                      <c:pt idx="131">
                        <c:v>43910.500007465278</c:v>
                      </c:pt>
                      <c:pt idx="132">
                        <c:v>43910.541674189815</c:v>
                      </c:pt>
                      <c:pt idx="133">
                        <c:v>43910.583340914352</c:v>
                      </c:pt>
                      <c:pt idx="134">
                        <c:v>43910.62500763889</c:v>
                      </c:pt>
                      <c:pt idx="135">
                        <c:v>43910.666674363427</c:v>
                      </c:pt>
                      <c:pt idx="136">
                        <c:v>43910.708341087964</c:v>
                      </c:pt>
                      <c:pt idx="137">
                        <c:v>43910.750007812501</c:v>
                      </c:pt>
                      <c:pt idx="138">
                        <c:v>43910.791674537038</c:v>
                      </c:pt>
                      <c:pt idx="139">
                        <c:v>43910.833341261576</c:v>
                      </c:pt>
                      <c:pt idx="140">
                        <c:v>43910.875007986113</c:v>
                      </c:pt>
                      <c:pt idx="141">
                        <c:v>43910.91667471065</c:v>
                      </c:pt>
                      <c:pt idx="142">
                        <c:v>43910.958341435187</c:v>
                      </c:pt>
                      <c:pt idx="143">
                        <c:v>43911.000008159725</c:v>
                      </c:pt>
                      <c:pt idx="144">
                        <c:v>43911.041674884262</c:v>
                      </c:pt>
                      <c:pt idx="145">
                        <c:v>43911.083341608799</c:v>
                      </c:pt>
                      <c:pt idx="146">
                        <c:v>43911.125008333336</c:v>
                      </c:pt>
                      <c:pt idx="147">
                        <c:v>43911.166675057873</c:v>
                      </c:pt>
                      <c:pt idx="148">
                        <c:v>43911.208341782411</c:v>
                      </c:pt>
                      <c:pt idx="149">
                        <c:v>43911.250008506948</c:v>
                      </c:pt>
                      <c:pt idx="150">
                        <c:v>43911.291675231485</c:v>
                      </c:pt>
                      <c:pt idx="151">
                        <c:v>43911.333341956015</c:v>
                      </c:pt>
                      <c:pt idx="152">
                        <c:v>43911.375008680552</c:v>
                      </c:pt>
                      <c:pt idx="153">
                        <c:v>43911.416675405089</c:v>
                      </c:pt>
                      <c:pt idx="154">
                        <c:v>43911.458342129627</c:v>
                      </c:pt>
                      <c:pt idx="155">
                        <c:v>43911.500008854164</c:v>
                      </c:pt>
                      <c:pt idx="156">
                        <c:v>43911.541675578701</c:v>
                      </c:pt>
                      <c:pt idx="157">
                        <c:v>43911.583342303238</c:v>
                      </c:pt>
                      <c:pt idx="158">
                        <c:v>43911.625009027775</c:v>
                      </c:pt>
                      <c:pt idx="159">
                        <c:v>43911.666675752313</c:v>
                      </c:pt>
                      <c:pt idx="160">
                        <c:v>43911.70834247685</c:v>
                      </c:pt>
                      <c:pt idx="161">
                        <c:v>43911.750009201387</c:v>
                      </c:pt>
                      <c:pt idx="162">
                        <c:v>43911.791675925924</c:v>
                      </c:pt>
                      <c:pt idx="163">
                        <c:v>43911.833342650461</c:v>
                      </c:pt>
                      <c:pt idx="164">
                        <c:v>43911.875009374999</c:v>
                      </c:pt>
                      <c:pt idx="165">
                        <c:v>43911.916676099536</c:v>
                      </c:pt>
                      <c:pt idx="166">
                        <c:v>43911.958342824073</c:v>
                      </c:pt>
                      <c:pt idx="167">
                        <c:v>43912.00000954861</c:v>
                      </c:pt>
                    </c:numCache>
                  </c:numRef>
                </c:cat>
                <c:val>
                  <c:numRef>
                    <c:extLst>
                      <c:ext uri="{02D57815-91ED-43cb-92C2-25804820EDAC}">
                        <c15:formulaRef>
                          <c15:sqref>Sheet2!$C$6:$FN$6</c15:sqref>
                        </c15:formulaRef>
                      </c:ext>
                    </c:extLst>
                    <c:numCache>
                      <c:formatCode>#,##0</c:formatCode>
                      <c:ptCount val="168"/>
                      <c:pt idx="0">
                        <c:v>-82.959999999999127</c:v>
                      </c:pt>
                      <c:pt idx="1">
                        <c:v>-420.43000000000029</c:v>
                      </c:pt>
                      <c:pt idx="2">
                        <c:v>-415.90999999999985</c:v>
                      </c:pt>
                      <c:pt idx="3">
                        <c:v>-454.14000000000306</c:v>
                      </c:pt>
                      <c:pt idx="4">
                        <c:v>-485.84000000000015</c:v>
                      </c:pt>
                      <c:pt idx="5">
                        <c:v>-601.77000000000044</c:v>
                      </c:pt>
                      <c:pt idx="6">
                        <c:v>-388.04999999999927</c:v>
                      </c:pt>
                      <c:pt idx="7">
                        <c:v>-513.97999999999956</c:v>
                      </c:pt>
                      <c:pt idx="8">
                        <c:v>-624.16000000000349</c:v>
                      </c:pt>
                      <c:pt idx="9">
                        <c:v>-628.09000000000378</c:v>
                      </c:pt>
                      <c:pt idx="10">
                        <c:v>-355.36000000000058</c:v>
                      </c:pt>
                      <c:pt idx="11">
                        <c:v>90.040000000000873</c:v>
                      </c:pt>
                      <c:pt idx="12">
                        <c:v>398.91999999999825</c:v>
                      </c:pt>
                      <c:pt idx="13">
                        <c:v>482.25999999999476</c:v>
                      </c:pt>
                      <c:pt idx="14">
                        <c:v>453.69000000000233</c:v>
                      </c:pt>
                      <c:pt idx="15">
                        <c:v>527.63000000000466</c:v>
                      </c:pt>
                      <c:pt idx="16">
                        <c:v>71.489999999997963</c:v>
                      </c:pt>
                      <c:pt idx="17">
                        <c:v>-168.2100000000064</c:v>
                      </c:pt>
                      <c:pt idx="18">
                        <c:v>-100.52999999999884</c:v>
                      </c:pt>
                      <c:pt idx="19">
                        <c:v>-340.66999999999825</c:v>
                      </c:pt>
                      <c:pt idx="20">
                        <c:v>-474.56999999999971</c:v>
                      </c:pt>
                      <c:pt idx="21">
                        <c:v>-539.93000000000029</c:v>
                      </c:pt>
                      <c:pt idx="22">
                        <c:v>-202.2300000000032</c:v>
                      </c:pt>
                      <c:pt idx="23">
                        <c:v>-224.61999999999898</c:v>
                      </c:pt>
                      <c:pt idx="24">
                        <c:v>378.7599999999984</c:v>
                      </c:pt>
                      <c:pt idx="25">
                        <c:v>235.11999999999898</c:v>
                      </c:pt>
                      <c:pt idx="26">
                        <c:v>134.27000000000044</c:v>
                      </c:pt>
                      <c:pt idx="27">
                        <c:v>48.369999999998981</c:v>
                      </c:pt>
                      <c:pt idx="28">
                        <c:v>117.36000000000058</c:v>
                      </c:pt>
                      <c:pt idx="29">
                        <c:v>96.760000000002037</c:v>
                      </c:pt>
                      <c:pt idx="30">
                        <c:v>114.13000000000466</c:v>
                      </c:pt>
                      <c:pt idx="31">
                        <c:v>-112.73999999999796</c:v>
                      </c:pt>
                      <c:pt idx="32">
                        <c:v>-213.26000000000204</c:v>
                      </c:pt>
                      <c:pt idx="33">
                        <c:v>20.930000000000291</c:v>
                      </c:pt>
                      <c:pt idx="34">
                        <c:v>30.900000000001455</c:v>
                      </c:pt>
                      <c:pt idx="35">
                        <c:v>380.11000000000058</c:v>
                      </c:pt>
                      <c:pt idx="36">
                        <c:v>287.20000000000437</c:v>
                      </c:pt>
                      <c:pt idx="37">
                        <c:v>634.62999999999738</c:v>
                      </c:pt>
                      <c:pt idx="38">
                        <c:v>355.14999999999418</c:v>
                      </c:pt>
                      <c:pt idx="39">
                        <c:v>505.47000000000116</c:v>
                      </c:pt>
                      <c:pt idx="40">
                        <c:v>370.80000000000291</c:v>
                      </c:pt>
                      <c:pt idx="41">
                        <c:v>250.7699999999968</c:v>
                      </c:pt>
                      <c:pt idx="42">
                        <c:v>-58.279999999998836</c:v>
                      </c:pt>
                      <c:pt idx="43">
                        <c:v>-2.3799999999973807</c:v>
                      </c:pt>
                      <c:pt idx="44">
                        <c:v>80.589999999996508</c:v>
                      </c:pt>
                      <c:pt idx="45">
                        <c:v>-260.94000000000233</c:v>
                      </c:pt>
                      <c:pt idx="46">
                        <c:v>-178.90000000000146</c:v>
                      </c:pt>
                      <c:pt idx="47">
                        <c:v>-450.61000000000058</c:v>
                      </c:pt>
                      <c:pt idx="48">
                        <c:v>317.90999999999985</c:v>
                      </c:pt>
                      <c:pt idx="49">
                        <c:v>246.93999999999869</c:v>
                      </c:pt>
                      <c:pt idx="50">
                        <c:v>-51.259999999998399</c:v>
                      </c:pt>
                      <c:pt idx="51">
                        <c:v>261.33000000000175</c:v>
                      </c:pt>
                      <c:pt idx="52">
                        <c:v>344.10000000000218</c:v>
                      </c:pt>
                      <c:pt idx="53">
                        <c:v>514.47999999999593</c:v>
                      </c:pt>
                      <c:pt idx="54">
                        <c:v>489.41000000000349</c:v>
                      </c:pt>
                      <c:pt idx="55">
                        <c:v>436.45999999999913</c:v>
                      </c:pt>
                      <c:pt idx="56">
                        <c:v>165.21999999999389</c:v>
                      </c:pt>
                      <c:pt idx="57">
                        <c:v>371.2699999999968</c:v>
                      </c:pt>
                      <c:pt idx="58">
                        <c:v>269</c:v>
                      </c:pt>
                      <c:pt idx="59">
                        <c:v>97.959999999999127</c:v>
                      </c:pt>
                      <c:pt idx="60">
                        <c:v>-75.559999999997672</c:v>
                      </c:pt>
                      <c:pt idx="61">
                        <c:v>206.09999999999854</c:v>
                      </c:pt>
                      <c:pt idx="62">
                        <c:v>204.15999999999622</c:v>
                      </c:pt>
                      <c:pt idx="63">
                        <c:v>523.7100000000064</c:v>
                      </c:pt>
                      <c:pt idx="64">
                        <c:v>453.45000000000437</c:v>
                      </c:pt>
                      <c:pt idx="65">
                        <c:v>188.82999999999447</c:v>
                      </c:pt>
                      <c:pt idx="66">
                        <c:v>95.840000000003783</c:v>
                      </c:pt>
                      <c:pt idx="67">
                        <c:v>58.760000000002037</c:v>
                      </c:pt>
                      <c:pt idx="68">
                        <c:v>29.240000000005239</c:v>
                      </c:pt>
                      <c:pt idx="69">
                        <c:v>-81.830000000001746</c:v>
                      </c:pt>
                      <c:pt idx="70">
                        <c:v>-13.840000000003783</c:v>
                      </c:pt>
                      <c:pt idx="71">
                        <c:v>-388.43000000000029</c:v>
                      </c:pt>
                      <c:pt idx="72">
                        <c:v>275.2699999999968</c:v>
                      </c:pt>
                      <c:pt idx="73">
                        <c:v>246.77999999999884</c:v>
                      </c:pt>
                      <c:pt idx="74">
                        <c:v>174.15000000000146</c:v>
                      </c:pt>
                      <c:pt idx="75">
                        <c:v>104.54999999999927</c:v>
                      </c:pt>
                      <c:pt idx="76">
                        <c:v>184.43999999999869</c:v>
                      </c:pt>
                      <c:pt idx="77">
                        <c:v>133.81999999999971</c:v>
                      </c:pt>
                      <c:pt idx="78">
                        <c:v>-365.47000000000116</c:v>
                      </c:pt>
                      <c:pt idx="79">
                        <c:v>-324.91999999999825</c:v>
                      </c:pt>
                      <c:pt idx="80">
                        <c:v>-840.32999999999447</c:v>
                      </c:pt>
                      <c:pt idx="81">
                        <c:v>-664.06999999999971</c:v>
                      </c:pt>
                      <c:pt idx="82">
                        <c:v>-632.88999999999942</c:v>
                      </c:pt>
                      <c:pt idx="83">
                        <c:v>-696.38999999999942</c:v>
                      </c:pt>
                      <c:pt idx="84">
                        <c:v>-609.52999999999884</c:v>
                      </c:pt>
                      <c:pt idx="85">
                        <c:v>-251.56999999999971</c:v>
                      </c:pt>
                      <c:pt idx="86">
                        <c:v>395.12000000000262</c:v>
                      </c:pt>
                      <c:pt idx="87">
                        <c:v>-46.930000000000291</c:v>
                      </c:pt>
                      <c:pt idx="88">
                        <c:v>533.93999999999505</c:v>
                      </c:pt>
                      <c:pt idx="89">
                        <c:v>-225.95000000000437</c:v>
                      </c:pt>
                      <c:pt idx="90">
                        <c:v>-44.690000000002328</c:v>
                      </c:pt>
                      <c:pt idx="91">
                        <c:v>315.19999999999709</c:v>
                      </c:pt>
                      <c:pt idx="92">
                        <c:v>-208.81000000000495</c:v>
                      </c:pt>
                      <c:pt idx="93">
                        <c:v>-61.889999999999418</c:v>
                      </c:pt>
                      <c:pt idx="94">
                        <c:v>-593.44999999999709</c:v>
                      </c:pt>
                      <c:pt idx="95">
                        <c:v>-639.75</c:v>
                      </c:pt>
                      <c:pt idx="96">
                        <c:v>-681.17000000000189</c:v>
                      </c:pt>
                      <c:pt idx="97">
                        <c:v>-653.59999999999854</c:v>
                      </c:pt>
                      <c:pt idx="98">
                        <c:v>-1027.1800000000003</c:v>
                      </c:pt>
                      <c:pt idx="99">
                        <c:v>-958.15999999999985</c:v>
                      </c:pt>
                      <c:pt idx="100">
                        <c:v>-1141.7100000000028</c:v>
                      </c:pt>
                      <c:pt idx="101">
                        <c:v>-1043.0500000000029</c:v>
                      </c:pt>
                      <c:pt idx="102">
                        <c:v>-1035.3799999999974</c:v>
                      </c:pt>
                      <c:pt idx="103">
                        <c:v>-879.33000000000175</c:v>
                      </c:pt>
                      <c:pt idx="104">
                        <c:v>-439.83000000000175</c:v>
                      </c:pt>
                      <c:pt idx="105">
                        <c:v>-266.19000000000233</c:v>
                      </c:pt>
                      <c:pt idx="106">
                        <c:v>-113.95999999999913</c:v>
                      </c:pt>
                      <c:pt idx="107">
                        <c:v>-250.02999999999884</c:v>
                      </c:pt>
                      <c:pt idx="108">
                        <c:v>-174.00999999999476</c:v>
                      </c:pt>
                      <c:pt idx="109">
                        <c:v>67.440000000002328</c:v>
                      </c:pt>
                      <c:pt idx="110">
                        <c:v>257.06999999999971</c:v>
                      </c:pt>
                      <c:pt idx="111">
                        <c:v>47.340000000003783</c:v>
                      </c:pt>
                      <c:pt idx="112">
                        <c:v>-96.75</c:v>
                      </c:pt>
                      <c:pt idx="113">
                        <c:v>-385.75</c:v>
                      </c:pt>
                      <c:pt idx="114">
                        <c:v>-100.45999999999913</c:v>
                      </c:pt>
                      <c:pt idx="115">
                        <c:v>-158.72000000000116</c:v>
                      </c:pt>
                      <c:pt idx="116">
                        <c:v>-103.87000000000262</c:v>
                      </c:pt>
                      <c:pt idx="117">
                        <c:v>-333.47999999999593</c:v>
                      </c:pt>
                      <c:pt idx="118">
                        <c:v>-363.37999999999738</c:v>
                      </c:pt>
                      <c:pt idx="119">
                        <c:v>-494.15000000000146</c:v>
                      </c:pt>
                      <c:pt idx="120">
                        <c:v>-244.45999999999913</c:v>
                      </c:pt>
                      <c:pt idx="121">
                        <c:v>-204.96999999999753</c:v>
                      </c:pt>
                      <c:pt idx="122">
                        <c:v>-333.5099999999984</c:v>
                      </c:pt>
                      <c:pt idx="123">
                        <c:v>-573.28000000000247</c:v>
                      </c:pt>
                      <c:pt idx="124">
                        <c:v>-637.5299999999952</c:v>
                      </c:pt>
                      <c:pt idx="125">
                        <c:v>-592.69999999999709</c:v>
                      </c:pt>
                      <c:pt idx="126">
                        <c:v>-795.59999999999854</c:v>
                      </c:pt>
                      <c:pt idx="127">
                        <c:v>-748.20000000000437</c:v>
                      </c:pt>
                      <c:pt idx="128">
                        <c:v>-316.16999999999825</c:v>
                      </c:pt>
                      <c:pt idx="129">
                        <c:v>-672.97000000000116</c:v>
                      </c:pt>
                      <c:pt idx="130">
                        <c:v>-575.44999999999709</c:v>
                      </c:pt>
                      <c:pt idx="131">
                        <c:v>-491.91999999999825</c:v>
                      </c:pt>
                      <c:pt idx="132">
                        <c:v>-449.08000000000175</c:v>
                      </c:pt>
                      <c:pt idx="133">
                        <c:v>-355.91999999999825</c:v>
                      </c:pt>
                      <c:pt idx="134">
                        <c:v>-466.54000000000087</c:v>
                      </c:pt>
                      <c:pt idx="135">
                        <c:v>-473.53000000000611</c:v>
                      </c:pt>
                      <c:pt idx="136">
                        <c:v>-509.7300000000032</c:v>
                      </c:pt>
                      <c:pt idx="137">
                        <c:v>-1124.5799999999945</c:v>
                      </c:pt>
                      <c:pt idx="138">
                        <c:v>-893.7699999999968</c:v>
                      </c:pt>
                      <c:pt idx="139">
                        <c:v>-505.2699999999968</c:v>
                      </c:pt>
                      <c:pt idx="140">
                        <c:v>-558.98999999999796</c:v>
                      </c:pt>
                      <c:pt idx="141">
                        <c:v>-831.09000000000378</c:v>
                      </c:pt>
                      <c:pt idx="142">
                        <c:v>-1058.1900000000023</c:v>
                      </c:pt>
                      <c:pt idx="143">
                        <c:v>-890.20000000000437</c:v>
                      </c:pt>
                      <c:pt idx="144">
                        <c:v>328.12000000000262</c:v>
                      </c:pt>
                      <c:pt idx="145">
                        <c:v>383.44999999999709</c:v>
                      </c:pt>
                      <c:pt idx="146">
                        <c:v>332.48999999999796</c:v>
                      </c:pt>
                      <c:pt idx="147">
                        <c:v>22.320000000006985</c:v>
                      </c:pt>
                      <c:pt idx="148">
                        <c:v>217.27000000000407</c:v>
                      </c:pt>
                      <c:pt idx="149">
                        <c:v>-238.76000000000204</c:v>
                      </c:pt>
                      <c:pt idx="150">
                        <c:v>-70.520000000004075</c:v>
                      </c:pt>
                      <c:pt idx="151">
                        <c:v>15.25</c:v>
                      </c:pt>
                      <c:pt idx="152">
                        <c:v>-181.01000000000204</c:v>
                      </c:pt>
                      <c:pt idx="153">
                        <c:v>-419.31999999999971</c:v>
                      </c:pt>
                      <c:pt idx="154">
                        <c:v>-462.06999999999971</c:v>
                      </c:pt>
                      <c:pt idx="155">
                        <c:v>-451.74000000000524</c:v>
                      </c:pt>
                      <c:pt idx="156">
                        <c:v>-255.43000000000029</c:v>
                      </c:pt>
                      <c:pt idx="157">
                        <c:v>-303.78000000000611</c:v>
                      </c:pt>
                      <c:pt idx="158">
                        <c:v>179.50999999999476</c:v>
                      </c:pt>
                      <c:pt idx="159">
                        <c:v>-75.089999999996508</c:v>
                      </c:pt>
                      <c:pt idx="160">
                        <c:v>202.5199999999968</c:v>
                      </c:pt>
                      <c:pt idx="161">
                        <c:v>-374.34000000000378</c:v>
                      </c:pt>
                      <c:pt idx="162">
                        <c:v>-353.36000000000058</c:v>
                      </c:pt>
                      <c:pt idx="163">
                        <c:v>-462.19999999999709</c:v>
                      </c:pt>
                      <c:pt idx="164">
                        <c:v>-570.97000000000116</c:v>
                      </c:pt>
                      <c:pt idx="165">
                        <c:v>-892.58000000000175</c:v>
                      </c:pt>
                      <c:pt idx="166">
                        <c:v>-828.08000000000175</c:v>
                      </c:pt>
                      <c:pt idx="167">
                        <c:v>-823.06999999999971</c:v>
                      </c:pt>
                    </c:numCache>
                  </c:numRef>
                </c:val>
                <c:smooth val="0"/>
              </c15:ser>
            </c15:filteredLineSeries>
            <c15:filteredLineSeries>
              <c15:ser>
                <c:idx val="0"/>
                <c:order val="1"/>
                <c:tx>
                  <c:strRef>
                    <c:extLst xmlns:c15="http://schemas.microsoft.com/office/drawing/2012/chart">
                      <c:ext xmlns:c15="http://schemas.microsoft.com/office/drawing/2012/chart" uri="{02D57815-91ED-43cb-92C2-25804820EDAC}">
                        <c15:formulaRef>
                          <c15:sqref>Sheet2!$B$14</c15:sqref>
                        </c15:formulaRef>
                      </c:ext>
                    </c:extLst>
                    <c:strCache>
                      <c:ptCount val="1"/>
                      <c:pt idx="0">
                        <c:v>3/8</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Sheet2!$C$17:$FN$17</c15:sqref>
                        </c15:formulaRef>
                      </c:ext>
                    </c:extLst>
                    <c:numCache>
                      <c:formatCode>0.00</c:formatCode>
                      <c:ptCount val="168"/>
                      <c:pt idx="0">
                        <c:v>43905.041666666664</c:v>
                      </c:pt>
                      <c:pt idx="1">
                        <c:v>43905.083333333336</c:v>
                      </c:pt>
                      <c:pt idx="2">
                        <c:v>43905.125000057873</c:v>
                      </c:pt>
                      <c:pt idx="3">
                        <c:v>43905.16666678241</c:v>
                      </c:pt>
                      <c:pt idx="4">
                        <c:v>43905.208333506947</c:v>
                      </c:pt>
                      <c:pt idx="5">
                        <c:v>43905.250000231485</c:v>
                      </c:pt>
                      <c:pt idx="6">
                        <c:v>43905.291666956022</c:v>
                      </c:pt>
                      <c:pt idx="7">
                        <c:v>43905.333333680559</c:v>
                      </c:pt>
                      <c:pt idx="8">
                        <c:v>43905.375000405096</c:v>
                      </c:pt>
                      <c:pt idx="9">
                        <c:v>43905.416667129626</c:v>
                      </c:pt>
                      <c:pt idx="10">
                        <c:v>43905.458333854163</c:v>
                      </c:pt>
                      <c:pt idx="11">
                        <c:v>43905.500000578701</c:v>
                      </c:pt>
                      <c:pt idx="12">
                        <c:v>43905.541667303238</c:v>
                      </c:pt>
                      <c:pt idx="13">
                        <c:v>43905.583334027775</c:v>
                      </c:pt>
                      <c:pt idx="14">
                        <c:v>43905.625000752312</c:v>
                      </c:pt>
                      <c:pt idx="15">
                        <c:v>43905.666667476849</c:v>
                      </c:pt>
                      <c:pt idx="16">
                        <c:v>43905.708334201387</c:v>
                      </c:pt>
                      <c:pt idx="17">
                        <c:v>43905.750000925924</c:v>
                      </c:pt>
                      <c:pt idx="18">
                        <c:v>43905.791667650461</c:v>
                      </c:pt>
                      <c:pt idx="19">
                        <c:v>43905.833334374998</c:v>
                      </c:pt>
                      <c:pt idx="20">
                        <c:v>43905.875001099535</c:v>
                      </c:pt>
                      <c:pt idx="21">
                        <c:v>43905.916667824073</c:v>
                      </c:pt>
                      <c:pt idx="22">
                        <c:v>43905.95833454861</c:v>
                      </c:pt>
                      <c:pt idx="23">
                        <c:v>43906.000001273147</c:v>
                      </c:pt>
                      <c:pt idx="24">
                        <c:v>43906.041667997684</c:v>
                      </c:pt>
                      <c:pt idx="25">
                        <c:v>43906.083334722221</c:v>
                      </c:pt>
                      <c:pt idx="26">
                        <c:v>43906.125001446759</c:v>
                      </c:pt>
                      <c:pt idx="27">
                        <c:v>43906.166668171296</c:v>
                      </c:pt>
                      <c:pt idx="28">
                        <c:v>43906.208334895833</c:v>
                      </c:pt>
                      <c:pt idx="29">
                        <c:v>43906.250001562497</c:v>
                      </c:pt>
                      <c:pt idx="30">
                        <c:v>43906.291668287035</c:v>
                      </c:pt>
                      <c:pt idx="31">
                        <c:v>43906.333335011572</c:v>
                      </c:pt>
                      <c:pt idx="32">
                        <c:v>43906.375001736109</c:v>
                      </c:pt>
                      <c:pt idx="33">
                        <c:v>43906.416668460646</c:v>
                      </c:pt>
                      <c:pt idx="34">
                        <c:v>43906.458335185183</c:v>
                      </c:pt>
                      <c:pt idx="35">
                        <c:v>43906.500001909721</c:v>
                      </c:pt>
                      <c:pt idx="36">
                        <c:v>43906.541668634258</c:v>
                      </c:pt>
                      <c:pt idx="37">
                        <c:v>43906.583335358795</c:v>
                      </c:pt>
                      <c:pt idx="38">
                        <c:v>43906.625002083332</c:v>
                      </c:pt>
                      <c:pt idx="39">
                        <c:v>43906.666668807869</c:v>
                      </c:pt>
                      <c:pt idx="40">
                        <c:v>43906.708335532407</c:v>
                      </c:pt>
                      <c:pt idx="41">
                        <c:v>43906.750002256944</c:v>
                      </c:pt>
                      <c:pt idx="42">
                        <c:v>43906.791668981481</c:v>
                      </c:pt>
                      <c:pt idx="43">
                        <c:v>43906.833335706018</c:v>
                      </c:pt>
                      <c:pt idx="44">
                        <c:v>43906.875002430555</c:v>
                      </c:pt>
                      <c:pt idx="45">
                        <c:v>43906.916669155093</c:v>
                      </c:pt>
                      <c:pt idx="46">
                        <c:v>43906.95833587963</c:v>
                      </c:pt>
                      <c:pt idx="47">
                        <c:v>43907.000002604167</c:v>
                      </c:pt>
                      <c:pt idx="48">
                        <c:v>43907.041669328704</c:v>
                      </c:pt>
                      <c:pt idx="49">
                        <c:v>43907.083336053242</c:v>
                      </c:pt>
                      <c:pt idx="50">
                        <c:v>43907.125002777779</c:v>
                      </c:pt>
                      <c:pt idx="51">
                        <c:v>43907.166669502316</c:v>
                      </c:pt>
                      <c:pt idx="52">
                        <c:v>43907.208336226853</c:v>
                      </c:pt>
                      <c:pt idx="53">
                        <c:v>43907.25000295139</c:v>
                      </c:pt>
                      <c:pt idx="54">
                        <c:v>43907.291669675928</c:v>
                      </c:pt>
                      <c:pt idx="55">
                        <c:v>43907.333336400465</c:v>
                      </c:pt>
                      <c:pt idx="56">
                        <c:v>43907.375003125002</c:v>
                      </c:pt>
                      <c:pt idx="57">
                        <c:v>43907.416669849539</c:v>
                      </c:pt>
                      <c:pt idx="58">
                        <c:v>43907.458336574076</c:v>
                      </c:pt>
                      <c:pt idx="59">
                        <c:v>43907.500003298614</c:v>
                      </c:pt>
                      <c:pt idx="60">
                        <c:v>43907.541670023151</c:v>
                      </c:pt>
                      <c:pt idx="61">
                        <c:v>43907.583336747688</c:v>
                      </c:pt>
                      <c:pt idx="62">
                        <c:v>43907.625003472225</c:v>
                      </c:pt>
                      <c:pt idx="63">
                        <c:v>43907.666670196762</c:v>
                      </c:pt>
                      <c:pt idx="64">
                        <c:v>43907.7083369213</c:v>
                      </c:pt>
                      <c:pt idx="65">
                        <c:v>43907.750003645837</c:v>
                      </c:pt>
                      <c:pt idx="66">
                        <c:v>43907.791670370367</c:v>
                      </c:pt>
                      <c:pt idx="67">
                        <c:v>43907.833337094904</c:v>
                      </c:pt>
                      <c:pt idx="68">
                        <c:v>43907.875003819441</c:v>
                      </c:pt>
                      <c:pt idx="69">
                        <c:v>43907.916670543978</c:v>
                      </c:pt>
                      <c:pt idx="70">
                        <c:v>43907.958337268516</c:v>
                      </c:pt>
                      <c:pt idx="71">
                        <c:v>43908.000003993053</c:v>
                      </c:pt>
                      <c:pt idx="72">
                        <c:v>43908.04167071759</c:v>
                      </c:pt>
                      <c:pt idx="73">
                        <c:v>43908.083337442127</c:v>
                      </c:pt>
                      <c:pt idx="74">
                        <c:v>43908.125004166664</c:v>
                      </c:pt>
                      <c:pt idx="75">
                        <c:v>43908.166670891202</c:v>
                      </c:pt>
                      <c:pt idx="76">
                        <c:v>43908.208337615739</c:v>
                      </c:pt>
                      <c:pt idx="77">
                        <c:v>43908.250004340276</c:v>
                      </c:pt>
                      <c:pt idx="78">
                        <c:v>43908.291671064813</c:v>
                      </c:pt>
                      <c:pt idx="79">
                        <c:v>43908.33333778935</c:v>
                      </c:pt>
                      <c:pt idx="80">
                        <c:v>43908.375004513888</c:v>
                      </c:pt>
                      <c:pt idx="81">
                        <c:v>43908.416671238425</c:v>
                      </c:pt>
                      <c:pt idx="82">
                        <c:v>43908.458337962962</c:v>
                      </c:pt>
                      <c:pt idx="83">
                        <c:v>43908.500004687499</c:v>
                      </c:pt>
                      <c:pt idx="84">
                        <c:v>43908.541671412037</c:v>
                      </c:pt>
                      <c:pt idx="85">
                        <c:v>43908.583338136574</c:v>
                      </c:pt>
                      <c:pt idx="86">
                        <c:v>43908.625004861111</c:v>
                      </c:pt>
                      <c:pt idx="87">
                        <c:v>43908.666671585648</c:v>
                      </c:pt>
                      <c:pt idx="88">
                        <c:v>43908.708338310185</c:v>
                      </c:pt>
                      <c:pt idx="89">
                        <c:v>43908.750005034723</c:v>
                      </c:pt>
                      <c:pt idx="90">
                        <c:v>43908.79167175926</c:v>
                      </c:pt>
                      <c:pt idx="91">
                        <c:v>43908.833338483797</c:v>
                      </c:pt>
                      <c:pt idx="92">
                        <c:v>43908.875005208334</c:v>
                      </c:pt>
                      <c:pt idx="93">
                        <c:v>43908.916671932871</c:v>
                      </c:pt>
                      <c:pt idx="94">
                        <c:v>43908.958338657409</c:v>
                      </c:pt>
                      <c:pt idx="95">
                        <c:v>43909.000005381946</c:v>
                      </c:pt>
                      <c:pt idx="96">
                        <c:v>43909.041672106483</c:v>
                      </c:pt>
                      <c:pt idx="97">
                        <c:v>43909.08333883102</c:v>
                      </c:pt>
                      <c:pt idx="98">
                        <c:v>43909.125005555557</c:v>
                      </c:pt>
                      <c:pt idx="99">
                        <c:v>43909.166672280095</c:v>
                      </c:pt>
                      <c:pt idx="100">
                        <c:v>43909.208339004632</c:v>
                      </c:pt>
                      <c:pt idx="101">
                        <c:v>43909.250005729169</c:v>
                      </c:pt>
                      <c:pt idx="102">
                        <c:v>43909.291672453706</c:v>
                      </c:pt>
                      <c:pt idx="103">
                        <c:v>43909.333339178243</c:v>
                      </c:pt>
                      <c:pt idx="104">
                        <c:v>43909.375005902781</c:v>
                      </c:pt>
                      <c:pt idx="105">
                        <c:v>43909.416672627318</c:v>
                      </c:pt>
                      <c:pt idx="106">
                        <c:v>43909.458339351855</c:v>
                      </c:pt>
                      <c:pt idx="107">
                        <c:v>43909.500006076392</c:v>
                      </c:pt>
                      <c:pt idx="108">
                        <c:v>43909.54167280093</c:v>
                      </c:pt>
                      <c:pt idx="109">
                        <c:v>43909.583339525459</c:v>
                      </c:pt>
                      <c:pt idx="110">
                        <c:v>43909.625006249997</c:v>
                      </c:pt>
                      <c:pt idx="111">
                        <c:v>43909.666672974534</c:v>
                      </c:pt>
                      <c:pt idx="112">
                        <c:v>43909.708339699071</c:v>
                      </c:pt>
                      <c:pt idx="113">
                        <c:v>43909.750006423608</c:v>
                      </c:pt>
                      <c:pt idx="114">
                        <c:v>43909.791673148145</c:v>
                      </c:pt>
                      <c:pt idx="115">
                        <c:v>43909.833339872683</c:v>
                      </c:pt>
                      <c:pt idx="116">
                        <c:v>43909.87500659722</c:v>
                      </c:pt>
                      <c:pt idx="117">
                        <c:v>43909.916673321757</c:v>
                      </c:pt>
                      <c:pt idx="118">
                        <c:v>43909.958340046294</c:v>
                      </c:pt>
                      <c:pt idx="119">
                        <c:v>43910.000006770832</c:v>
                      </c:pt>
                      <c:pt idx="120">
                        <c:v>43910.041673495369</c:v>
                      </c:pt>
                      <c:pt idx="121">
                        <c:v>43910.083340219906</c:v>
                      </c:pt>
                      <c:pt idx="122">
                        <c:v>43910.125006944443</c:v>
                      </c:pt>
                      <c:pt idx="123">
                        <c:v>43910.16667366898</c:v>
                      </c:pt>
                      <c:pt idx="124">
                        <c:v>43910.208340393518</c:v>
                      </c:pt>
                      <c:pt idx="125">
                        <c:v>43910.250007118055</c:v>
                      </c:pt>
                      <c:pt idx="126">
                        <c:v>43910.291673842592</c:v>
                      </c:pt>
                      <c:pt idx="127">
                        <c:v>43910.333340567129</c:v>
                      </c:pt>
                      <c:pt idx="128">
                        <c:v>43910.375007291666</c:v>
                      </c:pt>
                      <c:pt idx="129">
                        <c:v>43910.416674016204</c:v>
                      </c:pt>
                      <c:pt idx="130">
                        <c:v>43910.458340740741</c:v>
                      </c:pt>
                      <c:pt idx="131">
                        <c:v>43910.500007465278</c:v>
                      </c:pt>
                      <c:pt idx="132">
                        <c:v>43910.541674189815</c:v>
                      </c:pt>
                      <c:pt idx="133">
                        <c:v>43910.583340914352</c:v>
                      </c:pt>
                      <c:pt idx="134">
                        <c:v>43910.62500763889</c:v>
                      </c:pt>
                      <c:pt idx="135">
                        <c:v>43910.666674363427</c:v>
                      </c:pt>
                      <c:pt idx="136">
                        <c:v>43910.708341087964</c:v>
                      </c:pt>
                      <c:pt idx="137">
                        <c:v>43910.750007812501</c:v>
                      </c:pt>
                      <c:pt idx="138">
                        <c:v>43910.791674537038</c:v>
                      </c:pt>
                      <c:pt idx="139">
                        <c:v>43910.833341261576</c:v>
                      </c:pt>
                      <c:pt idx="140">
                        <c:v>43910.875007986113</c:v>
                      </c:pt>
                      <c:pt idx="141">
                        <c:v>43910.91667471065</c:v>
                      </c:pt>
                      <c:pt idx="142">
                        <c:v>43910.958341435187</c:v>
                      </c:pt>
                      <c:pt idx="143">
                        <c:v>43911.000008159725</c:v>
                      </c:pt>
                      <c:pt idx="144">
                        <c:v>43911.041674884262</c:v>
                      </c:pt>
                      <c:pt idx="145">
                        <c:v>43911.083341608799</c:v>
                      </c:pt>
                      <c:pt idx="146">
                        <c:v>43911.125008333336</c:v>
                      </c:pt>
                      <c:pt idx="147">
                        <c:v>43911.166675057873</c:v>
                      </c:pt>
                      <c:pt idx="148">
                        <c:v>43911.208341782411</c:v>
                      </c:pt>
                      <c:pt idx="149">
                        <c:v>43911.250008506948</c:v>
                      </c:pt>
                      <c:pt idx="150">
                        <c:v>43911.291675231485</c:v>
                      </c:pt>
                      <c:pt idx="151">
                        <c:v>43911.333341956015</c:v>
                      </c:pt>
                      <c:pt idx="152">
                        <c:v>43911.375008680552</c:v>
                      </c:pt>
                      <c:pt idx="153">
                        <c:v>43911.416675405089</c:v>
                      </c:pt>
                      <c:pt idx="154">
                        <c:v>43911.458342129627</c:v>
                      </c:pt>
                      <c:pt idx="155">
                        <c:v>43911.500008854164</c:v>
                      </c:pt>
                      <c:pt idx="156">
                        <c:v>43911.541675578701</c:v>
                      </c:pt>
                      <c:pt idx="157">
                        <c:v>43911.583342303238</c:v>
                      </c:pt>
                      <c:pt idx="158">
                        <c:v>43911.625009027775</c:v>
                      </c:pt>
                      <c:pt idx="159">
                        <c:v>43911.666675752313</c:v>
                      </c:pt>
                      <c:pt idx="160">
                        <c:v>43911.70834247685</c:v>
                      </c:pt>
                      <c:pt idx="161">
                        <c:v>43911.750009201387</c:v>
                      </c:pt>
                      <c:pt idx="162">
                        <c:v>43911.791675925924</c:v>
                      </c:pt>
                      <c:pt idx="163">
                        <c:v>43911.833342650461</c:v>
                      </c:pt>
                      <c:pt idx="164">
                        <c:v>43911.875009374999</c:v>
                      </c:pt>
                      <c:pt idx="165">
                        <c:v>43911.916676099536</c:v>
                      </c:pt>
                      <c:pt idx="166">
                        <c:v>43911.958342824073</c:v>
                      </c:pt>
                      <c:pt idx="167">
                        <c:v>43912.00000954861</c:v>
                      </c:pt>
                    </c:numCache>
                  </c:numRef>
                </c:cat>
                <c:val>
                  <c:numRef>
                    <c:extLst xmlns:c15="http://schemas.microsoft.com/office/drawing/2012/chart">
                      <c:ext xmlns:c15="http://schemas.microsoft.com/office/drawing/2012/chart" uri="{02D57815-91ED-43cb-92C2-25804820EDAC}">
                        <c15:formulaRef>
                          <c15:sqref>Sheet2!$C$14:$FN$14</c15:sqref>
                        </c15:formulaRef>
                      </c:ext>
                    </c:extLst>
                    <c:numCache>
                      <c:formatCode>General</c:formatCode>
                      <c:ptCount val="168"/>
                      <c:pt idx="24" formatCode="#,##0">
                        <c:v>225.97999999999956</c:v>
                      </c:pt>
                      <c:pt idx="25" formatCode="#,##0">
                        <c:v>178.62999999999738</c:v>
                      </c:pt>
                      <c:pt idx="26" formatCode="#,##0">
                        <c:v>181.14999999999782</c:v>
                      </c:pt>
                      <c:pt idx="27" formatCode="#,##0">
                        <c:v>203.89000000000306</c:v>
                      </c:pt>
                      <c:pt idx="28" formatCode="#,##0">
                        <c:v>20.069999999999709</c:v>
                      </c:pt>
                      <c:pt idx="29" formatCode="#,##0">
                        <c:v>317.30999999999767</c:v>
                      </c:pt>
                      <c:pt idx="30" formatCode="#,##0">
                        <c:v>694.47000000000116</c:v>
                      </c:pt>
                      <c:pt idx="31" formatCode="#,##0">
                        <c:v>671.05000000000291</c:v>
                      </c:pt>
                      <c:pt idx="32" formatCode="#,##0">
                        <c:v>358.95999999999913</c:v>
                      </c:pt>
                      <c:pt idx="33" formatCode="#,##0">
                        <c:v>85.120000000002619</c:v>
                      </c:pt>
                      <c:pt idx="34" formatCode="#,##0">
                        <c:v>-132.56999999999971</c:v>
                      </c:pt>
                      <c:pt idx="35" formatCode="#,##0">
                        <c:v>85.430000000000291</c:v>
                      </c:pt>
                      <c:pt idx="36" formatCode="#,##0">
                        <c:v>-199.34000000000378</c:v>
                      </c:pt>
                      <c:pt idx="37" formatCode="#,##0">
                        <c:v>6.0099999999947613</c:v>
                      </c:pt>
                      <c:pt idx="38" formatCode="#,##0">
                        <c:v>311.7699999999968</c:v>
                      </c:pt>
                      <c:pt idx="39" formatCode="#,##0">
                        <c:v>830.2699999999968</c:v>
                      </c:pt>
                      <c:pt idx="40" formatCode="#,##0">
                        <c:v>639.87999999999738</c:v>
                      </c:pt>
                      <c:pt idx="41" formatCode="#,##0">
                        <c:v>713.08000000000175</c:v>
                      </c:pt>
                      <c:pt idx="42" formatCode="#,##0">
                        <c:v>721.38999999999942</c:v>
                      </c:pt>
                      <c:pt idx="43" formatCode="#,##0">
                        <c:v>370.35000000000582</c:v>
                      </c:pt>
                      <c:pt idx="44" formatCode="#,##0">
                        <c:v>833.29999999999563</c:v>
                      </c:pt>
                      <c:pt idx="45" formatCode="#,##0">
                        <c:v>261.80999999999767</c:v>
                      </c:pt>
                      <c:pt idx="46" formatCode="#,##0">
                        <c:v>129.76000000000204</c:v>
                      </c:pt>
                      <c:pt idx="47" formatCode="#,##0">
                        <c:v>-106.33000000000175</c:v>
                      </c:pt>
                      <c:pt idx="48" formatCode="#,##0">
                        <c:v>696.71000000000276</c:v>
                      </c:pt>
                      <c:pt idx="49" formatCode="#,##0">
                        <c:v>450.58000000000175</c:v>
                      </c:pt>
                      <c:pt idx="50" formatCode="#,##0">
                        <c:v>183.09000000000015</c:v>
                      </c:pt>
                      <c:pt idx="51" formatCode="#,##0">
                        <c:v>376.80999999999767</c:v>
                      </c:pt>
                      <c:pt idx="52" formatCode="#,##0">
                        <c:v>282.9900000000016</c:v>
                      </c:pt>
                      <c:pt idx="53" formatCode="#,##0">
                        <c:v>542.47999999999956</c:v>
                      </c:pt>
                      <c:pt idx="54" formatCode="#,##0">
                        <c:v>1236.5699999999997</c:v>
                      </c:pt>
                      <c:pt idx="55" formatCode="#,##0">
                        <c:v>1113.0500000000029</c:v>
                      </c:pt>
                      <c:pt idx="56" formatCode="#,##0">
                        <c:v>787.38999999999942</c:v>
                      </c:pt>
                      <c:pt idx="57" formatCode="#,##0">
                        <c:v>767</c:v>
                      </c:pt>
                      <c:pt idx="58" formatCode="#,##0">
                        <c:v>554.48999999999796</c:v>
                      </c:pt>
                      <c:pt idx="59" formatCode="#,##0">
                        <c:v>539.21999999999389</c:v>
                      </c:pt>
                      <c:pt idx="60" formatCode="#,##0">
                        <c:v>412.83999999999651</c:v>
                      </c:pt>
                      <c:pt idx="61" formatCode="#,##0">
                        <c:v>378.06999999999971</c:v>
                      </c:pt>
                      <c:pt idx="62" formatCode="#,##0">
                        <c:v>311.15999999999622</c:v>
                      </c:pt>
                      <c:pt idx="63" formatCode="#,##0">
                        <c:v>86.370000000002619</c:v>
                      </c:pt>
                      <c:pt idx="64" formatCode="#,##0">
                        <c:v>597.54000000000087</c:v>
                      </c:pt>
                      <c:pt idx="65" formatCode="#,##0">
                        <c:v>299.83000000000175</c:v>
                      </c:pt>
                      <c:pt idx="66" formatCode="#,##0">
                        <c:v>-71.05000000000291</c:v>
                      </c:pt>
                      <c:pt idx="67" formatCode="#,##0">
                        <c:v>2.1700000000055297</c:v>
                      </c:pt>
                      <c:pt idx="68" formatCode="#,##0">
                        <c:v>264.31999999999971</c:v>
                      </c:pt>
                      <c:pt idx="69" formatCode="#,##0">
                        <c:v>-6.5</c:v>
                      </c:pt>
                      <c:pt idx="70" formatCode="#,##0">
                        <c:v>-514.09999999999854</c:v>
                      </c:pt>
                      <c:pt idx="71" formatCode="#,##0">
                        <c:v>-742.79999999999563</c:v>
                      </c:pt>
                      <c:pt idx="72" formatCode="#,##0">
                        <c:v>-196.57999999999447</c:v>
                      </c:pt>
                      <c:pt idx="73" formatCode="#,##0">
                        <c:v>-180.47000000000116</c:v>
                      </c:pt>
                      <c:pt idx="74" formatCode="#,##0">
                        <c:v>-244.12999999999738</c:v>
                      </c:pt>
                      <c:pt idx="75" formatCode="#,##0">
                        <c:v>-102.63999999999942</c:v>
                      </c:pt>
                      <c:pt idx="76" formatCode="#,##0">
                        <c:v>67.429999999996653</c:v>
                      </c:pt>
                      <c:pt idx="77" formatCode="#,##0">
                        <c:v>673.30000000000291</c:v>
                      </c:pt>
                      <c:pt idx="78" formatCode="#,##0">
                        <c:v>1471.1299999999974</c:v>
                      </c:pt>
                      <c:pt idx="79" formatCode="#,##0">
                        <c:v>1646.1900000000023</c:v>
                      </c:pt>
                      <c:pt idx="80" formatCode="#,##0">
                        <c:v>1203.9000000000015</c:v>
                      </c:pt>
                      <c:pt idx="81" formatCode="#,##0">
                        <c:v>1098.4799999999959</c:v>
                      </c:pt>
                      <c:pt idx="82" formatCode="#,##0">
                        <c:v>889.37000000000262</c:v>
                      </c:pt>
                      <c:pt idx="83" formatCode="#,##0">
                        <c:v>609.41000000000349</c:v>
                      </c:pt>
                      <c:pt idx="84" formatCode="#,##0">
                        <c:v>531.13999999999942</c:v>
                      </c:pt>
                      <c:pt idx="85" formatCode="#,##0">
                        <c:v>811.34999999999854</c:v>
                      </c:pt>
                      <c:pt idx="86" formatCode="#,##0">
                        <c:v>979.5199999999968</c:v>
                      </c:pt>
                      <c:pt idx="87" formatCode="#,##0">
                        <c:v>685.86999999999534</c:v>
                      </c:pt>
                      <c:pt idx="88" formatCode="#,##0">
                        <c:v>852.80999999999767</c:v>
                      </c:pt>
                      <c:pt idx="89" formatCode="#,##0">
                        <c:v>967.26000000000204</c:v>
                      </c:pt>
                      <c:pt idx="90" formatCode="#,##0">
                        <c:v>567.67999999999302</c:v>
                      </c:pt>
                      <c:pt idx="91" formatCode="#,##0">
                        <c:v>638.62999999999738</c:v>
                      </c:pt>
                      <c:pt idx="92" formatCode="#,##0">
                        <c:v>652.20999999999913</c:v>
                      </c:pt>
                      <c:pt idx="93" formatCode="#,##0">
                        <c:v>605.79000000000087</c:v>
                      </c:pt>
                      <c:pt idx="94" formatCode="#,##0">
                        <c:v>-7.1299999999973807</c:v>
                      </c:pt>
                      <c:pt idx="95" formatCode="#,##0">
                        <c:v>-354.52999999999884</c:v>
                      </c:pt>
                      <c:pt idx="96" formatCode="#,##0">
                        <c:v>274.9800000000032</c:v>
                      </c:pt>
                      <c:pt idx="97" formatCode="#,##0">
                        <c:v>272.52000000000407</c:v>
                      </c:pt>
                      <c:pt idx="98" formatCode="#,##0">
                        <c:v>325.41999999999825</c:v>
                      </c:pt>
                      <c:pt idx="99" formatCode="#,##0">
                        <c:v>525.88999999999942</c:v>
                      </c:pt>
                      <c:pt idx="100" formatCode="#,##0">
                        <c:v>647.12000000000262</c:v>
                      </c:pt>
                      <c:pt idx="101" formatCode="#,##0">
                        <c:v>1058.1100000000006</c:v>
                      </c:pt>
                      <c:pt idx="102" formatCode="#,##0">
                        <c:v>1941.5500000000029</c:v>
                      </c:pt>
                      <c:pt idx="103" formatCode="#,##0">
                        <c:v>2066.0399999999936</c:v>
                      </c:pt>
                      <c:pt idx="104" formatCode="#,##0">
                        <c:v>1671.6299999999974</c:v>
                      </c:pt>
                      <c:pt idx="105" formatCode="#,##0">
                        <c:v>1551.8600000000006</c:v>
                      </c:pt>
                      <c:pt idx="106" formatCode="#,##0">
                        <c:v>1298.9099999999962</c:v>
                      </c:pt>
                      <c:pt idx="107" formatCode="#,##0">
                        <c:v>797.77999999999884</c:v>
                      </c:pt>
                      <c:pt idx="108" formatCode="#,##0">
                        <c:v>493.95999999999913</c:v>
                      </c:pt>
                      <c:pt idx="109" formatCode="#,##0">
                        <c:v>763.20000000000437</c:v>
                      </c:pt>
                      <c:pt idx="110" formatCode="#,##0">
                        <c:v>68.720000000001164</c:v>
                      </c:pt>
                      <c:pt idx="111" formatCode="#,##0">
                        <c:v>811.84000000000378</c:v>
                      </c:pt>
                      <c:pt idx="112" formatCode="#,##0">
                        <c:v>865.99000000000524</c:v>
                      </c:pt>
                      <c:pt idx="113" formatCode="#,##0">
                        <c:v>913.90999999999622</c:v>
                      </c:pt>
                      <c:pt idx="114" formatCode="#,##0">
                        <c:v>965.94000000000233</c:v>
                      </c:pt>
                      <c:pt idx="115" formatCode="#,##0">
                        <c:v>682.44000000000233</c:v>
                      </c:pt>
                      <c:pt idx="116" formatCode="#,##0">
                        <c:v>1294.8399999999965</c:v>
                      </c:pt>
                      <c:pt idx="117" formatCode="#,##0">
                        <c:v>658.98999999999796</c:v>
                      </c:pt>
                      <c:pt idx="118" formatCode="#,##0">
                        <c:v>471.03000000000611</c:v>
                      </c:pt>
                      <c:pt idx="119" formatCode="#,##0">
                        <c:v>297.77999999999884</c:v>
                      </c:pt>
                      <c:pt idx="120" formatCode="#,##0">
                        <c:v>802.51000000000204</c:v>
                      </c:pt>
                      <c:pt idx="121" formatCode="#,##0">
                        <c:v>883.61000000000058</c:v>
                      </c:pt>
                      <c:pt idx="122" formatCode="#,##0">
                        <c:v>698.23999999999796</c:v>
                      </c:pt>
                      <c:pt idx="123" formatCode="#,##0">
                        <c:v>676.34000000000015</c:v>
                      </c:pt>
                      <c:pt idx="124" formatCode="#,##0">
                        <c:v>806.72000000000116</c:v>
                      </c:pt>
                      <c:pt idx="125" formatCode="#,##0">
                        <c:v>1300.2799999999988</c:v>
                      </c:pt>
                      <c:pt idx="126" formatCode="#,##0">
                        <c:v>2134.8400000000038</c:v>
                      </c:pt>
                      <c:pt idx="127" formatCode="#,##0">
                        <c:v>2059.4800000000032</c:v>
                      </c:pt>
                      <c:pt idx="128" formatCode="#,##0">
                        <c:v>1323.7900000000009</c:v>
                      </c:pt>
                      <c:pt idx="129" formatCode="#,##0">
                        <c:v>1035.4499999999971</c:v>
                      </c:pt>
                      <c:pt idx="130" formatCode="#,##0">
                        <c:v>925.25</c:v>
                      </c:pt>
                      <c:pt idx="131" formatCode="#,##0">
                        <c:v>227.75</c:v>
                      </c:pt>
                      <c:pt idx="132" formatCode="#,##0">
                        <c:v>116.47999999999593</c:v>
                      </c:pt>
                      <c:pt idx="133" formatCode="#,##0">
                        <c:v>154.97000000000116</c:v>
                      </c:pt>
                      <c:pt idx="134" formatCode="#,##0">
                        <c:v>-43</c:v>
                      </c:pt>
                      <c:pt idx="135" formatCode="#,##0">
                        <c:v>-79.75</c:v>
                      </c:pt>
                      <c:pt idx="136" formatCode="#,##0">
                        <c:v>-158.34000000000378</c:v>
                      </c:pt>
                      <c:pt idx="137" formatCode="#,##0">
                        <c:v>-271.14000000000669</c:v>
                      </c:pt>
                      <c:pt idx="138" formatCode="#,##0">
                        <c:v>-177.72000000000116</c:v>
                      </c:pt>
                      <c:pt idx="139" formatCode="#,##0">
                        <c:v>-537.83000000000175</c:v>
                      </c:pt>
                      <c:pt idx="140" formatCode="#,##0">
                        <c:v>245.20999999999913</c:v>
                      </c:pt>
                      <c:pt idx="141" formatCode="#,##0">
                        <c:v>10.379999999997381</c:v>
                      </c:pt>
                      <c:pt idx="142" formatCode="#,##0">
                        <c:v>169</c:v>
                      </c:pt>
                      <c:pt idx="143" formatCode="#,##0">
                        <c:v>100.82999999999447</c:v>
                      </c:pt>
                      <c:pt idx="144" formatCode="#,##0">
                        <c:v>232.79000000000087</c:v>
                      </c:pt>
                      <c:pt idx="145" formatCode="#,##0">
                        <c:v>94.340000000003783</c:v>
                      </c:pt>
                      <c:pt idx="146" formatCode="#,##0">
                        <c:v>-5.430000000000291</c:v>
                      </c:pt>
                      <c:pt idx="147" formatCode="#,##0">
                        <c:v>112.82999999999811</c:v>
                      </c:pt>
                      <c:pt idx="148" formatCode="#,##0">
                        <c:v>4.5</c:v>
                      </c:pt>
                      <c:pt idx="149" formatCode="#,##0">
                        <c:v>71.090000000000146</c:v>
                      </c:pt>
                      <c:pt idx="150" formatCode="#,##0">
                        <c:v>454.13999999999942</c:v>
                      </c:pt>
                      <c:pt idx="151" formatCode="#,##0">
                        <c:v>719.61000000000058</c:v>
                      </c:pt>
                      <c:pt idx="152" formatCode="#,##0">
                        <c:v>1059.1200000000026</c:v>
                      </c:pt>
                      <c:pt idx="153" formatCode="#,##0">
                        <c:v>689</c:v>
                      </c:pt>
                      <c:pt idx="154" formatCode="#,##0">
                        <c:v>613.86000000000058</c:v>
                      </c:pt>
                      <c:pt idx="155" formatCode="#,##0">
                        <c:v>435.38999999999942</c:v>
                      </c:pt>
                      <c:pt idx="156" formatCode="#,##0">
                        <c:v>-217.4800000000032</c:v>
                      </c:pt>
                      <c:pt idx="157" formatCode="#,##0">
                        <c:v>-387.69000000000233</c:v>
                      </c:pt>
                      <c:pt idx="158" formatCode="#,##0">
                        <c:v>-136.45999999999913</c:v>
                      </c:pt>
                      <c:pt idx="159" formatCode="#,##0">
                        <c:v>-82.659999999996217</c:v>
                      </c:pt>
                      <c:pt idx="160" formatCode="#,##0">
                        <c:v>534.47000000000116</c:v>
                      </c:pt>
                      <c:pt idx="161" formatCode="#,##0">
                        <c:v>287.36000000000058</c:v>
                      </c:pt>
                      <c:pt idx="162" formatCode="#,##0">
                        <c:v>-231.27999999999884</c:v>
                      </c:pt>
                      <c:pt idx="163" formatCode="#,##0">
                        <c:v>-881.5</c:v>
                      </c:pt>
                      <c:pt idx="164" formatCode="#,##0">
                        <c:v>-218.38999999999942</c:v>
                      </c:pt>
                      <c:pt idx="165" formatCode="#,##0">
                        <c:v>34.899999999994179</c:v>
                      </c:pt>
                      <c:pt idx="166" formatCode="#,##0">
                        <c:v>96.05000000000291</c:v>
                      </c:pt>
                      <c:pt idx="167" formatCode="#,##0">
                        <c:v>-220.55999999999767</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Sheet2!$B$30</c15:sqref>
                        </c15:formulaRef>
                      </c:ext>
                    </c:extLst>
                    <c:strCache>
                      <c:ptCount val="1"/>
                      <c:pt idx="0">
                        <c:v>3/22</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Sheet2!$C$17:$FN$17</c15:sqref>
                        </c15:formulaRef>
                      </c:ext>
                    </c:extLst>
                    <c:numCache>
                      <c:formatCode>0.00</c:formatCode>
                      <c:ptCount val="168"/>
                      <c:pt idx="0">
                        <c:v>43905.041666666664</c:v>
                      </c:pt>
                      <c:pt idx="1">
                        <c:v>43905.083333333336</c:v>
                      </c:pt>
                      <c:pt idx="2">
                        <c:v>43905.125000057873</c:v>
                      </c:pt>
                      <c:pt idx="3">
                        <c:v>43905.16666678241</c:v>
                      </c:pt>
                      <c:pt idx="4">
                        <c:v>43905.208333506947</c:v>
                      </c:pt>
                      <c:pt idx="5">
                        <c:v>43905.250000231485</c:v>
                      </c:pt>
                      <c:pt idx="6">
                        <c:v>43905.291666956022</c:v>
                      </c:pt>
                      <c:pt idx="7">
                        <c:v>43905.333333680559</c:v>
                      </c:pt>
                      <c:pt idx="8">
                        <c:v>43905.375000405096</c:v>
                      </c:pt>
                      <c:pt idx="9">
                        <c:v>43905.416667129626</c:v>
                      </c:pt>
                      <c:pt idx="10">
                        <c:v>43905.458333854163</c:v>
                      </c:pt>
                      <c:pt idx="11">
                        <c:v>43905.500000578701</c:v>
                      </c:pt>
                      <c:pt idx="12">
                        <c:v>43905.541667303238</c:v>
                      </c:pt>
                      <c:pt idx="13">
                        <c:v>43905.583334027775</c:v>
                      </c:pt>
                      <c:pt idx="14">
                        <c:v>43905.625000752312</c:v>
                      </c:pt>
                      <c:pt idx="15">
                        <c:v>43905.666667476849</c:v>
                      </c:pt>
                      <c:pt idx="16">
                        <c:v>43905.708334201387</c:v>
                      </c:pt>
                      <c:pt idx="17">
                        <c:v>43905.750000925924</c:v>
                      </c:pt>
                      <c:pt idx="18">
                        <c:v>43905.791667650461</c:v>
                      </c:pt>
                      <c:pt idx="19">
                        <c:v>43905.833334374998</c:v>
                      </c:pt>
                      <c:pt idx="20">
                        <c:v>43905.875001099535</c:v>
                      </c:pt>
                      <c:pt idx="21">
                        <c:v>43905.916667824073</c:v>
                      </c:pt>
                      <c:pt idx="22">
                        <c:v>43905.95833454861</c:v>
                      </c:pt>
                      <c:pt idx="23">
                        <c:v>43906.000001273147</c:v>
                      </c:pt>
                      <c:pt idx="24">
                        <c:v>43906.041667997684</c:v>
                      </c:pt>
                      <c:pt idx="25">
                        <c:v>43906.083334722221</c:v>
                      </c:pt>
                      <c:pt idx="26">
                        <c:v>43906.125001446759</c:v>
                      </c:pt>
                      <c:pt idx="27">
                        <c:v>43906.166668171296</c:v>
                      </c:pt>
                      <c:pt idx="28">
                        <c:v>43906.208334895833</c:v>
                      </c:pt>
                      <c:pt idx="29">
                        <c:v>43906.250001562497</c:v>
                      </c:pt>
                      <c:pt idx="30">
                        <c:v>43906.291668287035</c:v>
                      </c:pt>
                      <c:pt idx="31">
                        <c:v>43906.333335011572</c:v>
                      </c:pt>
                      <c:pt idx="32">
                        <c:v>43906.375001736109</c:v>
                      </c:pt>
                      <c:pt idx="33">
                        <c:v>43906.416668460646</c:v>
                      </c:pt>
                      <c:pt idx="34">
                        <c:v>43906.458335185183</c:v>
                      </c:pt>
                      <c:pt idx="35">
                        <c:v>43906.500001909721</c:v>
                      </c:pt>
                      <c:pt idx="36">
                        <c:v>43906.541668634258</c:v>
                      </c:pt>
                      <c:pt idx="37">
                        <c:v>43906.583335358795</c:v>
                      </c:pt>
                      <c:pt idx="38">
                        <c:v>43906.625002083332</c:v>
                      </c:pt>
                      <c:pt idx="39">
                        <c:v>43906.666668807869</c:v>
                      </c:pt>
                      <c:pt idx="40">
                        <c:v>43906.708335532407</c:v>
                      </c:pt>
                      <c:pt idx="41">
                        <c:v>43906.750002256944</c:v>
                      </c:pt>
                      <c:pt idx="42">
                        <c:v>43906.791668981481</c:v>
                      </c:pt>
                      <c:pt idx="43">
                        <c:v>43906.833335706018</c:v>
                      </c:pt>
                      <c:pt idx="44">
                        <c:v>43906.875002430555</c:v>
                      </c:pt>
                      <c:pt idx="45">
                        <c:v>43906.916669155093</c:v>
                      </c:pt>
                      <c:pt idx="46">
                        <c:v>43906.95833587963</c:v>
                      </c:pt>
                      <c:pt idx="47">
                        <c:v>43907.000002604167</c:v>
                      </c:pt>
                      <c:pt idx="48">
                        <c:v>43907.041669328704</c:v>
                      </c:pt>
                      <c:pt idx="49">
                        <c:v>43907.083336053242</c:v>
                      </c:pt>
                      <c:pt idx="50">
                        <c:v>43907.125002777779</c:v>
                      </c:pt>
                      <c:pt idx="51">
                        <c:v>43907.166669502316</c:v>
                      </c:pt>
                      <c:pt idx="52">
                        <c:v>43907.208336226853</c:v>
                      </c:pt>
                      <c:pt idx="53">
                        <c:v>43907.25000295139</c:v>
                      </c:pt>
                      <c:pt idx="54">
                        <c:v>43907.291669675928</c:v>
                      </c:pt>
                      <c:pt idx="55">
                        <c:v>43907.333336400465</c:v>
                      </c:pt>
                      <c:pt idx="56">
                        <c:v>43907.375003125002</c:v>
                      </c:pt>
                      <c:pt idx="57">
                        <c:v>43907.416669849539</c:v>
                      </c:pt>
                      <c:pt idx="58">
                        <c:v>43907.458336574076</c:v>
                      </c:pt>
                      <c:pt idx="59">
                        <c:v>43907.500003298614</c:v>
                      </c:pt>
                      <c:pt idx="60">
                        <c:v>43907.541670023151</c:v>
                      </c:pt>
                      <c:pt idx="61">
                        <c:v>43907.583336747688</c:v>
                      </c:pt>
                      <c:pt idx="62">
                        <c:v>43907.625003472225</c:v>
                      </c:pt>
                      <c:pt idx="63">
                        <c:v>43907.666670196762</c:v>
                      </c:pt>
                      <c:pt idx="64">
                        <c:v>43907.7083369213</c:v>
                      </c:pt>
                      <c:pt idx="65">
                        <c:v>43907.750003645837</c:v>
                      </c:pt>
                      <c:pt idx="66">
                        <c:v>43907.791670370367</c:v>
                      </c:pt>
                      <c:pt idx="67">
                        <c:v>43907.833337094904</c:v>
                      </c:pt>
                      <c:pt idx="68">
                        <c:v>43907.875003819441</c:v>
                      </c:pt>
                      <c:pt idx="69">
                        <c:v>43907.916670543978</c:v>
                      </c:pt>
                      <c:pt idx="70">
                        <c:v>43907.958337268516</c:v>
                      </c:pt>
                      <c:pt idx="71">
                        <c:v>43908.000003993053</c:v>
                      </c:pt>
                      <c:pt idx="72">
                        <c:v>43908.04167071759</c:v>
                      </c:pt>
                      <c:pt idx="73">
                        <c:v>43908.083337442127</c:v>
                      </c:pt>
                      <c:pt idx="74">
                        <c:v>43908.125004166664</c:v>
                      </c:pt>
                      <c:pt idx="75">
                        <c:v>43908.166670891202</c:v>
                      </c:pt>
                      <c:pt idx="76">
                        <c:v>43908.208337615739</c:v>
                      </c:pt>
                      <c:pt idx="77">
                        <c:v>43908.250004340276</c:v>
                      </c:pt>
                      <c:pt idx="78">
                        <c:v>43908.291671064813</c:v>
                      </c:pt>
                      <c:pt idx="79">
                        <c:v>43908.33333778935</c:v>
                      </c:pt>
                      <c:pt idx="80">
                        <c:v>43908.375004513888</c:v>
                      </c:pt>
                      <c:pt idx="81">
                        <c:v>43908.416671238425</c:v>
                      </c:pt>
                      <c:pt idx="82">
                        <c:v>43908.458337962962</c:v>
                      </c:pt>
                      <c:pt idx="83">
                        <c:v>43908.500004687499</c:v>
                      </c:pt>
                      <c:pt idx="84">
                        <c:v>43908.541671412037</c:v>
                      </c:pt>
                      <c:pt idx="85">
                        <c:v>43908.583338136574</c:v>
                      </c:pt>
                      <c:pt idx="86">
                        <c:v>43908.625004861111</c:v>
                      </c:pt>
                      <c:pt idx="87">
                        <c:v>43908.666671585648</c:v>
                      </c:pt>
                      <c:pt idx="88">
                        <c:v>43908.708338310185</c:v>
                      </c:pt>
                      <c:pt idx="89">
                        <c:v>43908.750005034723</c:v>
                      </c:pt>
                      <c:pt idx="90">
                        <c:v>43908.79167175926</c:v>
                      </c:pt>
                      <c:pt idx="91">
                        <c:v>43908.833338483797</c:v>
                      </c:pt>
                      <c:pt idx="92">
                        <c:v>43908.875005208334</c:v>
                      </c:pt>
                      <c:pt idx="93">
                        <c:v>43908.916671932871</c:v>
                      </c:pt>
                      <c:pt idx="94">
                        <c:v>43908.958338657409</c:v>
                      </c:pt>
                      <c:pt idx="95">
                        <c:v>43909.000005381946</c:v>
                      </c:pt>
                      <c:pt idx="96">
                        <c:v>43909.041672106483</c:v>
                      </c:pt>
                      <c:pt idx="97">
                        <c:v>43909.08333883102</c:v>
                      </c:pt>
                      <c:pt idx="98">
                        <c:v>43909.125005555557</c:v>
                      </c:pt>
                      <c:pt idx="99">
                        <c:v>43909.166672280095</c:v>
                      </c:pt>
                      <c:pt idx="100">
                        <c:v>43909.208339004632</c:v>
                      </c:pt>
                      <c:pt idx="101">
                        <c:v>43909.250005729169</c:v>
                      </c:pt>
                      <c:pt idx="102">
                        <c:v>43909.291672453706</c:v>
                      </c:pt>
                      <c:pt idx="103">
                        <c:v>43909.333339178243</c:v>
                      </c:pt>
                      <c:pt idx="104">
                        <c:v>43909.375005902781</c:v>
                      </c:pt>
                      <c:pt idx="105">
                        <c:v>43909.416672627318</c:v>
                      </c:pt>
                      <c:pt idx="106">
                        <c:v>43909.458339351855</c:v>
                      </c:pt>
                      <c:pt idx="107">
                        <c:v>43909.500006076392</c:v>
                      </c:pt>
                      <c:pt idx="108">
                        <c:v>43909.54167280093</c:v>
                      </c:pt>
                      <c:pt idx="109">
                        <c:v>43909.583339525459</c:v>
                      </c:pt>
                      <c:pt idx="110">
                        <c:v>43909.625006249997</c:v>
                      </c:pt>
                      <c:pt idx="111">
                        <c:v>43909.666672974534</c:v>
                      </c:pt>
                      <c:pt idx="112">
                        <c:v>43909.708339699071</c:v>
                      </c:pt>
                      <c:pt idx="113">
                        <c:v>43909.750006423608</c:v>
                      </c:pt>
                      <c:pt idx="114">
                        <c:v>43909.791673148145</c:v>
                      </c:pt>
                      <c:pt idx="115">
                        <c:v>43909.833339872683</c:v>
                      </c:pt>
                      <c:pt idx="116">
                        <c:v>43909.87500659722</c:v>
                      </c:pt>
                      <c:pt idx="117">
                        <c:v>43909.916673321757</c:v>
                      </c:pt>
                      <c:pt idx="118">
                        <c:v>43909.958340046294</c:v>
                      </c:pt>
                      <c:pt idx="119">
                        <c:v>43910.000006770832</c:v>
                      </c:pt>
                      <c:pt idx="120">
                        <c:v>43910.041673495369</c:v>
                      </c:pt>
                      <c:pt idx="121">
                        <c:v>43910.083340219906</c:v>
                      </c:pt>
                      <c:pt idx="122">
                        <c:v>43910.125006944443</c:v>
                      </c:pt>
                      <c:pt idx="123">
                        <c:v>43910.16667366898</c:v>
                      </c:pt>
                      <c:pt idx="124">
                        <c:v>43910.208340393518</c:v>
                      </c:pt>
                      <c:pt idx="125">
                        <c:v>43910.250007118055</c:v>
                      </c:pt>
                      <c:pt idx="126">
                        <c:v>43910.291673842592</c:v>
                      </c:pt>
                      <c:pt idx="127">
                        <c:v>43910.333340567129</c:v>
                      </c:pt>
                      <c:pt idx="128">
                        <c:v>43910.375007291666</c:v>
                      </c:pt>
                      <c:pt idx="129">
                        <c:v>43910.416674016204</c:v>
                      </c:pt>
                      <c:pt idx="130">
                        <c:v>43910.458340740741</c:v>
                      </c:pt>
                      <c:pt idx="131">
                        <c:v>43910.500007465278</c:v>
                      </c:pt>
                      <c:pt idx="132">
                        <c:v>43910.541674189815</c:v>
                      </c:pt>
                      <c:pt idx="133">
                        <c:v>43910.583340914352</c:v>
                      </c:pt>
                      <c:pt idx="134">
                        <c:v>43910.62500763889</c:v>
                      </c:pt>
                      <c:pt idx="135">
                        <c:v>43910.666674363427</c:v>
                      </c:pt>
                      <c:pt idx="136">
                        <c:v>43910.708341087964</c:v>
                      </c:pt>
                      <c:pt idx="137">
                        <c:v>43910.750007812501</c:v>
                      </c:pt>
                      <c:pt idx="138">
                        <c:v>43910.791674537038</c:v>
                      </c:pt>
                      <c:pt idx="139">
                        <c:v>43910.833341261576</c:v>
                      </c:pt>
                      <c:pt idx="140">
                        <c:v>43910.875007986113</c:v>
                      </c:pt>
                      <c:pt idx="141">
                        <c:v>43910.91667471065</c:v>
                      </c:pt>
                      <c:pt idx="142">
                        <c:v>43910.958341435187</c:v>
                      </c:pt>
                      <c:pt idx="143">
                        <c:v>43911.000008159725</c:v>
                      </c:pt>
                      <c:pt idx="144">
                        <c:v>43911.041674884262</c:v>
                      </c:pt>
                      <c:pt idx="145">
                        <c:v>43911.083341608799</c:v>
                      </c:pt>
                      <c:pt idx="146">
                        <c:v>43911.125008333336</c:v>
                      </c:pt>
                      <c:pt idx="147">
                        <c:v>43911.166675057873</c:v>
                      </c:pt>
                      <c:pt idx="148">
                        <c:v>43911.208341782411</c:v>
                      </c:pt>
                      <c:pt idx="149">
                        <c:v>43911.250008506948</c:v>
                      </c:pt>
                      <c:pt idx="150">
                        <c:v>43911.291675231485</c:v>
                      </c:pt>
                      <c:pt idx="151">
                        <c:v>43911.333341956015</c:v>
                      </c:pt>
                      <c:pt idx="152">
                        <c:v>43911.375008680552</c:v>
                      </c:pt>
                      <c:pt idx="153">
                        <c:v>43911.416675405089</c:v>
                      </c:pt>
                      <c:pt idx="154">
                        <c:v>43911.458342129627</c:v>
                      </c:pt>
                      <c:pt idx="155">
                        <c:v>43911.500008854164</c:v>
                      </c:pt>
                      <c:pt idx="156">
                        <c:v>43911.541675578701</c:v>
                      </c:pt>
                      <c:pt idx="157">
                        <c:v>43911.583342303238</c:v>
                      </c:pt>
                      <c:pt idx="158">
                        <c:v>43911.625009027775</c:v>
                      </c:pt>
                      <c:pt idx="159">
                        <c:v>43911.666675752313</c:v>
                      </c:pt>
                      <c:pt idx="160">
                        <c:v>43911.70834247685</c:v>
                      </c:pt>
                      <c:pt idx="161">
                        <c:v>43911.750009201387</c:v>
                      </c:pt>
                      <c:pt idx="162">
                        <c:v>43911.791675925924</c:v>
                      </c:pt>
                      <c:pt idx="163">
                        <c:v>43911.833342650461</c:v>
                      </c:pt>
                      <c:pt idx="164">
                        <c:v>43911.875009374999</c:v>
                      </c:pt>
                      <c:pt idx="165">
                        <c:v>43911.916676099536</c:v>
                      </c:pt>
                      <c:pt idx="166">
                        <c:v>43911.958342824073</c:v>
                      </c:pt>
                      <c:pt idx="167">
                        <c:v>43912.00000954861</c:v>
                      </c:pt>
                    </c:numCache>
                  </c:numRef>
                </c:cat>
                <c:val>
                  <c:numRef>
                    <c:extLst xmlns:c15="http://schemas.microsoft.com/office/drawing/2012/chart">
                      <c:ext xmlns:c15="http://schemas.microsoft.com/office/drawing/2012/chart" uri="{02D57815-91ED-43cb-92C2-25804820EDAC}">
                        <c15:formulaRef>
                          <c15:sqref>Sheet2!$C$30:$FN$30</c15:sqref>
                        </c15:formulaRef>
                      </c:ext>
                    </c:extLst>
                    <c:numCache>
                      <c:formatCode>#,##0</c:formatCode>
                      <c:ptCount val="168"/>
                      <c:pt idx="0">
                        <c:v>-153.71999999999389</c:v>
                      </c:pt>
                      <c:pt idx="1">
                        <c:v>-171.40999999999985</c:v>
                      </c:pt>
                      <c:pt idx="2">
                        <c:v>-345.09999999999854</c:v>
                      </c:pt>
                      <c:pt idx="3">
                        <c:v>-219.54000000000087</c:v>
                      </c:pt>
                      <c:pt idx="4">
                        <c:v>-352.58000000000175</c:v>
                      </c:pt>
                      <c:pt idx="5">
                        <c:v>-346.56000000000131</c:v>
                      </c:pt>
                      <c:pt idx="6">
                        <c:v>-427.17000000000189</c:v>
                      </c:pt>
                      <c:pt idx="7">
                        <c:v>-206.90999999999985</c:v>
                      </c:pt>
                      <c:pt idx="8">
                        <c:v>436.60000000000582</c:v>
                      </c:pt>
                      <c:pt idx="9">
                        <c:v>327.47000000000116</c:v>
                      </c:pt>
                      <c:pt idx="10">
                        <c:v>4.7999999999956344</c:v>
                      </c:pt>
                      <c:pt idx="11">
                        <c:v>-30.209999999999127</c:v>
                      </c:pt>
                      <c:pt idx="12">
                        <c:v>-209.51000000000204</c:v>
                      </c:pt>
                      <c:pt idx="13">
                        <c:v>112.43999999999505</c:v>
                      </c:pt>
                      <c:pt idx="14">
                        <c:v>309.80999999999767</c:v>
                      </c:pt>
                      <c:pt idx="15">
                        <c:v>316.55000000000291</c:v>
                      </c:pt>
                      <c:pt idx="16">
                        <c:v>807.54000000000087</c:v>
                      </c:pt>
                      <c:pt idx="17">
                        <c:v>922.34999999999854</c:v>
                      </c:pt>
                      <c:pt idx="18">
                        <c:v>394.58999999999651</c:v>
                      </c:pt>
                      <c:pt idx="19">
                        <c:v>263.94000000000233</c:v>
                      </c:pt>
                      <c:pt idx="20">
                        <c:v>474.19999999999709</c:v>
                      </c:pt>
                      <c:pt idx="21">
                        <c:v>601.41999999999825</c:v>
                      </c:pt>
                      <c:pt idx="22">
                        <c:v>327.15999999999622</c:v>
                      </c:pt>
                      <c:pt idx="23">
                        <c:v>22.769999999996799</c:v>
                      </c:pt>
                      <c:pt idx="24">
                        <c:v>546.77999999999884</c:v>
                      </c:pt>
                      <c:pt idx="25">
                        <c:v>459.02000000000044</c:v>
                      </c:pt>
                      <c:pt idx="26">
                        <c:v>342.97999999999956</c:v>
                      </c:pt>
                      <c:pt idx="27">
                        <c:v>526.11000000000058</c:v>
                      </c:pt>
                      <c:pt idx="28">
                        <c:v>559.54999999999927</c:v>
                      </c:pt>
                      <c:pt idx="29">
                        <c:v>1038.9099999999999</c:v>
                      </c:pt>
                      <c:pt idx="30">
                        <c:v>2000.3400000000038</c:v>
                      </c:pt>
                      <c:pt idx="31">
                        <c:v>2251.5699999999997</c:v>
                      </c:pt>
                      <c:pt idx="32">
                        <c:v>1605.2999999999956</c:v>
                      </c:pt>
                      <c:pt idx="33">
                        <c:v>1413.9599999999991</c:v>
                      </c:pt>
                      <c:pt idx="34">
                        <c:v>1361.5899999999965</c:v>
                      </c:pt>
                      <c:pt idx="35">
                        <c:v>1446.5299999999988</c:v>
                      </c:pt>
                      <c:pt idx="36">
                        <c:v>872.62000000000262</c:v>
                      </c:pt>
                      <c:pt idx="37">
                        <c:v>963.02999999999884</c:v>
                      </c:pt>
                      <c:pt idx="38">
                        <c:v>1437.6500000000015</c:v>
                      </c:pt>
                      <c:pt idx="39">
                        <c:v>1757.6800000000003</c:v>
                      </c:pt>
                      <c:pt idx="40">
                        <c:v>1601.8899999999994</c:v>
                      </c:pt>
                      <c:pt idx="41">
                        <c:v>1100.6899999999951</c:v>
                      </c:pt>
                      <c:pt idx="42">
                        <c:v>1260.6599999999962</c:v>
                      </c:pt>
                      <c:pt idx="43">
                        <c:v>1531.4799999999959</c:v>
                      </c:pt>
                      <c:pt idx="44">
                        <c:v>1845.0400000000009</c:v>
                      </c:pt>
                      <c:pt idx="45">
                        <c:v>1419.5399999999936</c:v>
                      </c:pt>
                      <c:pt idx="46">
                        <c:v>1299.510000000002</c:v>
                      </c:pt>
                      <c:pt idx="47">
                        <c:v>818.42000000000553</c:v>
                      </c:pt>
                      <c:pt idx="48">
                        <c:v>1135.4100000000035</c:v>
                      </c:pt>
                      <c:pt idx="49">
                        <c:v>1013.9700000000012</c:v>
                      </c:pt>
                      <c:pt idx="50">
                        <c:v>918.81000000000131</c:v>
                      </c:pt>
                      <c:pt idx="51">
                        <c:v>1028.260000000002</c:v>
                      </c:pt>
                      <c:pt idx="52">
                        <c:v>1443.5700000000033</c:v>
                      </c:pt>
                      <c:pt idx="53">
                        <c:v>1661.8300000000017</c:v>
                      </c:pt>
                      <c:pt idx="54">
                        <c:v>2924.8799999999974</c:v>
                      </c:pt>
                      <c:pt idx="55">
                        <c:v>3244.1199999999953</c:v>
                      </c:pt>
                      <c:pt idx="56">
                        <c:v>2684.1999999999971</c:v>
                      </c:pt>
                      <c:pt idx="57">
                        <c:v>2262.6500000000015</c:v>
                      </c:pt>
                      <c:pt idx="58">
                        <c:v>1894.5299999999988</c:v>
                      </c:pt>
                      <c:pt idx="59">
                        <c:v>1451.7099999999991</c:v>
                      </c:pt>
                      <c:pt idx="60">
                        <c:v>1612.4499999999971</c:v>
                      </c:pt>
                      <c:pt idx="61">
                        <c:v>1053.6900000000023</c:v>
                      </c:pt>
                      <c:pt idx="62">
                        <c:v>982.4800000000032</c:v>
                      </c:pt>
                      <c:pt idx="63">
                        <c:v>1343.9799999999959</c:v>
                      </c:pt>
                      <c:pt idx="64">
                        <c:v>1070.9599999999991</c:v>
                      </c:pt>
                      <c:pt idx="65">
                        <c:v>947.62999999999738</c:v>
                      </c:pt>
                      <c:pt idx="66">
                        <c:v>956.43000000000029</c:v>
                      </c:pt>
                      <c:pt idx="67">
                        <c:v>1824.4099999999962</c:v>
                      </c:pt>
                      <c:pt idx="68">
                        <c:v>2021.1900000000023</c:v>
                      </c:pt>
                      <c:pt idx="69">
                        <c:v>1628.2900000000009</c:v>
                      </c:pt>
                      <c:pt idx="70">
                        <c:v>1267.8899999999994</c:v>
                      </c:pt>
                      <c:pt idx="71">
                        <c:v>429.12000000000262</c:v>
                      </c:pt>
                      <c:pt idx="72">
                        <c:v>1383.0999999999985</c:v>
                      </c:pt>
                      <c:pt idx="73">
                        <c:v>1562.3399999999965</c:v>
                      </c:pt>
                      <c:pt idx="74">
                        <c:v>1497.619999999999</c:v>
                      </c:pt>
                      <c:pt idx="75">
                        <c:v>1674.1600000000035</c:v>
                      </c:pt>
                      <c:pt idx="76">
                        <c:v>1910.1700000000019</c:v>
                      </c:pt>
                      <c:pt idx="77">
                        <c:v>2583.0499999999993</c:v>
                      </c:pt>
                      <c:pt idx="78">
                        <c:v>4303.0500000000029</c:v>
                      </c:pt>
                      <c:pt idx="79">
                        <c:v>4011.9599999999991</c:v>
                      </c:pt>
                      <c:pt idx="80">
                        <c:v>3137.7099999999991</c:v>
                      </c:pt>
                      <c:pt idx="81">
                        <c:v>2660.5</c:v>
                      </c:pt>
                      <c:pt idx="82">
                        <c:v>2600.7799999999988</c:v>
                      </c:pt>
                      <c:pt idx="83">
                        <c:v>1429.9399999999951</c:v>
                      </c:pt>
                      <c:pt idx="84">
                        <c:v>698.40999999999622</c:v>
                      </c:pt>
                      <c:pt idx="85">
                        <c:v>613.61999999999534</c:v>
                      </c:pt>
                      <c:pt idx="86">
                        <c:v>661.48999999999796</c:v>
                      </c:pt>
                      <c:pt idx="87">
                        <c:v>295.66999999999825</c:v>
                      </c:pt>
                      <c:pt idx="88">
                        <c:v>354.07999999999447</c:v>
                      </c:pt>
                      <c:pt idx="89">
                        <c:v>-225.91000000000349</c:v>
                      </c:pt>
                      <c:pt idx="90">
                        <c:v>-471.68999999999505</c:v>
                      </c:pt>
                      <c:pt idx="91">
                        <c:v>686.59999999999854</c:v>
                      </c:pt>
                      <c:pt idx="92">
                        <c:v>1128.8400000000038</c:v>
                      </c:pt>
                      <c:pt idx="93">
                        <c:v>1373.0400000000009</c:v>
                      </c:pt>
                      <c:pt idx="94">
                        <c:v>918.02999999999884</c:v>
                      </c:pt>
                      <c:pt idx="95">
                        <c:v>648.95000000000437</c:v>
                      </c:pt>
                      <c:pt idx="96">
                        <c:v>1129.5400000000009</c:v>
                      </c:pt>
                      <c:pt idx="97">
                        <c:v>1123.2099999999991</c:v>
                      </c:pt>
                      <c:pt idx="98">
                        <c:v>949.5</c:v>
                      </c:pt>
                      <c:pt idx="99">
                        <c:v>1020.6599999999962</c:v>
                      </c:pt>
                      <c:pt idx="100">
                        <c:v>1355.4499999999971</c:v>
                      </c:pt>
                      <c:pt idx="101">
                        <c:v>2257.1700000000055</c:v>
                      </c:pt>
                      <c:pt idx="102">
                        <c:v>3825.0999999999985</c:v>
                      </c:pt>
                      <c:pt idx="103">
                        <c:v>3870.6800000000003</c:v>
                      </c:pt>
                      <c:pt idx="104">
                        <c:v>3101.2799999999988</c:v>
                      </c:pt>
                      <c:pt idx="105">
                        <c:v>2819.739999999998</c:v>
                      </c:pt>
                      <c:pt idx="106">
                        <c:v>2305.0400000000009</c:v>
                      </c:pt>
                      <c:pt idx="107">
                        <c:v>1643.1000000000058</c:v>
                      </c:pt>
                      <c:pt idx="108">
                        <c:v>302.16999999999825</c:v>
                      </c:pt>
                      <c:pt idx="109">
                        <c:v>70.440000000002328</c:v>
                      </c:pt>
                      <c:pt idx="110">
                        <c:v>-137.92000000000553</c:v>
                      </c:pt>
                      <c:pt idx="111">
                        <c:v>-443.27999999999884</c:v>
                      </c:pt>
                      <c:pt idx="112">
                        <c:v>-562.04000000000087</c:v>
                      </c:pt>
                      <c:pt idx="113">
                        <c:v>-904.90999999999622</c:v>
                      </c:pt>
                      <c:pt idx="114">
                        <c:v>-342.42000000000553</c:v>
                      </c:pt>
                      <c:pt idx="115">
                        <c:v>33.709999999999127</c:v>
                      </c:pt>
                      <c:pt idx="116">
                        <c:v>631.25</c:v>
                      </c:pt>
                      <c:pt idx="117">
                        <c:v>991.78000000000611</c:v>
                      </c:pt>
                      <c:pt idx="118">
                        <c:v>703.48999999999796</c:v>
                      </c:pt>
                      <c:pt idx="119">
                        <c:v>535.40000000000146</c:v>
                      </c:pt>
                      <c:pt idx="120">
                        <c:v>892.5399999999936</c:v>
                      </c:pt>
                      <c:pt idx="121">
                        <c:v>649.65000000000146</c:v>
                      </c:pt>
                      <c:pt idx="122">
                        <c:v>731.28000000000611</c:v>
                      </c:pt>
                      <c:pt idx="123">
                        <c:v>884.61000000000058</c:v>
                      </c:pt>
                      <c:pt idx="124">
                        <c:v>1144.7700000000041</c:v>
                      </c:pt>
                      <c:pt idx="125">
                        <c:v>2234.4000000000015</c:v>
                      </c:pt>
                      <c:pt idx="126">
                        <c:v>3615.4499999999971</c:v>
                      </c:pt>
                      <c:pt idx="127">
                        <c:v>3847.9200000000055</c:v>
                      </c:pt>
                      <c:pt idx="128">
                        <c:v>3122.8699999999953</c:v>
                      </c:pt>
                      <c:pt idx="129">
                        <c:v>2716.7899999999936</c:v>
                      </c:pt>
                      <c:pt idx="130">
                        <c:v>2078.0400000000009</c:v>
                      </c:pt>
                      <c:pt idx="131">
                        <c:v>1697.3800000000047</c:v>
                      </c:pt>
                      <c:pt idx="132">
                        <c:v>156.77999999999884</c:v>
                      </c:pt>
                      <c:pt idx="133">
                        <c:v>669.34000000000378</c:v>
                      </c:pt>
                      <c:pt idx="134">
                        <c:v>76.610000000000582</c:v>
                      </c:pt>
                      <c:pt idx="135">
                        <c:v>411.18000000000029</c:v>
                      </c:pt>
                      <c:pt idx="136">
                        <c:v>-37.789999999993597</c:v>
                      </c:pt>
                      <c:pt idx="137">
                        <c:v>58.459999999999127</c:v>
                      </c:pt>
                      <c:pt idx="138">
                        <c:v>-241.18000000000029</c:v>
                      </c:pt>
                      <c:pt idx="139">
                        <c:v>185.84000000000378</c:v>
                      </c:pt>
                      <c:pt idx="140">
                        <c:v>585.20000000000437</c:v>
                      </c:pt>
                      <c:pt idx="141">
                        <c:v>911.63999999999942</c:v>
                      </c:pt>
                      <c:pt idx="142">
                        <c:v>299.54999999999563</c:v>
                      </c:pt>
                      <c:pt idx="143">
                        <c:v>57.190000000002328</c:v>
                      </c:pt>
                      <c:pt idx="144">
                        <c:v>-665.54000000000087</c:v>
                      </c:pt>
                      <c:pt idx="145">
                        <c:v>-892.58000000000175</c:v>
                      </c:pt>
                      <c:pt idx="146">
                        <c:v>-1067</c:v>
                      </c:pt>
                      <c:pt idx="147">
                        <c:v>-1346.5800000000017</c:v>
                      </c:pt>
                      <c:pt idx="148">
                        <c:v>-1148.4000000000015</c:v>
                      </c:pt>
                      <c:pt idx="149">
                        <c:v>-842.65999999999622</c:v>
                      </c:pt>
                      <c:pt idx="150">
                        <c:v>-500.7300000000032</c:v>
                      </c:pt>
                      <c:pt idx="151">
                        <c:v>74.470000000001164</c:v>
                      </c:pt>
                      <c:pt idx="152">
                        <c:v>783.63000000000466</c:v>
                      </c:pt>
                      <c:pt idx="153">
                        <c:v>681.18000000000029</c:v>
                      </c:pt>
                      <c:pt idx="154">
                        <c:v>358.55999999999767</c:v>
                      </c:pt>
                      <c:pt idx="155">
                        <c:v>410.15000000000146</c:v>
                      </c:pt>
                      <c:pt idx="156">
                        <c:v>601.81000000000495</c:v>
                      </c:pt>
                      <c:pt idx="157">
                        <c:v>173.47000000000116</c:v>
                      </c:pt>
                      <c:pt idx="158">
                        <c:v>-141.40999999999622</c:v>
                      </c:pt>
                      <c:pt idx="159">
                        <c:v>-211.97999999999593</c:v>
                      </c:pt>
                      <c:pt idx="160">
                        <c:v>-211.28000000000611</c:v>
                      </c:pt>
                      <c:pt idx="161">
                        <c:v>-613.13999999999942</c:v>
                      </c:pt>
                      <c:pt idx="162">
                        <c:v>-499.20999999999913</c:v>
                      </c:pt>
                      <c:pt idx="163">
                        <c:v>-137.55999999999767</c:v>
                      </c:pt>
                      <c:pt idx="164">
                        <c:v>-93.129999999997381</c:v>
                      </c:pt>
                      <c:pt idx="165">
                        <c:v>165.47000000000116</c:v>
                      </c:pt>
                      <c:pt idx="166">
                        <c:v>533.74000000000524</c:v>
                      </c:pt>
                      <c:pt idx="167">
                        <c:v>447.03000000000611</c:v>
                      </c:pt>
                    </c:numCache>
                  </c:numRef>
                </c:val>
                <c:smooth val="0"/>
              </c15:ser>
            </c15:filteredLineSeries>
          </c:ext>
        </c:extLst>
      </c:lineChart>
      <c:catAx>
        <c:axId val="198683800"/>
        <c:scaling>
          <c:orientation val="minMax"/>
        </c:scaling>
        <c:delete val="0"/>
        <c:axPos val="b"/>
        <c:numFmt formatCode="m/d;@"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79488"/>
        <c:crosses val="autoZero"/>
        <c:auto val="1"/>
        <c:lblAlgn val="ctr"/>
        <c:lblOffset val="100"/>
        <c:tickLblSkip val="24"/>
        <c:noMultiLvlLbl val="0"/>
      </c:catAx>
      <c:valAx>
        <c:axId val="19867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3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ERCOT</a:t>
            </a:r>
          </a:p>
        </c:rich>
      </c:tx>
      <c:layout>
        <c:manualLayout>
          <c:xMode val="edge"/>
          <c:yMode val="edge"/>
          <c:x val="0.42673292558613657"/>
          <c:y val="5.856760374832664E-2"/>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Sheet2!$B$23</c:f>
              <c:strCache>
                <c:ptCount val="1"/>
                <c:pt idx="0">
                  <c:v>Actual</c:v>
                </c:pt>
              </c:strCache>
            </c:strRef>
          </c:tx>
          <c:spPr>
            <a:ln w="28575" cap="rnd">
              <a:solidFill>
                <a:schemeClr val="accent1"/>
              </a:solidFill>
              <a:round/>
            </a:ln>
            <a:effectLst/>
          </c:spPr>
          <c:marker>
            <c:symbol val="none"/>
          </c:marker>
          <c:cat>
            <c:numRef>
              <c:f>Sheet2!$C$19:$FN$19</c:f>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f>Sheet2!$C$23:$FN$23</c:f>
              <c:numCache>
                <c:formatCode>#,##0</c:formatCode>
                <c:ptCount val="168"/>
                <c:pt idx="0">
                  <c:v>33247.949999999997</c:v>
                </c:pt>
                <c:pt idx="1">
                  <c:v>32157.52</c:v>
                </c:pt>
                <c:pt idx="2">
                  <c:v>31487.1</c:v>
                </c:pt>
                <c:pt idx="3">
                  <c:v>31062.48</c:v>
                </c:pt>
                <c:pt idx="4">
                  <c:v>30901.88</c:v>
                </c:pt>
                <c:pt idx="5">
                  <c:v>31201.07</c:v>
                </c:pt>
                <c:pt idx="6">
                  <c:v>31700.720000000001</c:v>
                </c:pt>
                <c:pt idx="7">
                  <c:v>32474.21</c:v>
                </c:pt>
                <c:pt idx="8">
                  <c:v>33329.31</c:v>
                </c:pt>
                <c:pt idx="9">
                  <c:v>34649.440000000002</c:v>
                </c:pt>
                <c:pt idx="10">
                  <c:v>35874.620000000003</c:v>
                </c:pt>
                <c:pt idx="11">
                  <c:v>36620.370000000003</c:v>
                </c:pt>
                <c:pt idx="12">
                  <c:v>37044.230000000003</c:v>
                </c:pt>
                <c:pt idx="13">
                  <c:v>37090.550000000003</c:v>
                </c:pt>
                <c:pt idx="14">
                  <c:v>37116.25</c:v>
                </c:pt>
                <c:pt idx="15">
                  <c:v>37297.96</c:v>
                </c:pt>
                <c:pt idx="16">
                  <c:v>37530.370000000003</c:v>
                </c:pt>
                <c:pt idx="17">
                  <c:v>37782.83</c:v>
                </c:pt>
                <c:pt idx="18">
                  <c:v>37917.29</c:v>
                </c:pt>
                <c:pt idx="19">
                  <c:v>38382.06</c:v>
                </c:pt>
                <c:pt idx="20">
                  <c:v>38796.400000000001</c:v>
                </c:pt>
                <c:pt idx="21">
                  <c:v>37938.959999999999</c:v>
                </c:pt>
                <c:pt idx="22">
                  <c:v>36368.86</c:v>
                </c:pt>
                <c:pt idx="23">
                  <c:v>34410.160000000003</c:v>
                </c:pt>
                <c:pt idx="24">
                  <c:v>32745.9</c:v>
                </c:pt>
                <c:pt idx="25">
                  <c:v>31628.63</c:v>
                </c:pt>
                <c:pt idx="26">
                  <c:v>30938.49</c:v>
                </c:pt>
                <c:pt idx="27">
                  <c:v>30661.54</c:v>
                </c:pt>
                <c:pt idx="28">
                  <c:v>30944.58</c:v>
                </c:pt>
                <c:pt idx="29">
                  <c:v>32163.59</c:v>
                </c:pt>
                <c:pt idx="30">
                  <c:v>34171.14</c:v>
                </c:pt>
                <c:pt idx="31">
                  <c:v>35821</c:v>
                </c:pt>
                <c:pt idx="32">
                  <c:v>36827.410000000003</c:v>
                </c:pt>
                <c:pt idx="33">
                  <c:v>37949.24</c:v>
                </c:pt>
                <c:pt idx="34">
                  <c:v>39161.93</c:v>
                </c:pt>
                <c:pt idx="35">
                  <c:v>40376.25</c:v>
                </c:pt>
                <c:pt idx="36">
                  <c:v>41520.1</c:v>
                </c:pt>
                <c:pt idx="37">
                  <c:v>42381.43</c:v>
                </c:pt>
                <c:pt idx="38">
                  <c:v>42816.06</c:v>
                </c:pt>
                <c:pt idx="39">
                  <c:v>43253.78</c:v>
                </c:pt>
                <c:pt idx="40">
                  <c:v>43703.8</c:v>
                </c:pt>
                <c:pt idx="41">
                  <c:v>43855.98</c:v>
                </c:pt>
                <c:pt idx="42">
                  <c:v>43458.61</c:v>
                </c:pt>
                <c:pt idx="43">
                  <c:v>42898.79</c:v>
                </c:pt>
                <c:pt idx="44">
                  <c:v>42973.7</c:v>
                </c:pt>
                <c:pt idx="45">
                  <c:v>41464.730000000003</c:v>
                </c:pt>
                <c:pt idx="46">
                  <c:v>39181.040000000001</c:v>
                </c:pt>
                <c:pt idx="47">
                  <c:v>36718.74</c:v>
                </c:pt>
                <c:pt idx="48">
                  <c:v>34577.339999999997</c:v>
                </c:pt>
                <c:pt idx="49">
                  <c:v>33245.839999999997</c:v>
                </c:pt>
                <c:pt idx="50">
                  <c:v>32276.76</c:v>
                </c:pt>
                <c:pt idx="51">
                  <c:v>31850.9</c:v>
                </c:pt>
                <c:pt idx="52">
                  <c:v>31960.91</c:v>
                </c:pt>
                <c:pt idx="53">
                  <c:v>33007.79</c:v>
                </c:pt>
                <c:pt idx="54">
                  <c:v>34678.79</c:v>
                </c:pt>
                <c:pt idx="55">
                  <c:v>35950.51</c:v>
                </c:pt>
                <c:pt idx="56">
                  <c:v>36771.68</c:v>
                </c:pt>
                <c:pt idx="57">
                  <c:v>38482.53</c:v>
                </c:pt>
                <c:pt idx="58">
                  <c:v>40266.32</c:v>
                </c:pt>
                <c:pt idx="59">
                  <c:v>42156.21</c:v>
                </c:pt>
                <c:pt idx="60">
                  <c:v>44090.23</c:v>
                </c:pt>
                <c:pt idx="61">
                  <c:v>46102.42</c:v>
                </c:pt>
                <c:pt idx="62">
                  <c:v>47399.68</c:v>
                </c:pt>
                <c:pt idx="63">
                  <c:v>48040.55</c:v>
                </c:pt>
                <c:pt idx="64">
                  <c:v>48686.03</c:v>
                </c:pt>
                <c:pt idx="65">
                  <c:v>49004.47</c:v>
                </c:pt>
                <c:pt idx="66">
                  <c:v>48215.05</c:v>
                </c:pt>
                <c:pt idx="67">
                  <c:v>46249.55</c:v>
                </c:pt>
                <c:pt idx="68">
                  <c:v>45202.52</c:v>
                </c:pt>
                <c:pt idx="69">
                  <c:v>43246.83</c:v>
                </c:pt>
                <c:pt idx="70">
                  <c:v>40367.89</c:v>
                </c:pt>
                <c:pt idx="71">
                  <c:v>37361.07</c:v>
                </c:pt>
                <c:pt idx="72">
                  <c:v>34513.300000000003</c:v>
                </c:pt>
                <c:pt idx="73">
                  <c:v>32855.370000000003</c:v>
                </c:pt>
                <c:pt idx="74">
                  <c:v>31899.81</c:v>
                </c:pt>
                <c:pt idx="75">
                  <c:v>31380.35</c:v>
                </c:pt>
                <c:pt idx="76">
                  <c:v>31461.3</c:v>
                </c:pt>
                <c:pt idx="77">
                  <c:v>32432.37</c:v>
                </c:pt>
                <c:pt idx="78">
                  <c:v>34082.089999999997</c:v>
                </c:pt>
                <c:pt idx="79">
                  <c:v>35377.42</c:v>
                </c:pt>
                <c:pt idx="80">
                  <c:v>36257.5</c:v>
                </c:pt>
                <c:pt idx="81">
                  <c:v>37480.639999999999</c:v>
                </c:pt>
                <c:pt idx="82">
                  <c:v>38907.65</c:v>
                </c:pt>
                <c:pt idx="83">
                  <c:v>41017.910000000003</c:v>
                </c:pt>
                <c:pt idx="84">
                  <c:v>43577.86</c:v>
                </c:pt>
                <c:pt idx="85">
                  <c:v>46203.22</c:v>
                </c:pt>
                <c:pt idx="86">
                  <c:v>48491.83</c:v>
                </c:pt>
                <c:pt idx="87">
                  <c:v>50477.33</c:v>
                </c:pt>
                <c:pt idx="88">
                  <c:v>51972.41</c:v>
                </c:pt>
                <c:pt idx="89">
                  <c:v>52542.22</c:v>
                </c:pt>
                <c:pt idx="90">
                  <c:v>51611.95</c:v>
                </c:pt>
                <c:pt idx="91">
                  <c:v>49171.72</c:v>
                </c:pt>
                <c:pt idx="92">
                  <c:v>48142.99</c:v>
                </c:pt>
                <c:pt idx="93">
                  <c:v>45930.89</c:v>
                </c:pt>
                <c:pt idx="94">
                  <c:v>42945.08</c:v>
                </c:pt>
                <c:pt idx="95">
                  <c:v>39737.839999999997</c:v>
                </c:pt>
                <c:pt idx="96">
                  <c:v>37042.720000000001</c:v>
                </c:pt>
                <c:pt idx="97">
                  <c:v>35227.54</c:v>
                </c:pt>
                <c:pt idx="98">
                  <c:v>33948.660000000003</c:v>
                </c:pt>
                <c:pt idx="99">
                  <c:v>33194.11</c:v>
                </c:pt>
                <c:pt idx="100">
                  <c:v>33021.980000000003</c:v>
                </c:pt>
                <c:pt idx="101">
                  <c:v>33791.699999999997</c:v>
                </c:pt>
                <c:pt idx="102">
                  <c:v>35249.4</c:v>
                </c:pt>
                <c:pt idx="103">
                  <c:v>36226.85</c:v>
                </c:pt>
                <c:pt idx="104">
                  <c:v>37152.9</c:v>
                </c:pt>
                <c:pt idx="105">
                  <c:v>38790.230000000003</c:v>
                </c:pt>
                <c:pt idx="106">
                  <c:v>40854.89</c:v>
                </c:pt>
                <c:pt idx="107">
                  <c:v>43241.45</c:v>
                </c:pt>
                <c:pt idx="108">
                  <c:v>45820</c:v>
                </c:pt>
                <c:pt idx="109">
                  <c:v>48459.79</c:v>
                </c:pt>
                <c:pt idx="110">
                  <c:v>50639.76</c:v>
                </c:pt>
                <c:pt idx="111">
                  <c:v>52162.96</c:v>
                </c:pt>
                <c:pt idx="112">
                  <c:v>52703.12</c:v>
                </c:pt>
                <c:pt idx="113">
                  <c:v>52526.27</c:v>
                </c:pt>
                <c:pt idx="114">
                  <c:v>51199.69</c:v>
                </c:pt>
                <c:pt idx="115">
                  <c:v>49230.8</c:v>
                </c:pt>
                <c:pt idx="116">
                  <c:v>48599.98</c:v>
                </c:pt>
                <c:pt idx="117">
                  <c:v>46529.27</c:v>
                </c:pt>
                <c:pt idx="118">
                  <c:v>43507.16</c:v>
                </c:pt>
                <c:pt idx="119">
                  <c:v>40287.01</c:v>
                </c:pt>
                <c:pt idx="120">
                  <c:v>37567.300000000003</c:v>
                </c:pt>
                <c:pt idx="121">
                  <c:v>35612.699999999997</c:v>
                </c:pt>
                <c:pt idx="122">
                  <c:v>34431.839999999997</c:v>
                </c:pt>
                <c:pt idx="123">
                  <c:v>33793.64</c:v>
                </c:pt>
                <c:pt idx="124">
                  <c:v>33694.019999999997</c:v>
                </c:pt>
                <c:pt idx="125">
                  <c:v>34457.74</c:v>
                </c:pt>
                <c:pt idx="126">
                  <c:v>35995.760000000002</c:v>
                </c:pt>
                <c:pt idx="127">
                  <c:v>37051.06</c:v>
                </c:pt>
                <c:pt idx="128">
                  <c:v>38086.97</c:v>
                </c:pt>
                <c:pt idx="129">
                  <c:v>39802.160000000003</c:v>
                </c:pt>
                <c:pt idx="130">
                  <c:v>41986.59</c:v>
                </c:pt>
                <c:pt idx="131">
                  <c:v>44365.49</c:v>
                </c:pt>
                <c:pt idx="132">
                  <c:v>46650.55</c:v>
                </c:pt>
                <c:pt idx="133">
                  <c:v>48573.71</c:v>
                </c:pt>
                <c:pt idx="134">
                  <c:v>49827.519999999997</c:v>
                </c:pt>
                <c:pt idx="135">
                  <c:v>50681.95</c:v>
                </c:pt>
                <c:pt idx="136">
                  <c:v>51185.09</c:v>
                </c:pt>
                <c:pt idx="137">
                  <c:v>50807.18</c:v>
                </c:pt>
                <c:pt idx="138">
                  <c:v>49491.45</c:v>
                </c:pt>
                <c:pt idx="139">
                  <c:v>48103.34</c:v>
                </c:pt>
                <c:pt idx="140">
                  <c:v>47803.59</c:v>
                </c:pt>
                <c:pt idx="141">
                  <c:v>46152.62</c:v>
                </c:pt>
                <c:pt idx="142">
                  <c:v>43966.29</c:v>
                </c:pt>
                <c:pt idx="143">
                  <c:v>41479.42</c:v>
                </c:pt>
                <c:pt idx="144">
                  <c:v>39175.5</c:v>
                </c:pt>
                <c:pt idx="145">
                  <c:v>37505.760000000002</c:v>
                </c:pt>
                <c:pt idx="146">
                  <c:v>36197.019999999997</c:v>
                </c:pt>
                <c:pt idx="147">
                  <c:v>35430.04</c:v>
                </c:pt>
                <c:pt idx="148">
                  <c:v>34907.660000000003</c:v>
                </c:pt>
                <c:pt idx="149">
                  <c:v>34868.339999999997</c:v>
                </c:pt>
                <c:pt idx="150">
                  <c:v>35294.61</c:v>
                </c:pt>
                <c:pt idx="151">
                  <c:v>35658.46</c:v>
                </c:pt>
                <c:pt idx="152">
                  <c:v>36241.269999999997</c:v>
                </c:pt>
                <c:pt idx="153">
                  <c:v>37519.1</c:v>
                </c:pt>
                <c:pt idx="154">
                  <c:v>38928.32</c:v>
                </c:pt>
                <c:pt idx="155">
                  <c:v>40314.74</c:v>
                </c:pt>
                <c:pt idx="156">
                  <c:v>41016.99</c:v>
                </c:pt>
                <c:pt idx="157">
                  <c:v>41179.199999999997</c:v>
                </c:pt>
                <c:pt idx="158">
                  <c:v>41446.31</c:v>
                </c:pt>
                <c:pt idx="159">
                  <c:v>41562.949999999997</c:v>
                </c:pt>
                <c:pt idx="160">
                  <c:v>41190.370000000003</c:v>
                </c:pt>
                <c:pt idx="161">
                  <c:v>40644</c:v>
                </c:pt>
                <c:pt idx="162">
                  <c:v>39893.129999999997</c:v>
                </c:pt>
                <c:pt idx="163">
                  <c:v>38970.019999999997</c:v>
                </c:pt>
                <c:pt idx="164">
                  <c:v>38955.93</c:v>
                </c:pt>
                <c:pt idx="165">
                  <c:v>37589.72</c:v>
                </c:pt>
                <c:pt idx="166">
                  <c:v>35748.129999999997</c:v>
                </c:pt>
                <c:pt idx="167">
                  <c:v>33710.699999999997</c:v>
                </c:pt>
              </c:numCache>
            </c:numRef>
          </c:val>
          <c:smooth val="0"/>
        </c:ser>
        <c:ser>
          <c:idx val="1"/>
          <c:order val="1"/>
          <c:tx>
            <c:strRef>
              <c:f>Sheet2!$B$20</c:f>
              <c:strCache>
                <c:ptCount val="1"/>
                <c:pt idx="0">
                  <c:v>Backcast</c:v>
                </c:pt>
              </c:strCache>
            </c:strRef>
          </c:tx>
          <c:spPr>
            <a:ln w="28575" cap="rnd">
              <a:solidFill>
                <a:schemeClr val="accent2"/>
              </a:solidFill>
              <a:round/>
            </a:ln>
            <a:effectLst/>
          </c:spPr>
          <c:marker>
            <c:symbol val="none"/>
          </c:marker>
          <c:cat>
            <c:numRef>
              <c:f>Sheet2!$C$19:$FN$19</c:f>
              <c:numCache>
                <c:formatCode>0.00</c:formatCode>
                <c:ptCount val="168"/>
                <c:pt idx="0">
                  <c:v>43912.041666666664</c:v>
                </c:pt>
                <c:pt idx="1">
                  <c:v>43912.083333333336</c:v>
                </c:pt>
                <c:pt idx="2">
                  <c:v>43912.125000057873</c:v>
                </c:pt>
                <c:pt idx="3">
                  <c:v>43912.16666678241</c:v>
                </c:pt>
                <c:pt idx="4">
                  <c:v>43912.208333506947</c:v>
                </c:pt>
                <c:pt idx="5">
                  <c:v>43912.250000231485</c:v>
                </c:pt>
                <c:pt idx="6">
                  <c:v>43912.291666956022</c:v>
                </c:pt>
                <c:pt idx="7">
                  <c:v>43912.333333680559</c:v>
                </c:pt>
                <c:pt idx="8">
                  <c:v>43912.375000405096</c:v>
                </c:pt>
                <c:pt idx="9">
                  <c:v>43912.416667129626</c:v>
                </c:pt>
                <c:pt idx="10">
                  <c:v>43912.458333854163</c:v>
                </c:pt>
                <c:pt idx="11">
                  <c:v>43912.500000578701</c:v>
                </c:pt>
                <c:pt idx="12">
                  <c:v>43912.541667303238</c:v>
                </c:pt>
                <c:pt idx="13">
                  <c:v>43912.583334027775</c:v>
                </c:pt>
                <c:pt idx="14">
                  <c:v>43912.625000752312</c:v>
                </c:pt>
                <c:pt idx="15">
                  <c:v>43912.666667476849</c:v>
                </c:pt>
                <c:pt idx="16">
                  <c:v>43912.708334201387</c:v>
                </c:pt>
                <c:pt idx="17">
                  <c:v>43912.750000925924</c:v>
                </c:pt>
                <c:pt idx="18">
                  <c:v>43912.791667650461</c:v>
                </c:pt>
                <c:pt idx="19">
                  <c:v>43912.833334374998</c:v>
                </c:pt>
                <c:pt idx="20">
                  <c:v>43912.875001099535</c:v>
                </c:pt>
                <c:pt idx="21">
                  <c:v>43912.916667824073</c:v>
                </c:pt>
                <c:pt idx="22">
                  <c:v>43912.95833454861</c:v>
                </c:pt>
                <c:pt idx="23">
                  <c:v>43913.000001273147</c:v>
                </c:pt>
                <c:pt idx="24">
                  <c:v>43913.041667997684</c:v>
                </c:pt>
                <c:pt idx="25">
                  <c:v>43913.083334722221</c:v>
                </c:pt>
                <c:pt idx="26">
                  <c:v>43913.125001446759</c:v>
                </c:pt>
                <c:pt idx="27">
                  <c:v>43913.166668171296</c:v>
                </c:pt>
                <c:pt idx="28">
                  <c:v>43913.208334895833</c:v>
                </c:pt>
                <c:pt idx="29">
                  <c:v>43913.250001562497</c:v>
                </c:pt>
                <c:pt idx="30">
                  <c:v>43913.291668287035</c:v>
                </c:pt>
                <c:pt idx="31">
                  <c:v>43913.333335011572</c:v>
                </c:pt>
                <c:pt idx="32">
                  <c:v>43913.375001736109</c:v>
                </c:pt>
                <c:pt idx="33">
                  <c:v>43913.416668460646</c:v>
                </c:pt>
                <c:pt idx="34">
                  <c:v>43913.458335185183</c:v>
                </c:pt>
                <c:pt idx="35">
                  <c:v>43913.500001909721</c:v>
                </c:pt>
                <c:pt idx="36">
                  <c:v>43913.541668634258</c:v>
                </c:pt>
                <c:pt idx="37">
                  <c:v>43913.583335358795</c:v>
                </c:pt>
                <c:pt idx="38">
                  <c:v>43913.625002083332</c:v>
                </c:pt>
                <c:pt idx="39">
                  <c:v>43913.666668807869</c:v>
                </c:pt>
                <c:pt idx="40">
                  <c:v>43913.708335532407</c:v>
                </c:pt>
                <c:pt idx="41">
                  <c:v>43913.750002256944</c:v>
                </c:pt>
                <c:pt idx="42">
                  <c:v>43913.791668981481</c:v>
                </c:pt>
                <c:pt idx="43">
                  <c:v>43913.833335706018</c:v>
                </c:pt>
                <c:pt idx="44">
                  <c:v>43913.875002430555</c:v>
                </c:pt>
                <c:pt idx="45">
                  <c:v>43913.916669155093</c:v>
                </c:pt>
                <c:pt idx="46">
                  <c:v>43913.95833587963</c:v>
                </c:pt>
                <c:pt idx="47">
                  <c:v>43914.000002604167</c:v>
                </c:pt>
                <c:pt idx="48">
                  <c:v>43914.041669328704</c:v>
                </c:pt>
                <c:pt idx="49">
                  <c:v>43914.083336053242</c:v>
                </c:pt>
                <c:pt idx="50">
                  <c:v>43914.125002777779</c:v>
                </c:pt>
                <c:pt idx="51">
                  <c:v>43914.166669502316</c:v>
                </c:pt>
                <c:pt idx="52">
                  <c:v>43914.208336226853</c:v>
                </c:pt>
                <c:pt idx="53">
                  <c:v>43914.25000295139</c:v>
                </c:pt>
                <c:pt idx="54">
                  <c:v>43914.291669675928</c:v>
                </c:pt>
                <c:pt idx="55">
                  <c:v>43914.333336400465</c:v>
                </c:pt>
                <c:pt idx="56">
                  <c:v>43914.375003125002</c:v>
                </c:pt>
                <c:pt idx="57">
                  <c:v>43914.416669849539</c:v>
                </c:pt>
                <c:pt idx="58">
                  <c:v>43914.458336574076</c:v>
                </c:pt>
                <c:pt idx="59">
                  <c:v>43914.500003298614</c:v>
                </c:pt>
                <c:pt idx="60">
                  <c:v>43914.541670023151</c:v>
                </c:pt>
                <c:pt idx="61">
                  <c:v>43914.583336747688</c:v>
                </c:pt>
                <c:pt idx="62">
                  <c:v>43914.625003472225</c:v>
                </c:pt>
                <c:pt idx="63">
                  <c:v>43914.666670196762</c:v>
                </c:pt>
                <c:pt idx="64">
                  <c:v>43914.7083369213</c:v>
                </c:pt>
                <c:pt idx="65">
                  <c:v>43914.750003645837</c:v>
                </c:pt>
                <c:pt idx="66">
                  <c:v>43914.791670370367</c:v>
                </c:pt>
                <c:pt idx="67">
                  <c:v>43914.833337094904</c:v>
                </c:pt>
                <c:pt idx="68">
                  <c:v>43914.875003819441</c:v>
                </c:pt>
                <c:pt idx="69">
                  <c:v>43914.916670543978</c:v>
                </c:pt>
                <c:pt idx="70">
                  <c:v>43914.958337268516</c:v>
                </c:pt>
                <c:pt idx="71">
                  <c:v>43915.000003993053</c:v>
                </c:pt>
                <c:pt idx="72">
                  <c:v>43915.04167071759</c:v>
                </c:pt>
                <c:pt idx="73">
                  <c:v>43915.083337442127</c:v>
                </c:pt>
                <c:pt idx="74">
                  <c:v>43915.125004166664</c:v>
                </c:pt>
                <c:pt idx="75">
                  <c:v>43915.166670891202</c:v>
                </c:pt>
                <c:pt idx="76">
                  <c:v>43915.208337615739</c:v>
                </c:pt>
                <c:pt idx="77">
                  <c:v>43915.250004340276</c:v>
                </c:pt>
                <c:pt idx="78">
                  <c:v>43915.291671064813</c:v>
                </c:pt>
                <c:pt idx="79">
                  <c:v>43915.33333778935</c:v>
                </c:pt>
                <c:pt idx="80">
                  <c:v>43915.375004513888</c:v>
                </c:pt>
                <c:pt idx="81">
                  <c:v>43915.416671238425</c:v>
                </c:pt>
                <c:pt idx="82">
                  <c:v>43915.458337962962</c:v>
                </c:pt>
                <c:pt idx="83">
                  <c:v>43915.500004687499</c:v>
                </c:pt>
                <c:pt idx="84">
                  <c:v>43915.541671412037</c:v>
                </c:pt>
                <c:pt idx="85">
                  <c:v>43915.583338136574</c:v>
                </c:pt>
                <c:pt idx="86">
                  <c:v>43915.625004861111</c:v>
                </c:pt>
                <c:pt idx="87">
                  <c:v>43915.666671585648</c:v>
                </c:pt>
                <c:pt idx="88">
                  <c:v>43915.708338310185</c:v>
                </c:pt>
                <c:pt idx="89">
                  <c:v>43915.750005034723</c:v>
                </c:pt>
                <c:pt idx="90">
                  <c:v>43915.79167175926</c:v>
                </c:pt>
                <c:pt idx="91">
                  <c:v>43915.833338483797</c:v>
                </c:pt>
                <c:pt idx="92">
                  <c:v>43915.875005208334</c:v>
                </c:pt>
                <c:pt idx="93">
                  <c:v>43915.916671932871</c:v>
                </c:pt>
                <c:pt idx="94">
                  <c:v>43915.958338657409</c:v>
                </c:pt>
                <c:pt idx="95">
                  <c:v>43916.000005381946</c:v>
                </c:pt>
                <c:pt idx="96">
                  <c:v>43916.041672106483</c:v>
                </c:pt>
                <c:pt idx="97">
                  <c:v>43916.08333883102</c:v>
                </c:pt>
                <c:pt idx="98">
                  <c:v>43916.125005555557</c:v>
                </c:pt>
                <c:pt idx="99">
                  <c:v>43916.166672280095</c:v>
                </c:pt>
                <c:pt idx="100">
                  <c:v>43916.208339004632</c:v>
                </c:pt>
                <c:pt idx="101">
                  <c:v>43916.250005729169</c:v>
                </c:pt>
                <c:pt idx="102">
                  <c:v>43916.291672453706</c:v>
                </c:pt>
                <c:pt idx="103">
                  <c:v>43916.333339178243</c:v>
                </c:pt>
                <c:pt idx="104">
                  <c:v>43916.375005902781</c:v>
                </c:pt>
                <c:pt idx="105">
                  <c:v>43916.416672627318</c:v>
                </c:pt>
                <c:pt idx="106">
                  <c:v>43916.458339351855</c:v>
                </c:pt>
                <c:pt idx="107">
                  <c:v>43916.500006076392</c:v>
                </c:pt>
                <c:pt idx="108">
                  <c:v>43916.54167280093</c:v>
                </c:pt>
                <c:pt idx="109">
                  <c:v>43916.583339525459</c:v>
                </c:pt>
                <c:pt idx="110">
                  <c:v>43916.625006249997</c:v>
                </c:pt>
                <c:pt idx="111">
                  <c:v>43916.666672974534</c:v>
                </c:pt>
                <c:pt idx="112">
                  <c:v>43916.708339699071</c:v>
                </c:pt>
                <c:pt idx="113">
                  <c:v>43916.750006423608</c:v>
                </c:pt>
                <c:pt idx="114">
                  <c:v>43916.791673148145</c:v>
                </c:pt>
                <c:pt idx="115">
                  <c:v>43916.833339872683</c:v>
                </c:pt>
                <c:pt idx="116">
                  <c:v>43916.87500659722</c:v>
                </c:pt>
                <c:pt idx="117">
                  <c:v>43916.916673321757</c:v>
                </c:pt>
                <c:pt idx="118">
                  <c:v>43916.958340046294</c:v>
                </c:pt>
                <c:pt idx="119">
                  <c:v>43917.000006770832</c:v>
                </c:pt>
                <c:pt idx="120">
                  <c:v>43917.041673495369</c:v>
                </c:pt>
                <c:pt idx="121">
                  <c:v>43917.083340219906</c:v>
                </c:pt>
                <c:pt idx="122">
                  <c:v>43917.125006944443</c:v>
                </c:pt>
                <c:pt idx="123">
                  <c:v>43917.16667366898</c:v>
                </c:pt>
                <c:pt idx="124">
                  <c:v>43917.208340393518</c:v>
                </c:pt>
                <c:pt idx="125">
                  <c:v>43917.250007118055</c:v>
                </c:pt>
                <c:pt idx="126">
                  <c:v>43917.291673842592</c:v>
                </c:pt>
                <c:pt idx="127">
                  <c:v>43917.333340567129</c:v>
                </c:pt>
                <c:pt idx="128">
                  <c:v>43917.375007291666</c:v>
                </c:pt>
                <c:pt idx="129">
                  <c:v>43917.416674016204</c:v>
                </c:pt>
                <c:pt idx="130">
                  <c:v>43917.458340740741</c:v>
                </c:pt>
                <c:pt idx="131">
                  <c:v>43917.500007465278</c:v>
                </c:pt>
                <c:pt idx="132">
                  <c:v>43917.541674189815</c:v>
                </c:pt>
                <c:pt idx="133">
                  <c:v>43917.583340914352</c:v>
                </c:pt>
                <c:pt idx="134">
                  <c:v>43917.62500763889</c:v>
                </c:pt>
                <c:pt idx="135">
                  <c:v>43917.666674363427</c:v>
                </c:pt>
                <c:pt idx="136">
                  <c:v>43917.708341087964</c:v>
                </c:pt>
                <c:pt idx="137">
                  <c:v>43917.750007812501</c:v>
                </c:pt>
                <c:pt idx="138">
                  <c:v>43917.791674537038</c:v>
                </c:pt>
                <c:pt idx="139">
                  <c:v>43917.833341261576</c:v>
                </c:pt>
                <c:pt idx="140">
                  <c:v>43917.875007986113</c:v>
                </c:pt>
                <c:pt idx="141">
                  <c:v>43917.91667471065</c:v>
                </c:pt>
                <c:pt idx="142">
                  <c:v>43917.958341435187</c:v>
                </c:pt>
                <c:pt idx="143">
                  <c:v>43918.000008159725</c:v>
                </c:pt>
                <c:pt idx="144">
                  <c:v>43918.041674884262</c:v>
                </c:pt>
                <c:pt idx="145">
                  <c:v>43918.083341608799</c:v>
                </c:pt>
                <c:pt idx="146">
                  <c:v>43918.125008333336</c:v>
                </c:pt>
                <c:pt idx="147">
                  <c:v>43918.166675057873</c:v>
                </c:pt>
                <c:pt idx="148">
                  <c:v>43918.208341782411</c:v>
                </c:pt>
                <c:pt idx="149">
                  <c:v>43918.250008506948</c:v>
                </c:pt>
                <c:pt idx="150">
                  <c:v>43918.291675231485</c:v>
                </c:pt>
                <c:pt idx="151">
                  <c:v>43918.333341956015</c:v>
                </c:pt>
                <c:pt idx="152">
                  <c:v>43918.375008680552</c:v>
                </c:pt>
                <c:pt idx="153">
                  <c:v>43918.416675405089</c:v>
                </c:pt>
                <c:pt idx="154">
                  <c:v>43918.458342129627</c:v>
                </c:pt>
                <c:pt idx="155">
                  <c:v>43918.500008854164</c:v>
                </c:pt>
                <c:pt idx="156">
                  <c:v>43918.541675578701</c:v>
                </c:pt>
                <c:pt idx="157">
                  <c:v>43918.583342303238</c:v>
                </c:pt>
                <c:pt idx="158">
                  <c:v>43918.625009027775</c:v>
                </c:pt>
                <c:pt idx="159">
                  <c:v>43918.666675752313</c:v>
                </c:pt>
                <c:pt idx="160">
                  <c:v>43918.70834247685</c:v>
                </c:pt>
                <c:pt idx="161">
                  <c:v>43918.750009201387</c:v>
                </c:pt>
                <c:pt idx="162">
                  <c:v>43918.791675925924</c:v>
                </c:pt>
                <c:pt idx="163">
                  <c:v>43918.833342650461</c:v>
                </c:pt>
                <c:pt idx="164">
                  <c:v>43918.875009374999</c:v>
                </c:pt>
                <c:pt idx="165">
                  <c:v>43918.916676099536</c:v>
                </c:pt>
                <c:pt idx="166">
                  <c:v>43918.958342824073</c:v>
                </c:pt>
                <c:pt idx="167">
                  <c:v>43919.00000954861</c:v>
                </c:pt>
              </c:numCache>
            </c:numRef>
          </c:cat>
          <c:val>
            <c:numRef>
              <c:f>Sheet2!$C$20:$FN$20</c:f>
              <c:numCache>
                <c:formatCode>#,##0</c:formatCode>
                <c:ptCount val="168"/>
                <c:pt idx="0">
                  <c:v>33094.230000000003</c:v>
                </c:pt>
                <c:pt idx="1">
                  <c:v>31986.11</c:v>
                </c:pt>
                <c:pt idx="2">
                  <c:v>31142</c:v>
                </c:pt>
                <c:pt idx="3">
                  <c:v>30842.94</c:v>
                </c:pt>
                <c:pt idx="4">
                  <c:v>30549.3</c:v>
                </c:pt>
                <c:pt idx="5">
                  <c:v>30854.51</c:v>
                </c:pt>
                <c:pt idx="6">
                  <c:v>31273.55</c:v>
                </c:pt>
                <c:pt idx="7">
                  <c:v>32267.3</c:v>
                </c:pt>
                <c:pt idx="8">
                  <c:v>33765.910000000003</c:v>
                </c:pt>
                <c:pt idx="9">
                  <c:v>34976.910000000003</c:v>
                </c:pt>
                <c:pt idx="10">
                  <c:v>35879.42</c:v>
                </c:pt>
                <c:pt idx="11">
                  <c:v>36590.160000000003</c:v>
                </c:pt>
                <c:pt idx="12">
                  <c:v>36834.720000000001</c:v>
                </c:pt>
                <c:pt idx="13">
                  <c:v>37202.99</c:v>
                </c:pt>
                <c:pt idx="14">
                  <c:v>37426.06</c:v>
                </c:pt>
                <c:pt idx="15">
                  <c:v>37614.51</c:v>
                </c:pt>
                <c:pt idx="16">
                  <c:v>38337.910000000003</c:v>
                </c:pt>
                <c:pt idx="17">
                  <c:v>38705.18</c:v>
                </c:pt>
                <c:pt idx="18">
                  <c:v>38311.879999999997</c:v>
                </c:pt>
                <c:pt idx="19">
                  <c:v>38646</c:v>
                </c:pt>
                <c:pt idx="20">
                  <c:v>39270.6</c:v>
                </c:pt>
                <c:pt idx="21">
                  <c:v>38540.379999999997</c:v>
                </c:pt>
                <c:pt idx="22">
                  <c:v>36696.019999999997</c:v>
                </c:pt>
                <c:pt idx="23">
                  <c:v>34432.93</c:v>
                </c:pt>
                <c:pt idx="24">
                  <c:v>33292.68</c:v>
                </c:pt>
                <c:pt idx="25">
                  <c:v>32087.65</c:v>
                </c:pt>
                <c:pt idx="26">
                  <c:v>31281.47</c:v>
                </c:pt>
                <c:pt idx="27">
                  <c:v>31187.65</c:v>
                </c:pt>
                <c:pt idx="28">
                  <c:v>31504.13</c:v>
                </c:pt>
                <c:pt idx="29">
                  <c:v>33202.5</c:v>
                </c:pt>
                <c:pt idx="30">
                  <c:v>36171.480000000003</c:v>
                </c:pt>
                <c:pt idx="31">
                  <c:v>38072.57</c:v>
                </c:pt>
                <c:pt idx="32">
                  <c:v>38432.71</c:v>
                </c:pt>
                <c:pt idx="33">
                  <c:v>39363.199999999997</c:v>
                </c:pt>
                <c:pt idx="34">
                  <c:v>40523.519999999997</c:v>
                </c:pt>
                <c:pt idx="35">
                  <c:v>41822.78</c:v>
                </c:pt>
                <c:pt idx="36">
                  <c:v>42392.72</c:v>
                </c:pt>
                <c:pt idx="37">
                  <c:v>43344.46</c:v>
                </c:pt>
                <c:pt idx="38">
                  <c:v>44253.71</c:v>
                </c:pt>
                <c:pt idx="39">
                  <c:v>45011.46</c:v>
                </c:pt>
                <c:pt idx="40">
                  <c:v>45305.69</c:v>
                </c:pt>
                <c:pt idx="41">
                  <c:v>44956.67</c:v>
                </c:pt>
                <c:pt idx="42">
                  <c:v>44719.27</c:v>
                </c:pt>
                <c:pt idx="43">
                  <c:v>44430.27</c:v>
                </c:pt>
                <c:pt idx="44">
                  <c:v>44818.74</c:v>
                </c:pt>
                <c:pt idx="45">
                  <c:v>42884.27</c:v>
                </c:pt>
                <c:pt idx="46">
                  <c:v>40480.550000000003</c:v>
                </c:pt>
                <c:pt idx="47">
                  <c:v>37537.160000000003</c:v>
                </c:pt>
                <c:pt idx="48">
                  <c:v>35712.75</c:v>
                </c:pt>
                <c:pt idx="49">
                  <c:v>34259.81</c:v>
                </c:pt>
                <c:pt idx="50">
                  <c:v>33195.57</c:v>
                </c:pt>
                <c:pt idx="51">
                  <c:v>32879.160000000003</c:v>
                </c:pt>
                <c:pt idx="52">
                  <c:v>33404.480000000003</c:v>
                </c:pt>
                <c:pt idx="53">
                  <c:v>34669.620000000003</c:v>
                </c:pt>
                <c:pt idx="54">
                  <c:v>37603.67</c:v>
                </c:pt>
                <c:pt idx="55">
                  <c:v>39194.629999999997</c:v>
                </c:pt>
                <c:pt idx="56">
                  <c:v>39455.879999999997</c:v>
                </c:pt>
                <c:pt idx="57">
                  <c:v>40745.18</c:v>
                </c:pt>
                <c:pt idx="58">
                  <c:v>42160.85</c:v>
                </c:pt>
                <c:pt idx="59">
                  <c:v>43607.92</c:v>
                </c:pt>
                <c:pt idx="60">
                  <c:v>45702.68</c:v>
                </c:pt>
                <c:pt idx="61">
                  <c:v>47156.11</c:v>
                </c:pt>
                <c:pt idx="62">
                  <c:v>48382.16</c:v>
                </c:pt>
                <c:pt idx="63">
                  <c:v>49384.53</c:v>
                </c:pt>
                <c:pt idx="64">
                  <c:v>49756.99</c:v>
                </c:pt>
                <c:pt idx="65">
                  <c:v>49952.1</c:v>
                </c:pt>
                <c:pt idx="66">
                  <c:v>49171.48</c:v>
                </c:pt>
                <c:pt idx="67">
                  <c:v>48073.96</c:v>
                </c:pt>
                <c:pt idx="68">
                  <c:v>47223.71</c:v>
                </c:pt>
                <c:pt idx="69">
                  <c:v>44875.12</c:v>
                </c:pt>
                <c:pt idx="70">
                  <c:v>41635.78</c:v>
                </c:pt>
                <c:pt idx="71">
                  <c:v>37790.19</c:v>
                </c:pt>
                <c:pt idx="72">
                  <c:v>35896.400000000001</c:v>
                </c:pt>
                <c:pt idx="73">
                  <c:v>34417.71</c:v>
                </c:pt>
                <c:pt idx="74">
                  <c:v>33397.43</c:v>
                </c:pt>
                <c:pt idx="75">
                  <c:v>33054.51</c:v>
                </c:pt>
                <c:pt idx="76">
                  <c:v>33371.47</c:v>
                </c:pt>
                <c:pt idx="77">
                  <c:v>35015.42</c:v>
                </c:pt>
                <c:pt idx="78">
                  <c:v>38385.14</c:v>
                </c:pt>
                <c:pt idx="79">
                  <c:v>39389.379999999997</c:v>
                </c:pt>
                <c:pt idx="80">
                  <c:v>39395.21</c:v>
                </c:pt>
                <c:pt idx="81">
                  <c:v>40141.14</c:v>
                </c:pt>
                <c:pt idx="82">
                  <c:v>41508.43</c:v>
                </c:pt>
                <c:pt idx="83">
                  <c:v>42447.85</c:v>
                </c:pt>
                <c:pt idx="84">
                  <c:v>44276.27</c:v>
                </c:pt>
                <c:pt idx="85">
                  <c:v>46816.84</c:v>
                </c:pt>
                <c:pt idx="86">
                  <c:v>49153.32</c:v>
                </c:pt>
                <c:pt idx="87">
                  <c:v>50773</c:v>
                </c:pt>
                <c:pt idx="88">
                  <c:v>52326.49</c:v>
                </c:pt>
                <c:pt idx="89">
                  <c:v>52316.31</c:v>
                </c:pt>
                <c:pt idx="90">
                  <c:v>51140.26</c:v>
                </c:pt>
                <c:pt idx="91">
                  <c:v>49858.32</c:v>
                </c:pt>
                <c:pt idx="92">
                  <c:v>49271.83</c:v>
                </c:pt>
                <c:pt idx="93">
                  <c:v>47303.93</c:v>
                </c:pt>
                <c:pt idx="94">
                  <c:v>43863.11</c:v>
                </c:pt>
                <c:pt idx="95">
                  <c:v>40386.79</c:v>
                </c:pt>
                <c:pt idx="96">
                  <c:v>38172.26</c:v>
                </c:pt>
                <c:pt idx="97">
                  <c:v>36350.75</c:v>
                </c:pt>
                <c:pt idx="98">
                  <c:v>34898.160000000003</c:v>
                </c:pt>
                <c:pt idx="99">
                  <c:v>34214.769999999997</c:v>
                </c:pt>
                <c:pt idx="100">
                  <c:v>34377.43</c:v>
                </c:pt>
                <c:pt idx="101">
                  <c:v>36048.870000000003</c:v>
                </c:pt>
                <c:pt idx="102">
                  <c:v>39074.5</c:v>
                </c:pt>
                <c:pt idx="103">
                  <c:v>40097.53</c:v>
                </c:pt>
                <c:pt idx="104">
                  <c:v>40254.18</c:v>
                </c:pt>
                <c:pt idx="105">
                  <c:v>41609.97</c:v>
                </c:pt>
                <c:pt idx="106">
                  <c:v>43159.93</c:v>
                </c:pt>
                <c:pt idx="107">
                  <c:v>44884.55</c:v>
                </c:pt>
                <c:pt idx="108">
                  <c:v>46122.17</c:v>
                </c:pt>
                <c:pt idx="109">
                  <c:v>48530.23</c:v>
                </c:pt>
                <c:pt idx="110">
                  <c:v>50501.84</c:v>
                </c:pt>
                <c:pt idx="111">
                  <c:v>51719.68</c:v>
                </c:pt>
                <c:pt idx="112">
                  <c:v>52141.08</c:v>
                </c:pt>
                <c:pt idx="113">
                  <c:v>51621.36</c:v>
                </c:pt>
                <c:pt idx="114">
                  <c:v>50857.27</c:v>
                </c:pt>
                <c:pt idx="115">
                  <c:v>49264.51</c:v>
                </c:pt>
                <c:pt idx="116">
                  <c:v>49231.23</c:v>
                </c:pt>
                <c:pt idx="117">
                  <c:v>47521.05</c:v>
                </c:pt>
                <c:pt idx="118">
                  <c:v>44210.65</c:v>
                </c:pt>
                <c:pt idx="119">
                  <c:v>40822.410000000003</c:v>
                </c:pt>
                <c:pt idx="120">
                  <c:v>38459.839999999997</c:v>
                </c:pt>
                <c:pt idx="121">
                  <c:v>36262.35</c:v>
                </c:pt>
                <c:pt idx="122">
                  <c:v>35163.120000000003</c:v>
                </c:pt>
                <c:pt idx="123">
                  <c:v>34678.25</c:v>
                </c:pt>
                <c:pt idx="124">
                  <c:v>34838.79</c:v>
                </c:pt>
                <c:pt idx="125">
                  <c:v>36692.14</c:v>
                </c:pt>
                <c:pt idx="126">
                  <c:v>39611.21</c:v>
                </c:pt>
                <c:pt idx="127">
                  <c:v>40898.980000000003</c:v>
                </c:pt>
                <c:pt idx="128">
                  <c:v>41209.839999999997</c:v>
                </c:pt>
                <c:pt idx="129">
                  <c:v>42518.95</c:v>
                </c:pt>
                <c:pt idx="130">
                  <c:v>44064.63</c:v>
                </c:pt>
                <c:pt idx="131">
                  <c:v>46062.87</c:v>
                </c:pt>
                <c:pt idx="132">
                  <c:v>46807.33</c:v>
                </c:pt>
                <c:pt idx="133">
                  <c:v>49243.05</c:v>
                </c:pt>
                <c:pt idx="134">
                  <c:v>49904.13</c:v>
                </c:pt>
                <c:pt idx="135">
                  <c:v>51093.13</c:v>
                </c:pt>
                <c:pt idx="136">
                  <c:v>51147.3</c:v>
                </c:pt>
                <c:pt idx="137">
                  <c:v>50865.64</c:v>
                </c:pt>
                <c:pt idx="138">
                  <c:v>49250.27</c:v>
                </c:pt>
                <c:pt idx="139">
                  <c:v>48289.18</c:v>
                </c:pt>
                <c:pt idx="140">
                  <c:v>48388.79</c:v>
                </c:pt>
                <c:pt idx="141">
                  <c:v>47064.26</c:v>
                </c:pt>
                <c:pt idx="142">
                  <c:v>44265.84</c:v>
                </c:pt>
                <c:pt idx="143">
                  <c:v>41536.61</c:v>
                </c:pt>
                <c:pt idx="144">
                  <c:v>38509.96</c:v>
                </c:pt>
                <c:pt idx="145">
                  <c:v>36613.18</c:v>
                </c:pt>
                <c:pt idx="146">
                  <c:v>35130.019999999997</c:v>
                </c:pt>
                <c:pt idx="147">
                  <c:v>34083.46</c:v>
                </c:pt>
                <c:pt idx="148">
                  <c:v>33759.26</c:v>
                </c:pt>
                <c:pt idx="149">
                  <c:v>34025.68</c:v>
                </c:pt>
                <c:pt idx="150">
                  <c:v>34793.879999999997</c:v>
                </c:pt>
                <c:pt idx="151">
                  <c:v>35732.93</c:v>
                </c:pt>
                <c:pt idx="152">
                  <c:v>37024.9</c:v>
                </c:pt>
                <c:pt idx="153">
                  <c:v>38200.28</c:v>
                </c:pt>
                <c:pt idx="154">
                  <c:v>39286.879999999997</c:v>
                </c:pt>
                <c:pt idx="155">
                  <c:v>40724.89</c:v>
                </c:pt>
                <c:pt idx="156">
                  <c:v>41618.800000000003</c:v>
                </c:pt>
                <c:pt idx="157">
                  <c:v>41352.67</c:v>
                </c:pt>
                <c:pt idx="158">
                  <c:v>41304.9</c:v>
                </c:pt>
                <c:pt idx="159">
                  <c:v>41350.97</c:v>
                </c:pt>
                <c:pt idx="160">
                  <c:v>40979.089999999997</c:v>
                </c:pt>
                <c:pt idx="161">
                  <c:v>40030.86</c:v>
                </c:pt>
                <c:pt idx="162">
                  <c:v>39393.919999999998</c:v>
                </c:pt>
                <c:pt idx="163">
                  <c:v>38832.46</c:v>
                </c:pt>
                <c:pt idx="164">
                  <c:v>38862.800000000003</c:v>
                </c:pt>
                <c:pt idx="165">
                  <c:v>37755.19</c:v>
                </c:pt>
                <c:pt idx="166">
                  <c:v>36281.870000000003</c:v>
                </c:pt>
                <c:pt idx="167">
                  <c:v>34157.730000000003</c:v>
                </c:pt>
              </c:numCache>
            </c:numRef>
          </c:val>
          <c:smooth val="0"/>
        </c:ser>
        <c:dLbls>
          <c:showLegendKey val="0"/>
          <c:showVal val="0"/>
          <c:showCatName val="0"/>
          <c:showSerName val="0"/>
          <c:showPercent val="0"/>
          <c:showBubbleSize val="0"/>
        </c:dLbls>
        <c:smooth val="0"/>
        <c:axId val="198681840"/>
        <c:axId val="198680272"/>
      </c:lineChart>
      <c:catAx>
        <c:axId val="198681840"/>
        <c:scaling>
          <c:orientation val="minMax"/>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0272"/>
        <c:crosses val="autoZero"/>
        <c:auto val="1"/>
        <c:lblAlgn val="ctr"/>
        <c:lblOffset val="100"/>
        <c:tickLblSkip val="24"/>
        <c:noMultiLvlLbl val="0"/>
      </c:catAx>
      <c:valAx>
        <c:axId val="198680272"/>
        <c:scaling>
          <c:orientation val="minMax"/>
          <c:min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81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3/31/2020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3/31/2020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59478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83240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132717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51382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308284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67687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264790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229080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82485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F62AC51D-6DAA-4455-8EA7-D54B64909A8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4708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458200" y="6332538"/>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p>
          <a:p>
            <a:fld id="{1D93BD3E-1E9A-4970-A6F7-E7AC52762E0C}" type="slidenum">
              <a:rPr lang="en-US" smtClean="0"/>
              <a:pPr/>
              <a:t>‹#›</a:t>
            </a:fld>
            <a:endParaRPr lang="en-US" dirty="0"/>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Tree>
    <p:extLst>
      <p:ext uri="{BB962C8B-B14F-4D97-AF65-F5344CB8AC3E}">
        <p14:creationId xmlns:p14="http://schemas.microsoft.com/office/powerpoint/2010/main" val="32847542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814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ercot.com/committee/rtct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MMereness@ercot.com" TargetMode="External"/><Relationship Id="rId2" Type="http://schemas.openxmlformats.org/officeDocument/2006/relationships/hyperlink" Target="mailto:DMaggio@ercot.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2209800"/>
            <a:ext cx="5029200" cy="2923877"/>
          </a:xfrm>
          <a:prstGeom prst="rect">
            <a:avLst/>
          </a:prstGeom>
          <a:noFill/>
        </p:spPr>
        <p:txBody>
          <a:bodyPr wrap="square" rtlCol="0">
            <a:spAutoFit/>
          </a:bodyPr>
          <a:lstStyle/>
          <a:p>
            <a:r>
              <a:rPr lang="en-US" sz="2000" b="1" dirty="0" smtClean="0">
                <a:solidFill>
                  <a:schemeClr val="tx2"/>
                </a:solidFill>
              </a:rPr>
              <a:t>ERCOT Update on Issues Related to COVID-19 and Key Projects </a:t>
            </a:r>
            <a:endParaRPr lang="en-US" sz="2000" b="1" dirty="0">
              <a:solidFill>
                <a:schemeClr val="tx2"/>
              </a:solidFill>
            </a:endParaRPr>
          </a:p>
          <a:p>
            <a:endParaRPr lang="en-US" dirty="0" smtClean="0">
              <a:solidFill>
                <a:schemeClr val="tx2"/>
              </a:solidFill>
            </a:endParaRPr>
          </a:p>
          <a:p>
            <a:endParaRPr lang="en-US" dirty="0">
              <a:solidFill>
                <a:schemeClr val="tx2"/>
              </a:solidFill>
            </a:endParaRPr>
          </a:p>
          <a:p>
            <a:endParaRPr lang="en-US" dirty="0">
              <a:solidFill>
                <a:schemeClr val="tx2"/>
              </a:solidFill>
            </a:endParaRPr>
          </a:p>
          <a:p>
            <a:r>
              <a:rPr lang="en-US" dirty="0" smtClean="0">
                <a:solidFill>
                  <a:schemeClr val="tx2"/>
                </a:solidFill>
              </a:rPr>
              <a:t>Kenan </a:t>
            </a:r>
            <a:r>
              <a:rPr lang="en-US" dirty="0" err="1" smtClean="0">
                <a:solidFill>
                  <a:schemeClr val="tx2"/>
                </a:solidFill>
              </a:rPr>
              <a:t>Ögelman</a:t>
            </a:r>
            <a:endParaRPr lang="en-US" dirty="0" smtClean="0">
              <a:solidFill>
                <a:schemeClr val="tx2"/>
              </a:solidFill>
            </a:endParaRPr>
          </a:p>
          <a:p>
            <a:r>
              <a:rPr lang="en-US" dirty="0" smtClean="0">
                <a:solidFill>
                  <a:schemeClr val="tx2"/>
                </a:solidFill>
              </a:rPr>
              <a:t>VP, Commercial Operations</a:t>
            </a:r>
          </a:p>
          <a:p>
            <a:endParaRPr lang="en-US" dirty="0">
              <a:solidFill>
                <a:schemeClr val="tx2"/>
              </a:solidFill>
            </a:endParaRPr>
          </a:p>
          <a:p>
            <a:r>
              <a:rPr lang="en-US" dirty="0" smtClean="0">
                <a:solidFill>
                  <a:schemeClr val="tx2"/>
                </a:solidFill>
              </a:rPr>
              <a:t>TAC</a:t>
            </a:r>
          </a:p>
          <a:p>
            <a:r>
              <a:rPr lang="en-US" dirty="0" smtClean="0">
                <a:solidFill>
                  <a:schemeClr val="tx2"/>
                </a:solidFill>
              </a:rPr>
              <a:t>April 1, 2020	</a:t>
            </a:r>
            <a:endParaRPr lang="en-US" dirty="0">
              <a:solidFill>
                <a:schemeClr val="tx2"/>
              </a:solidFill>
            </a:endParaRPr>
          </a:p>
        </p:txBody>
      </p:sp>
    </p:spTree>
    <p:extLst>
      <p:ext uri="{BB962C8B-B14F-4D97-AF65-F5344CB8AC3E}">
        <p14:creationId xmlns:p14="http://schemas.microsoft.com/office/powerpoint/2010/main" val="1082317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Week Beginning 3/22</a:t>
            </a:r>
            <a:endParaRPr lang="en-US" sz="2400" b="1" dirty="0">
              <a:solidFill>
                <a:schemeClr val="accent1"/>
              </a:solidFill>
            </a:endParaRPr>
          </a:p>
        </p:txBody>
      </p:sp>
      <p:sp>
        <p:nvSpPr>
          <p:cNvPr id="3" name="Content Placeholder 2"/>
          <p:cNvSpPr>
            <a:spLocks noGrp="1"/>
          </p:cNvSpPr>
          <p:nvPr>
            <p:ph idx="1"/>
          </p:nvPr>
        </p:nvSpPr>
        <p:spPr/>
        <p:txBody>
          <a:bodyPr/>
          <a:lstStyle/>
          <a:p>
            <a:endParaRPr lang="en-US" sz="2800" dirty="0"/>
          </a:p>
          <a:p>
            <a:endParaRPr lang="en-US" sz="2800" dirty="0" smtClean="0"/>
          </a:p>
          <a:p>
            <a:endParaRPr lang="en-US" sz="2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479973261"/>
              </p:ext>
            </p:extLst>
          </p:nvPr>
        </p:nvGraphicFramePr>
        <p:xfrm>
          <a:off x="0" y="987552"/>
          <a:ext cx="5980176" cy="303580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32281" y="3468253"/>
            <a:ext cx="4139720" cy="2616101"/>
          </a:xfrm>
          <a:prstGeom prst="rect">
            <a:avLst/>
          </a:prstGeom>
          <a:noFill/>
        </p:spPr>
        <p:txBody>
          <a:bodyPr wrap="square" rtlCol="0">
            <a:spAutoFit/>
          </a:bodyPr>
          <a:lstStyle/>
          <a:p>
            <a:endParaRPr lang="en-US" dirty="0"/>
          </a:p>
          <a:p>
            <a:endParaRPr lang="en-US" dirty="0" smtClean="0"/>
          </a:p>
          <a:p>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E</a:t>
            </a:r>
            <a:r>
              <a:rPr lang="en-US" sz="2000" dirty="0" smtClean="0">
                <a:solidFill>
                  <a:schemeClr val="tx2"/>
                </a:solidFill>
              </a:rPr>
              <a:t>rrors are increasing with an average value of &gt;1,000 MW </a:t>
            </a:r>
          </a:p>
          <a:p>
            <a:endParaRPr lang="en-US" sz="1000" dirty="0">
              <a:solidFill>
                <a:schemeClr val="tx2"/>
              </a:solidFill>
            </a:endParaRPr>
          </a:p>
          <a:p>
            <a:pPr marL="342900" indent="-342900">
              <a:buFont typeface="Arial" panose="020B0604020202020204" pitchFamily="34" charset="0"/>
              <a:buChar char="•"/>
            </a:pPr>
            <a:r>
              <a:rPr lang="en-US" sz="2000" dirty="0" smtClean="0">
                <a:solidFill>
                  <a:schemeClr val="tx2"/>
                </a:solidFill>
              </a:rPr>
              <a:t>Reflects remote work and business closings</a:t>
            </a:r>
          </a:p>
          <a:p>
            <a:endParaRPr lang="en-US" dirty="0"/>
          </a:p>
        </p:txBody>
      </p:sp>
      <p:graphicFrame>
        <p:nvGraphicFramePr>
          <p:cNvPr id="8" name="Chart 7"/>
          <p:cNvGraphicFramePr>
            <a:graphicFrameLocks/>
          </p:cNvGraphicFramePr>
          <p:nvPr>
            <p:extLst/>
          </p:nvPr>
        </p:nvGraphicFramePr>
        <p:xfrm>
          <a:off x="4572000" y="3904488"/>
          <a:ext cx="4572000" cy="20848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596958" y="981719"/>
            <a:ext cx="2276475" cy="2246769"/>
          </a:xfrm>
          <a:prstGeom prst="rect">
            <a:avLst/>
          </a:prstGeom>
          <a:noFill/>
        </p:spPr>
        <p:txBody>
          <a:bodyPr wrap="square" rtlCol="0">
            <a:spAutoFit/>
          </a:bodyPr>
          <a:lstStyle/>
          <a:p>
            <a:r>
              <a:rPr lang="en-US" sz="2000" dirty="0">
                <a:solidFill>
                  <a:schemeClr val="tx2"/>
                </a:solidFill>
              </a:rPr>
              <a:t>Model appears very accurate at daily peak during these hotter days.  This implies little COVID-19 impact during daily peak.</a:t>
            </a:r>
          </a:p>
        </p:txBody>
      </p:sp>
      <p:cxnSp>
        <p:nvCxnSpPr>
          <p:cNvPr id="6" name="Straight Arrow Connector 5"/>
          <p:cNvCxnSpPr/>
          <p:nvPr/>
        </p:nvCxnSpPr>
        <p:spPr>
          <a:xfrm flipH="1">
            <a:off x="3505200" y="981719"/>
            <a:ext cx="3124200" cy="313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191000" y="987552"/>
            <a:ext cx="2438400" cy="307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52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smtClean="0"/>
              <a:t>Weekly Model Error Summary</a:t>
            </a:r>
            <a:endParaRPr lang="en-US" sz="2400" b="1" dirty="0">
              <a:solidFill>
                <a:schemeClr val="accent1"/>
              </a:solidFill>
            </a:endParaRPr>
          </a:p>
        </p:txBody>
      </p:sp>
      <p:sp>
        <p:nvSpPr>
          <p:cNvPr id="3" name="Content Placeholder 2"/>
          <p:cNvSpPr>
            <a:spLocks noGrp="1"/>
          </p:cNvSpPr>
          <p:nvPr>
            <p:ph idx="1"/>
          </p:nvPr>
        </p:nvSpPr>
        <p:spPr>
          <a:xfrm>
            <a:off x="304800" y="990600"/>
            <a:ext cx="8534400" cy="4876800"/>
          </a:xfrm>
        </p:spPr>
        <p:txBody>
          <a:bodyPr/>
          <a:lstStyle/>
          <a:p>
            <a:endParaRPr lang="en-US" sz="2800" dirty="0" smtClean="0"/>
          </a:p>
          <a:p>
            <a:endParaRPr lang="en-US" sz="2800" dirty="0" smtClean="0"/>
          </a:p>
        </p:txBody>
      </p:sp>
      <p:sp>
        <p:nvSpPr>
          <p:cNvPr id="4" name="Slide Number Placeholder 3"/>
          <p:cNvSpPr>
            <a:spLocks noGrp="1"/>
          </p:cNvSpPr>
          <p:nvPr>
            <p:ph type="sldNum" sz="quarter" idx="4"/>
          </p:nvPr>
        </p:nvSpPr>
        <p:spPr>
          <a:xfrm>
            <a:off x="8610600" y="6248400"/>
            <a:ext cx="457200" cy="212725"/>
          </a:xfrm>
        </p:spPr>
        <p:txBody>
          <a:bodyPr/>
          <a:lstStyle/>
          <a:p>
            <a:fld id="{1D93BD3E-1E9A-4970-A6F7-E7AC52762E0C}" type="slidenum">
              <a:rPr lang="en-US" smtClean="0"/>
              <a:pPr/>
              <a:t>11</a:t>
            </a:fld>
            <a:endParaRPr lang="en-US" dirty="0"/>
          </a:p>
        </p:txBody>
      </p:sp>
      <p:sp>
        <p:nvSpPr>
          <p:cNvPr id="9" name="TextBox 8"/>
          <p:cNvSpPr txBox="1"/>
          <p:nvPr/>
        </p:nvSpPr>
        <p:spPr>
          <a:xfrm>
            <a:off x="685800" y="5235140"/>
            <a:ext cx="6019800" cy="8002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Model error is increasing due to COVID-19 impacts</a:t>
            </a:r>
          </a:p>
          <a:p>
            <a:pPr marL="285750" indent="-285750">
              <a:buFont typeface="Arial" panose="020B0604020202020204" pitchFamily="34" charset="0"/>
              <a:buChar char="•"/>
            </a:pPr>
            <a:endParaRPr lang="en-US" sz="1000" dirty="0" smtClean="0">
              <a:solidFill>
                <a:schemeClr val="tx2"/>
              </a:solidFill>
            </a:endParaRPr>
          </a:p>
          <a:p>
            <a:pPr marL="285750" indent="-285750">
              <a:buFont typeface="Arial" panose="020B0604020202020204" pitchFamily="34" charset="0"/>
              <a:buChar char="•"/>
            </a:pPr>
            <a:r>
              <a:rPr lang="en-US" dirty="0" smtClean="0">
                <a:solidFill>
                  <a:schemeClr val="tx2"/>
                </a:solidFill>
              </a:rPr>
              <a:t>Largest errors have been occurring at 7 and 8 a.m.</a:t>
            </a:r>
            <a:endParaRPr lang="en-US" dirty="0">
              <a:solidFill>
                <a:schemeClr val="tx2"/>
              </a:solidFill>
            </a:endParaRPr>
          </a:p>
        </p:txBody>
      </p:sp>
      <p:graphicFrame>
        <p:nvGraphicFramePr>
          <p:cNvPr id="8" name="Chart 7"/>
          <p:cNvGraphicFramePr>
            <a:graphicFrameLocks/>
          </p:cNvGraphicFramePr>
          <p:nvPr>
            <p:extLst/>
          </p:nvPr>
        </p:nvGraphicFramePr>
        <p:xfrm>
          <a:off x="0" y="877670"/>
          <a:ext cx="9143999"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158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dirty="0">
              <a:solidFill>
                <a:prstClr val="black">
                  <a:tint val="75000"/>
                </a:prstClr>
              </a:solidFill>
            </a:endParaRPr>
          </a:p>
        </p:txBody>
      </p:sp>
      <p:sp>
        <p:nvSpPr>
          <p:cNvPr id="3" name="Content Placeholder 2"/>
          <p:cNvSpPr>
            <a:spLocks noGrp="1"/>
          </p:cNvSpPr>
          <p:nvPr>
            <p:ph idx="1"/>
          </p:nvPr>
        </p:nvSpPr>
        <p:spPr>
          <a:xfrm>
            <a:off x="2971800" y="2590800"/>
            <a:ext cx="8534400" cy="5052221"/>
          </a:xfrm>
        </p:spPr>
        <p:txBody>
          <a:bodyPr/>
          <a:lstStyle/>
          <a:p>
            <a:pPr marL="0" indent="0">
              <a:buNone/>
            </a:pPr>
            <a:r>
              <a:rPr lang="en-US" sz="4800" b="1" dirty="0">
                <a:solidFill>
                  <a:schemeClr val="accent1"/>
                </a:solidFill>
              </a:rPr>
              <a:t>Questions?</a:t>
            </a:r>
          </a:p>
        </p:txBody>
      </p:sp>
    </p:spTree>
    <p:extLst>
      <p:ext uri="{BB962C8B-B14F-4D97-AF65-F5344CB8AC3E}">
        <p14:creationId xmlns:p14="http://schemas.microsoft.com/office/powerpoint/2010/main" val="288645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3800" y="2362200"/>
            <a:ext cx="5029200" cy="2677656"/>
          </a:xfrm>
          <a:prstGeom prst="rect">
            <a:avLst/>
          </a:prstGeom>
          <a:noFill/>
        </p:spPr>
        <p:txBody>
          <a:bodyPr wrap="square" rtlCol="0">
            <a:spAutoFit/>
          </a:bodyPr>
          <a:lstStyle/>
          <a:p>
            <a:r>
              <a:rPr lang="en-US" sz="2000" b="1" dirty="0" smtClean="0">
                <a:solidFill>
                  <a:schemeClr val="tx2"/>
                </a:solidFill>
              </a:rPr>
              <a:t>Remote Control Room Operations</a:t>
            </a:r>
          </a:p>
          <a:p>
            <a:endParaRPr lang="en-US" sz="2000" b="1" dirty="0">
              <a:solidFill>
                <a:schemeClr val="tx2"/>
              </a:solidFill>
            </a:endParaRPr>
          </a:p>
          <a:p>
            <a:endParaRPr lang="en-US" sz="2000" b="1" dirty="0">
              <a:solidFill>
                <a:schemeClr val="tx2"/>
              </a:solidFill>
            </a:endParaRPr>
          </a:p>
          <a:p>
            <a:endParaRPr lang="en-US" dirty="0">
              <a:solidFill>
                <a:schemeClr val="tx2"/>
              </a:solidFill>
            </a:endParaRPr>
          </a:p>
          <a:p>
            <a:r>
              <a:rPr lang="en-US" dirty="0" smtClean="0">
                <a:solidFill>
                  <a:schemeClr val="tx2"/>
                </a:solidFill>
              </a:rPr>
              <a:t>Woody </a:t>
            </a:r>
            <a:r>
              <a:rPr lang="en-US" dirty="0" err="1" smtClean="0">
                <a:solidFill>
                  <a:schemeClr val="tx2"/>
                </a:solidFill>
              </a:rPr>
              <a:t>Rickerson</a:t>
            </a:r>
            <a:endParaRPr lang="en-US" dirty="0" smtClean="0">
              <a:solidFill>
                <a:schemeClr val="tx2"/>
              </a:solidFill>
            </a:endParaRPr>
          </a:p>
          <a:p>
            <a:r>
              <a:rPr lang="en-US" dirty="0" smtClean="0">
                <a:solidFill>
                  <a:schemeClr val="tx2"/>
                </a:solidFill>
              </a:rPr>
              <a:t>VP, Grid Planning &amp; Operations</a:t>
            </a:r>
          </a:p>
          <a:p>
            <a:endParaRPr lang="en-US" dirty="0">
              <a:solidFill>
                <a:schemeClr val="tx2"/>
              </a:solidFill>
            </a:endParaRPr>
          </a:p>
          <a:p>
            <a:r>
              <a:rPr lang="en-US" dirty="0" smtClean="0">
                <a:solidFill>
                  <a:schemeClr val="tx2"/>
                </a:solidFill>
              </a:rPr>
              <a:t>TAC</a:t>
            </a:r>
          </a:p>
          <a:p>
            <a:r>
              <a:rPr lang="en-US" dirty="0" smtClean="0">
                <a:solidFill>
                  <a:schemeClr val="tx2"/>
                </a:solidFill>
              </a:rPr>
              <a:t>April 1, 2020	</a:t>
            </a:r>
            <a:endParaRPr lang="en-US" dirty="0">
              <a:solidFill>
                <a:schemeClr val="tx2"/>
              </a:solidFill>
            </a:endParaRPr>
          </a:p>
        </p:txBody>
      </p:sp>
      <p:sp>
        <p:nvSpPr>
          <p:cNvPr id="2" name="TextBox 1"/>
          <p:cNvSpPr txBox="1"/>
          <p:nvPr/>
        </p:nvSpPr>
        <p:spPr>
          <a:xfrm>
            <a:off x="6705600" y="228600"/>
            <a:ext cx="3124200" cy="369332"/>
          </a:xfrm>
          <a:prstGeom prst="rect">
            <a:avLst/>
          </a:prstGeom>
          <a:noFill/>
        </p:spPr>
        <p:txBody>
          <a:bodyPr wrap="square" rtlCol="0">
            <a:spAutoFit/>
          </a:bodyPr>
          <a:lstStyle/>
          <a:p>
            <a:r>
              <a:rPr lang="en-US" i="1" dirty="0">
                <a:solidFill>
                  <a:schemeClr val="tx2"/>
                </a:solidFill>
              </a:rPr>
              <a:t>Verbal Update Only</a:t>
            </a:r>
          </a:p>
        </p:txBody>
      </p:sp>
    </p:spTree>
    <p:extLst>
      <p:ext uri="{BB962C8B-B14F-4D97-AF65-F5344CB8AC3E}">
        <p14:creationId xmlns:p14="http://schemas.microsoft.com/office/powerpoint/2010/main" val="110228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3800" y="2209800"/>
            <a:ext cx="5029200" cy="2923877"/>
          </a:xfrm>
          <a:prstGeom prst="rect">
            <a:avLst/>
          </a:prstGeom>
          <a:noFill/>
        </p:spPr>
        <p:txBody>
          <a:bodyPr wrap="square" rtlCol="0">
            <a:spAutoFit/>
          </a:bodyPr>
          <a:lstStyle/>
          <a:p>
            <a:r>
              <a:rPr lang="en-US" sz="2000" b="1" dirty="0" smtClean="0">
                <a:solidFill>
                  <a:schemeClr val="tx2"/>
                </a:solidFill>
              </a:rPr>
              <a:t>Revision Requests Needed for June 2020 Board of Directors Meeting </a:t>
            </a: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r>
              <a:rPr lang="en-US" dirty="0" smtClean="0">
                <a:solidFill>
                  <a:schemeClr val="tx2"/>
                </a:solidFill>
              </a:rPr>
              <a:t>Kenan </a:t>
            </a:r>
            <a:r>
              <a:rPr lang="en-US" dirty="0" err="1" smtClean="0">
                <a:solidFill>
                  <a:schemeClr val="tx2"/>
                </a:solidFill>
              </a:rPr>
              <a:t>Ögelman</a:t>
            </a:r>
            <a:endParaRPr lang="en-US" dirty="0" smtClean="0">
              <a:solidFill>
                <a:schemeClr val="tx2"/>
              </a:solidFill>
            </a:endParaRPr>
          </a:p>
          <a:p>
            <a:r>
              <a:rPr lang="en-US" dirty="0" smtClean="0">
                <a:solidFill>
                  <a:schemeClr val="tx2"/>
                </a:solidFill>
              </a:rPr>
              <a:t>VP, Commercial Operations</a:t>
            </a:r>
          </a:p>
          <a:p>
            <a:endParaRPr lang="en-US" dirty="0">
              <a:solidFill>
                <a:schemeClr val="tx2"/>
              </a:solidFill>
            </a:endParaRPr>
          </a:p>
          <a:p>
            <a:r>
              <a:rPr lang="en-US" dirty="0" smtClean="0">
                <a:solidFill>
                  <a:schemeClr val="tx2"/>
                </a:solidFill>
              </a:rPr>
              <a:t>TAC</a:t>
            </a:r>
          </a:p>
          <a:p>
            <a:r>
              <a:rPr lang="en-US" dirty="0" smtClean="0">
                <a:solidFill>
                  <a:schemeClr val="tx2"/>
                </a:solidFill>
              </a:rPr>
              <a:t>April 1, 2020	</a:t>
            </a:r>
            <a:endParaRPr lang="en-US" dirty="0">
              <a:solidFill>
                <a:schemeClr val="tx2"/>
              </a:solidFill>
            </a:endParaRPr>
          </a:p>
        </p:txBody>
      </p:sp>
    </p:spTree>
    <p:extLst>
      <p:ext uri="{BB962C8B-B14F-4D97-AF65-F5344CB8AC3E}">
        <p14:creationId xmlns:p14="http://schemas.microsoft.com/office/powerpoint/2010/main" val="710583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Revision Requests</a:t>
            </a:r>
            <a:endParaRPr lang="en-US" sz="2400" dirty="0"/>
          </a:p>
        </p:txBody>
      </p:sp>
      <p:sp>
        <p:nvSpPr>
          <p:cNvPr id="6" name="Content Placeholder 5"/>
          <p:cNvSpPr>
            <a:spLocks noGrp="1"/>
          </p:cNvSpPr>
          <p:nvPr>
            <p:ph idx="1"/>
          </p:nvPr>
        </p:nvSpPr>
        <p:spPr>
          <a:xfrm>
            <a:off x="381000" y="990600"/>
            <a:ext cx="8534400" cy="5052221"/>
          </a:xfrm>
        </p:spPr>
        <p:txBody>
          <a:bodyPr/>
          <a:lstStyle/>
          <a:p>
            <a:pPr>
              <a:spcBef>
                <a:spcPts val="1000"/>
              </a:spcBef>
              <a:spcAft>
                <a:spcPts val="1000"/>
              </a:spcAft>
            </a:pPr>
            <a:r>
              <a:rPr lang="en-US" sz="2000" dirty="0" smtClean="0"/>
              <a:t>NPRR 953, Addition of Relay </a:t>
            </a:r>
            <a:r>
              <a:rPr lang="en-US" sz="2000" dirty="0" err="1" smtClean="0"/>
              <a:t>Loadability</a:t>
            </a:r>
            <a:r>
              <a:rPr lang="en-US" sz="2000" dirty="0" smtClean="0"/>
              <a:t> Rating Definition</a:t>
            </a:r>
          </a:p>
          <a:p>
            <a:pPr>
              <a:spcBef>
                <a:spcPts val="1000"/>
              </a:spcBef>
              <a:spcAft>
                <a:spcPts val="1000"/>
              </a:spcAft>
            </a:pPr>
            <a:r>
              <a:rPr lang="en-US" sz="2000" dirty="0" smtClean="0"/>
              <a:t>NPRR 975, Load Forecast Model Transparency</a:t>
            </a:r>
          </a:p>
          <a:p>
            <a:pPr>
              <a:spcBef>
                <a:spcPts val="1000"/>
              </a:spcBef>
              <a:spcAft>
                <a:spcPts val="1000"/>
              </a:spcAft>
            </a:pPr>
            <a:r>
              <a:rPr lang="en-US" sz="2000" dirty="0" smtClean="0"/>
              <a:t>NPRR 997, Gas Pipeline Coordination for Natural Gas Generation Resources</a:t>
            </a:r>
          </a:p>
          <a:p>
            <a:pPr>
              <a:spcBef>
                <a:spcPts val="1000"/>
              </a:spcBef>
              <a:spcAft>
                <a:spcPts val="1000"/>
              </a:spcAft>
            </a:pPr>
            <a:r>
              <a:rPr lang="en-US" sz="2000" dirty="0" smtClean="0"/>
              <a:t>NPRR 998, ERS Deployment and Recall Messages</a:t>
            </a:r>
          </a:p>
          <a:p>
            <a:pPr>
              <a:spcBef>
                <a:spcPts val="1000"/>
              </a:spcBef>
              <a:spcAft>
                <a:spcPts val="1000"/>
              </a:spcAft>
            </a:pPr>
            <a:r>
              <a:rPr lang="en-US" sz="2000" dirty="0"/>
              <a:t>NPRR on Pricing and Settlement of Combined Cycle Switchable Generation </a:t>
            </a:r>
            <a:r>
              <a:rPr lang="en-US" sz="2000" dirty="0" smtClean="0"/>
              <a:t>Resources</a:t>
            </a:r>
          </a:p>
          <a:p>
            <a:pPr>
              <a:spcBef>
                <a:spcPts val="1000"/>
              </a:spcBef>
              <a:spcAft>
                <a:spcPts val="1000"/>
              </a:spcAft>
            </a:pPr>
            <a:r>
              <a:rPr lang="en-US" sz="2000" dirty="0" smtClean="0"/>
              <a:t>NPRR on QSE Termination Clarifications</a:t>
            </a:r>
            <a:endParaRPr lang="en-US" sz="2000" dirty="0"/>
          </a:p>
          <a:p>
            <a:endParaRPr lang="en-US" dirty="0"/>
          </a:p>
        </p:txBody>
      </p:sp>
      <p:sp>
        <p:nvSpPr>
          <p:cNvPr id="4" name="Slide Number Placeholder 3"/>
          <p:cNvSpPr>
            <a:spLocks noGrp="1"/>
          </p:cNvSpPr>
          <p:nvPr>
            <p:ph type="sldNum" sz="quarter" idx="4"/>
          </p:nvPr>
        </p:nvSpPr>
        <p:spPr/>
        <p:txBody>
          <a:bodyPr/>
          <a:lstStyle/>
          <a:p>
            <a:endParaRPr lang="en-US" smtClean="0"/>
          </a:p>
          <a:p>
            <a:fld id="{1D93BD3E-1E9A-4970-A6F7-E7AC52762E0C}" type="slidenum">
              <a:rPr lang="en-US" smtClean="0"/>
              <a:pPr/>
              <a:t>15</a:t>
            </a:fld>
            <a:endParaRPr lang="en-US" dirty="0"/>
          </a:p>
        </p:txBody>
      </p:sp>
    </p:spTree>
    <p:extLst>
      <p:ext uri="{BB962C8B-B14F-4D97-AF65-F5344CB8AC3E}">
        <p14:creationId xmlns:p14="http://schemas.microsoft.com/office/powerpoint/2010/main" val="2001059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Other NPRRs and Document Changes of Note</a:t>
            </a:r>
            <a:endParaRPr lang="en-US" sz="2400" dirty="0"/>
          </a:p>
        </p:txBody>
      </p:sp>
      <p:sp>
        <p:nvSpPr>
          <p:cNvPr id="3" name="Content Placeholder 2"/>
          <p:cNvSpPr>
            <a:spLocks noGrp="1"/>
          </p:cNvSpPr>
          <p:nvPr>
            <p:ph idx="1"/>
          </p:nvPr>
        </p:nvSpPr>
        <p:spPr>
          <a:xfrm>
            <a:off x="381000" y="1066800"/>
            <a:ext cx="7772400" cy="5052221"/>
          </a:xfrm>
        </p:spPr>
        <p:txBody>
          <a:bodyPr/>
          <a:lstStyle/>
          <a:p>
            <a:pPr>
              <a:spcBef>
                <a:spcPts val="1000"/>
              </a:spcBef>
              <a:spcAft>
                <a:spcPts val="1000"/>
              </a:spcAft>
            </a:pPr>
            <a:r>
              <a:rPr lang="en-US" sz="2000" dirty="0"/>
              <a:t>NPRR 987,  Energy Storage Resource Contribution to Physical Responsive Capability and Real-Time On-Line Reserve Capacity </a:t>
            </a:r>
            <a:r>
              <a:rPr lang="en-US" sz="2000" dirty="0" smtClean="0"/>
              <a:t>Calculations</a:t>
            </a:r>
          </a:p>
          <a:p>
            <a:pPr>
              <a:spcBef>
                <a:spcPts val="1000"/>
              </a:spcBef>
              <a:spcAft>
                <a:spcPts val="1000"/>
              </a:spcAft>
            </a:pPr>
            <a:r>
              <a:rPr lang="en-US" sz="2000" dirty="0" smtClean="0"/>
              <a:t>NPRR </a:t>
            </a:r>
            <a:r>
              <a:rPr lang="en-US" sz="2000" dirty="0"/>
              <a:t>989, Energy Storage Resource Technical </a:t>
            </a:r>
            <a:r>
              <a:rPr lang="en-US" sz="2000" dirty="0" smtClean="0"/>
              <a:t>Requirements</a:t>
            </a:r>
            <a:endParaRPr lang="en-US" sz="2000" dirty="0"/>
          </a:p>
          <a:p>
            <a:pPr>
              <a:spcBef>
                <a:spcPts val="1000"/>
              </a:spcBef>
              <a:spcAft>
                <a:spcPts val="1000"/>
              </a:spcAft>
            </a:pPr>
            <a:r>
              <a:rPr lang="en-US" sz="2000" dirty="0"/>
              <a:t>NPRR </a:t>
            </a:r>
            <a:r>
              <a:rPr lang="en-US" sz="2000" dirty="0" smtClean="0"/>
              <a:t>1016 / RGRR 26 / </a:t>
            </a:r>
            <a:r>
              <a:rPr lang="en-US" sz="2000" dirty="0"/>
              <a:t>NOGRR 212 – Needed to end moratorium on </a:t>
            </a:r>
            <a:r>
              <a:rPr lang="en-US" sz="2000" dirty="0" smtClean="0"/>
              <a:t>DGR</a:t>
            </a:r>
          </a:p>
          <a:p>
            <a:pPr>
              <a:spcBef>
                <a:spcPts val="1000"/>
              </a:spcBef>
              <a:spcAft>
                <a:spcPts val="1000"/>
              </a:spcAft>
            </a:pPr>
            <a:r>
              <a:rPr lang="en-US" sz="2000" smtClean="0"/>
              <a:t>NPRR 1006</a:t>
            </a:r>
            <a:r>
              <a:rPr lang="en-US" sz="2000" dirty="0"/>
              <a:t>, Update Emergency Response Service (ERS) Restoration Assumption for Reliability Deployment Price Adder to Match </a:t>
            </a:r>
            <a:r>
              <a:rPr lang="en-US" sz="2000"/>
              <a:t>Actual </a:t>
            </a:r>
            <a:r>
              <a:rPr lang="en-US" sz="2000" smtClean="0"/>
              <a:t>Data – TIEC </a:t>
            </a:r>
            <a:r>
              <a:rPr lang="en-US" sz="2000"/>
              <a:t>requested June </a:t>
            </a:r>
            <a:r>
              <a:rPr lang="en-US" sz="2000"/>
              <a:t>Board </a:t>
            </a:r>
            <a:r>
              <a:rPr lang="en-US" sz="2000" smtClean="0"/>
              <a:t>approval</a:t>
            </a:r>
            <a:endParaRPr lang="en-US" sz="2000"/>
          </a:p>
          <a:p>
            <a:pPr>
              <a:spcBef>
                <a:spcPts val="1000"/>
              </a:spcBef>
              <a:spcAft>
                <a:spcPts val="1000"/>
              </a:spcAft>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281190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2209800"/>
            <a:ext cx="5029200" cy="2923877"/>
          </a:xfrm>
          <a:prstGeom prst="rect">
            <a:avLst/>
          </a:prstGeom>
          <a:noFill/>
        </p:spPr>
        <p:txBody>
          <a:bodyPr wrap="square" rtlCol="0">
            <a:spAutoFit/>
          </a:bodyPr>
          <a:lstStyle/>
          <a:p>
            <a:r>
              <a:rPr lang="en-US" sz="2000" b="1" dirty="0" smtClean="0">
                <a:solidFill>
                  <a:schemeClr val="tx2"/>
                </a:solidFill>
              </a:rPr>
              <a:t>Real-Time Co-optimization Task </a:t>
            </a:r>
            <a:r>
              <a:rPr lang="en-US" sz="2000" b="1" dirty="0">
                <a:solidFill>
                  <a:schemeClr val="tx2"/>
                </a:solidFill>
              </a:rPr>
              <a:t>Force </a:t>
            </a:r>
            <a:r>
              <a:rPr lang="en-US" sz="2000" b="1" dirty="0" smtClean="0">
                <a:solidFill>
                  <a:schemeClr val="tx2"/>
                </a:solidFill>
              </a:rPr>
              <a:t>(RTCTF) Update</a:t>
            </a:r>
            <a:endParaRPr lang="en-US" sz="2000" b="1" dirty="0">
              <a:solidFill>
                <a:schemeClr val="tx2"/>
              </a:solidFill>
            </a:endParaRPr>
          </a:p>
          <a:p>
            <a:endParaRPr lang="en-US" dirty="0" smtClean="0">
              <a:solidFill>
                <a:schemeClr val="tx2"/>
              </a:solidFill>
            </a:endParaRPr>
          </a:p>
          <a:p>
            <a:endParaRPr lang="en-US" dirty="0">
              <a:solidFill>
                <a:schemeClr val="tx2"/>
              </a:solidFill>
            </a:endParaRPr>
          </a:p>
          <a:p>
            <a:endParaRPr lang="en-US" dirty="0">
              <a:solidFill>
                <a:schemeClr val="tx2"/>
              </a:solidFill>
            </a:endParaRPr>
          </a:p>
          <a:p>
            <a:r>
              <a:rPr lang="en-US" dirty="0" smtClean="0">
                <a:solidFill>
                  <a:schemeClr val="tx2"/>
                </a:solidFill>
              </a:rPr>
              <a:t>Matt </a:t>
            </a:r>
            <a:r>
              <a:rPr lang="en-US" dirty="0" err="1" smtClean="0">
                <a:solidFill>
                  <a:schemeClr val="tx2"/>
                </a:solidFill>
              </a:rPr>
              <a:t>Mereness</a:t>
            </a:r>
            <a:endParaRPr lang="en-US" dirty="0" smtClean="0">
              <a:solidFill>
                <a:schemeClr val="tx2"/>
              </a:solidFill>
            </a:endParaRPr>
          </a:p>
          <a:p>
            <a:r>
              <a:rPr lang="en-US" dirty="0" smtClean="0">
                <a:solidFill>
                  <a:schemeClr val="tx2"/>
                </a:solidFill>
              </a:rPr>
              <a:t>Senior Director, Compliance / RTCTF Chair</a:t>
            </a:r>
          </a:p>
          <a:p>
            <a:endParaRPr lang="en-US" dirty="0">
              <a:solidFill>
                <a:schemeClr val="tx2"/>
              </a:solidFill>
            </a:endParaRPr>
          </a:p>
          <a:p>
            <a:r>
              <a:rPr lang="en-US" dirty="0" smtClean="0">
                <a:solidFill>
                  <a:schemeClr val="tx2"/>
                </a:solidFill>
              </a:rPr>
              <a:t>TAC</a:t>
            </a:r>
          </a:p>
          <a:p>
            <a:r>
              <a:rPr lang="en-US" dirty="0" smtClean="0">
                <a:solidFill>
                  <a:schemeClr val="tx2"/>
                </a:solidFill>
              </a:rPr>
              <a:t>April 1, 2020	</a:t>
            </a:r>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124"/>
            <a:ext cx="8458200" cy="518318"/>
          </a:xfrm>
        </p:spPr>
        <p:txBody>
          <a:bodyPr/>
          <a:lstStyle/>
          <a:p>
            <a:r>
              <a:rPr lang="en-US" sz="2400" dirty="0" smtClean="0"/>
              <a:t>Outline</a:t>
            </a:r>
            <a:endParaRPr lang="en-US" sz="2400" dirty="0"/>
          </a:p>
        </p:txBody>
      </p:sp>
      <p:sp>
        <p:nvSpPr>
          <p:cNvPr id="3" name="Content Placeholder 2"/>
          <p:cNvSpPr>
            <a:spLocks noGrp="1"/>
          </p:cNvSpPr>
          <p:nvPr>
            <p:ph idx="1"/>
          </p:nvPr>
        </p:nvSpPr>
        <p:spPr>
          <a:xfrm>
            <a:off x="381000" y="990600"/>
            <a:ext cx="8534400" cy="5052221"/>
          </a:xfrm>
        </p:spPr>
        <p:txBody>
          <a:bodyPr/>
          <a:lstStyle/>
          <a:p>
            <a:pPr>
              <a:spcBef>
                <a:spcPts val="1000"/>
              </a:spcBef>
              <a:spcAft>
                <a:spcPts val="1000"/>
              </a:spcAft>
            </a:pPr>
            <a:r>
              <a:rPr lang="en-US" sz="2000" dirty="0" smtClean="0"/>
              <a:t>RTC Revision Requests (RTCRRs)</a:t>
            </a:r>
            <a:r>
              <a:rPr lang="en-US" sz="2000" dirty="0" smtClean="0">
                <a:solidFill>
                  <a:srgbClr val="FF0000"/>
                </a:solidFill>
              </a:rPr>
              <a:t> </a:t>
            </a:r>
            <a:r>
              <a:rPr lang="en-US" sz="2000" dirty="0" smtClean="0"/>
              <a:t>and Impact Analysis</a:t>
            </a:r>
          </a:p>
          <a:p>
            <a:pPr>
              <a:spcBef>
                <a:spcPts val="1000"/>
              </a:spcBef>
              <a:spcAft>
                <a:spcPts val="1000"/>
              </a:spcAft>
            </a:pPr>
            <a:r>
              <a:rPr lang="en-US" sz="2000" dirty="0" smtClean="0"/>
              <a:t>RTCRR review </a:t>
            </a:r>
            <a:r>
              <a:rPr lang="en-US" sz="2000" dirty="0"/>
              <a:t>a</a:t>
            </a:r>
            <a:r>
              <a:rPr lang="en-US" sz="2000" dirty="0" smtClean="0"/>
              <a:t>ssumptions and schedule</a:t>
            </a:r>
          </a:p>
          <a:p>
            <a:pPr>
              <a:spcBef>
                <a:spcPts val="1000"/>
              </a:spcBef>
              <a:spcAft>
                <a:spcPts val="1000"/>
              </a:spcAft>
            </a:pPr>
            <a:r>
              <a:rPr lang="en-US" sz="2000" dirty="0" smtClean="0"/>
              <a:t>RTCRR review </a:t>
            </a:r>
            <a:r>
              <a:rPr lang="en-US" sz="2000" dirty="0"/>
              <a:t>p</a:t>
            </a:r>
            <a:r>
              <a:rPr lang="en-US" sz="2000" dirty="0" smtClean="0"/>
              <a:t>rocess </a:t>
            </a:r>
          </a:p>
          <a:p>
            <a:pPr>
              <a:spcBef>
                <a:spcPts val="1000"/>
              </a:spcBef>
              <a:spcAft>
                <a:spcPts val="1000"/>
              </a:spcAft>
            </a:pPr>
            <a:r>
              <a:rPr lang="en-US" sz="2000" dirty="0" smtClean="0"/>
              <a:t>Other RTC considerations</a:t>
            </a:r>
          </a:p>
          <a:p>
            <a:pPr>
              <a:spcBef>
                <a:spcPts val="1000"/>
              </a:spcBef>
              <a:spcAft>
                <a:spcPts val="1000"/>
              </a:spcAft>
            </a:pPr>
            <a:r>
              <a:rPr lang="en-US" sz="2000" dirty="0" smtClean="0"/>
              <a:t>Next steps</a:t>
            </a:r>
            <a:endParaRPr lang="en-US" sz="2000" dirty="0"/>
          </a:p>
          <a:p>
            <a:pPr lvl="1">
              <a:spcBef>
                <a:spcPts val="1000"/>
              </a:spcBef>
              <a:spcAft>
                <a:spcPts val="1000"/>
              </a:spcAft>
            </a:pPr>
            <a:endParaRPr lang="en-US" sz="1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512063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RTCTF Charter </a:t>
            </a:r>
            <a:r>
              <a:rPr lang="en-US" sz="2400" dirty="0" smtClean="0"/>
              <a:t>Scope - </a:t>
            </a:r>
            <a:r>
              <a:rPr lang="en-US" sz="2400" dirty="0"/>
              <a:t>Phase </a:t>
            </a:r>
            <a:r>
              <a:rPr lang="en-US" sz="2400" dirty="0" smtClean="0"/>
              <a:t>II</a:t>
            </a:r>
            <a:r>
              <a:rPr lang="en-US" sz="2400" dirty="0"/>
              <a:t/>
            </a:r>
            <a:br>
              <a:rPr lang="en-US" sz="2400" dirty="0"/>
            </a:b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sp>
        <p:nvSpPr>
          <p:cNvPr id="5" name="Content Placeholder 2"/>
          <p:cNvSpPr txBox="1">
            <a:spLocks/>
          </p:cNvSpPr>
          <p:nvPr/>
        </p:nvSpPr>
        <p:spPr>
          <a:xfrm>
            <a:off x="381000" y="787400"/>
            <a:ext cx="80010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i="1" dirty="0" smtClean="0"/>
          </a:p>
          <a:p>
            <a:pPr marL="0" indent="0">
              <a:buNone/>
            </a:pPr>
            <a:r>
              <a:rPr lang="en-US" sz="2000" dirty="0" smtClean="0"/>
              <a:t>Phase II: </a:t>
            </a:r>
          </a:p>
          <a:p>
            <a:r>
              <a:rPr lang="en-US" sz="2000" i="1" dirty="0" smtClean="0"/>
              <a:t>Following ERCOT Board consideration of key RTC policy principles, ERCOT will draft the necessary RRs and present the proposed RRs to RTCTF for consideration. ERCOT staff shall sponsor and submit the RRs in accordance with Section 21, Revision Request Process, of the ERCOT Protocols or other applicable RR process.</a:t>
            </a:r>
          </a:p>
          <a:p>
            <a:endParaRPr lang="en-US" sz="2000" i="1" dirty="0" smtClean="0"/>
          </a:p>
          <a:p>
            <a:endParaRPr lang="en-US" sz="1400" dirty="0"/>
          </a:p>
        </p:txBody>
      </p:sp>
    </p:spTree>
    <p:extLst>
      <p:ext uri="{BB962C8B-B14F-4D97-AF65-F5344CB8AC3E}">
        <p14:creationId xmlns:p14="http://schemas.microsoft.com/office/powerpoint/2010/main" val="2459614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Outline</a:t>
            </a:r>
            <a:endParaRPr lang="en-US" sz="2400" dirty="0"/>
          </a:p>
        </p:txBody>
      </p:sp>
      <p:sp>
        <p:nvSpPr>
          <p:cNvPr id="3" name="Content Placeholder 2"/>
          <p:cNvSpPr>
            <a:spLocks noGrp="1"/>
          </p:cNvSpPr>
          <p:nvPr>
            <p:ph idx="1"/>
          </p:nvPr>
        </p:nvSpPr>
        <p:spPr>
          <a:xfrm>
            <a:off x="342900" y="990600"/>
            <a:ext cx="7886700" cy="5052221"/>
          </a:xfrm>
        </p:spPr>
        <p:txBody>
          <a:bodyPr/>
          <a:lstStyle/>
          <a:p>
            <a:pPr lvl="0">
              <a:spcBef>
                <a:spcPts val="1000"/>
              </a:spcBef>
              <a:spcAft>
                <a:spcPts val="1000"/>
              </a:spcAft>
            </a:pPr>
            <a:r>
              <a:rPr lang="en-US" sz="2000" dirty="0" smtClean="0"/>
              <a:t>Update on ERCOT’s response to the COVID-19 pandemic – </a:t>
            </a:r>
            <a:r>
              <a:rPr lang="en-US" sz="2000" dirty="0"/>
              <a:t>Kristi Hobbs</a:t>
            </a:r>
          </a:p>
          <a:p>
            <a:pPr lvl="0">
              <a:spcBef>
                <a:spcPts val="1000"/>
              </a:spcBef>
              <a:spcAft>
                <a:spcPts val="1000"/>
              </a:spcAft>
            </a:pPr>
            <a:r>
              <a:rPr lang="en-US" sz="2000" dirty="0" smtClean="0"/>
              <a:t>COVID-19 Load Impact </a:t>
            </a:r>
            <a:r>
              <a:rPr lang="en-US" sz="2000" dirty="0"/>
              <a:t>Analysis – Warren Lasher</a:t>
            </a:r>
          </a:p>
          <a:p>
            <a:pPr lvl="0">
              <a:spcBef>
                <a:spcPts val="1000"/>
              </a:spcBef>
              <a:spcAft>
                <a:spcPts val="1000"/>
              </a:spcAft>
            </a:pPr>
            <a:r>
              <a:rPr lang="en-US" sz="2000" dirty="0"/>
              <a:t>Remote </a:t>
            </a:r>
            <a:r>
              <a:rPr lang="en-US" sz="2000" dirty="0" smtClean="0"/>
              <a:t>control </a:t>
            </a:r>
            <a:r>
              <a:rPr lang="en-US" sz="2000" dirty="0"/>
              <a:t>r</a:t>
            </a:r>
            <a:r>
              <a:rPr lang="en-US" sz="2000" dirty="0" smtClean="0"/>
              <a:t>oom </a:t>
            </a:r>
            <a:r>
              <a:rPr lang="en-US" sz="2000" dirty="0"/>
              <a:t>o</a:t>
            </a:r>
            <a:r>
              <a:rPr lang="en-US" sz="2000" dirty="0" smtClean="0"/>
              <a:t>perations </a:t>
            </a:r>
            <a:r>
              <a:rPr lang="en-US" sz="2000" dirty="0"/>
              <a:t>– Woody </a:t>
            </a:r>
            <a:r>
              <a:rPr lang="en-US" sz="2000" dirty="0" err="1"/>
              <a:t>Rickerson</a:t>
            </a:r>
            <a:endParaRPr lang="en-US" sz="2000" dirty="0"/>
          </a:p>
          <a:p>
            <a:pPr lvl="0">
              <a:spcBef>
                <a:spcPts val="1000"/>
              </a:spcBef>
              <a:spcAft>
                <a:spcPts val="1000"/>
              </a:spcAft>
            </a:pPr>
            <a:r>
              <a:rPr lang="en-US" sz="2000" dirty="0"/>
              <a:t>Revision Requests </a:t>
            </a:r>
            <a:r>
              <a:rPr lang="en-US" sz="2000" dirty="0" smtClean="0"/>
              <a:t>needed </a:t>
            </a:r>
            <a:r>
              <a:rPr lang="en-US" sz="2000" dirty="0"/>
              <a:t>for June 2020 Board Meeting – Kenan Ö</a:t>
            </a:r>
            <a:r>
              <a:rPr lang="en-US" sz="2000" dirty="0" smtClean="0"/>
              <a:t>gelman</a:t>
            </a:r>
            <a:endParaRPr lang="en-US" sz="2000" dirty="0"/>
          </a:p>
          <a:p>
            <a:pPr lvl="0">
              <a:spcBef>
                <a:spcPts val="1000"/>
              </a:spcBef>
              <a:spcAft>
                <a:spcPts val="1000"/>
              </a:spcAft>
            </a:pPr>
            <a:r>
              <a:rPr lang="en-US" sz="2000" dirty="0" smtClean="0"/>
              <a:t>Real-Time Co-optimization: Next steps </a:t>
            </a:r>
            <a:r>
              <a:rPr lang="en-US" sz="2000" dirty="0"/>
              <a:t>on Revision Requests – Kenan </a:t>
            </a:r>
            <a:r>
              <a:rPr lang="en-US" sz="2000" dirty="0" err="1" smtClean="0"/>
              <a:t>Ögelman</a:t>
            </a:r>
            <a:r>
              <a:rPr lang="en-US" sz="2000" dirty="0" smtClean="0"/>
              <a:t> and Matt </a:t>
            </a:r>
            <a:r>
              <a:rPr lang="en-US" sz="2000" dirty="0" err="1" smtClean="0"/>
              <a:t>Mereness</a:t>
            </a:r>
            <a:endParaRPr lang="en-US" sz="2000" dirty="0" smtClean="0"/>
          </a:p>
          <a:p>
            <a:pPr marL="0" indent="0">
              <a:buNone/>
            </a:pPr>
            <a:endParaRPr lang="en-US" dirty="0"/>
          </a:p>
        </p:txBody>
      </p:sp>
    </p:spTree>
    <p:extLst>
      <p:ext uri="{BB962C8B-B14F-4D97-AF65-F5344CB8AC3E}">
        <p14:creationId xmlns:p14="http://schemas.microsoft.com/office/powerpoint/2010/main" val="290917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RTC Revision </a:t>
            </a:r>
            <a:r>
              <a:rPr lang="en-US" sz="2400" dirty="0" smtClean="0"/>
              <a:t>Requests and Impact Analysis</a:t>
            </a:r>
            <a:endParaRPr lang="en-US" sz="2400" dirty="0"/>
          </a:p>
        </p:txBody>
      </p:sp>
      <p:sp>
        <p:nvSpPr>
          <p:cNvPr id="3" name="Content Placeholder 2"/>
          <p:cNvSpPr>
            <a:spLocks noGrp="1"/>
          </p:cNvSpPr>
          <p:nvPr>
            <p:ph idx="1"/>
          </p:nvPr>
        </p:nvSpPr>
        <p:spPr>
          <a:xfrm>
            <a:off x="304800" y="762000"/>
            <a:ext cx="8534400" cy="5715000"/>
          </a:xfrm>
        </p:spPr>
        <p:txBody>
          <a:bodyPr/>
          <a:lstStyle/>
          <a:p>
            <a:r>
              <a:rPr lang="en-US" sz="1600" dirty="0" smtClean="0"/>
              <a:t>Based on Board-approved RTC Key Principles (KPs), ERCOT developed and released the following NPRRs, NOGRR and OBDRR with a single Impact Analysis (IA)</a:t>
            </a:r>
            <a:r>
              <a:rPr lang="en-US" sz="1800" dirty="0" smtClean="0"/>
              <a:t>.</a:t>
            </a:r>
          </a:p>
          <a:p>
            <a:endParaRPr lang="en-US" sz="1800" dirty="0" smtClean="0"/>
          </a:p>
          <a:p>
            <a:pPr marL="0" indent="0">
              <a:buNone/>
            </a:pPr>
            <a:r>
              <a:rPr lang="en-US" sz="1800" dirty="0" smtClean="0"/>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14292604"/>
              </p:ext>
            </p:extLst>
          </p:nvPr>
        </p:nvGraphicFramePr>
        <p:xfrm>
          <a:off x="568036" y="1524000"/>
          <a:ext cx="7966364" cy="4389120"/>
        </p:xfrm>
        <a:graphic>
          <a:graphicData uri="http://schemas.openxmlformats.org/drawingml/2006/table">
            <a:tbl>
              <a:tblPr firstRow="1" bandRow="1">
                <a:tableStyleId>{5C22544A-7EE6-4342-B048-85BDC9FD1C3A}</a:tableStyleId>
              </a:tblPr>
              <a:tblGrid>
                <a:gridCol w="7204364"/>
                <a:gridCol w="762000"/>
              </a:tblGrid>
              <a:tr h="480060">
                <a:tc>
                  <a:txBody>
                    <a:bodyPr/>
                    <a:lstStyle/>
                    <a:p>
                      <a:r>
                        <a:rPr lang="en-US" dirty="0" smtClean="0"/>
                        <a:t>RTCRRs</a:t>
                      </a:r>
                      <a:r>
                        <a:rPr lang="en-US" baseline="0" dirty="0" smtClean="0"/>
                        <a:t> </a:t>
                      </a:r>
                      <a:r>
                        <a:rPr lang="en-US" dirty="0" smtClean="0"/>
                        <a:t>released</a:t>
                      </a:r>
                      <a:r>
                        <a:rPr lang="en-US" baseline="0" dirty="0" smtClean="0"/>
                        <a:t> March 25, 2020</a:t>
                      </a:r>
                      <a:endParaRPr lang="en-US" dirty="0" smtClean="0"/>
                    </a:p>
                  </a:txBody>
                  <a:tcPr/>
                </a:tc>
                <a:tc>
                  <a:txBody>
                    <a:bodyPr/>
                    <a:lstStyle/>
                    <a:p>
                      <a:r>
                        <a:rPr lang="en-US" sz="1100" dirty="0" smtClean="0"/>
                        <a:t>Pages</a:t>
                      </a:r>
                    </a:p>
                    <a:p>
                      <a:r>
                        <a:rPr lang="en-US" sz="1100" dirty="0" smtClean="0"/>
                        <a:t>549 total</a:t>
                      </a:r>
                      <a:endParaRPr lang="en-US" sz="1100" dirty="0"/>
                    </a:p>
                  </a:txBody>
                  <a:tcPr/>
                </a:tc>
              </a:tr>
              <a:tr h="434340">
                <a:tc>
                  <a:txBody>
                    <a:bodyPr/>
                    <a:lstStyle/>
                    <a:p>
                      <a:r>
                        <a:rPr lang="en-US" sz="1400" dirty="0" smtClean="0">
                          <a:solidFill>
                            <a:schemeClr val="tx2"/>
                          </a:solidFill>
                        </a:rPr>
                        <a:t>NPRR1007 - RTC NP3 - Management Activities for the ERCOT System</a:t>
                      </a:r>
                    </a:p>
                  </a:txBody>
                  <a:tcPr/>
                </a:tc>
                <a:tc>
                  <a:txBody>
                    <a:bodyPr/>
                    <a:lstStyle/>
                    <a:p>
                      <a:pPr algn="ctr"/>
                      <a:r>
                        <a:rPr lang="en-US" sz="1400" dirty="0" smtClean="0">
                          <a:solidFill>
                            <a:schemeClr val="tx2"/>
                          </a:solidFill>
                        </a:rPr>
                        <a:t>62</a:t>
                      </a:r>
                      <a:endParaRPr lang="en-US" sz="1400" dirty="0">
                        <a:solidFill>
                          <a:schemeClr val="tx2"/>
                        </a:solidFill>
                      </a:endParaRPr>
                    </a:p>
                  </a:txBody>
                  <a:tcPr/>
                </a:tc>
              </a:tr>
              <a:tr h="381000">
                <a:tc>
                  <a:txBody>
                    <a:bodyPr/>
                    <a:lstStyle/>
                    <a:p>
                      <a:r>
                        <a:rPr lang="en-US" sz="1400" dirty="0" smtClean="0">
                          <a:solidFill>
                            <a:schemeClr val="tx2"/>
                          </a:solidFill>
                        </a:rPr>
                        <a:t>NPRR1008 - RTC NP4 - Day-Ahead Operations</a:t>
                      </a:r>
                      <a:endParaRPr lang="en-US" sz="1400" dirty="0">
                        <a:solidFill>
                          <a:schemeClr val="tx2"/>
                        </a:solidFill>
                      </a:endParaRPr>
                    </a:p>
                  </a:txBody>
                  <a:tcPr/>
                </a:tc>
                <a:tc>
                  <a:txBody>
                    <a:bodyPr/>
                    <a:lstStyle/>
                    <a:p>
                      <a:pPr algn="ctr"/>
                      <a:r>
                        <a:rPr lang="en-US" sz="1400" dirty="0" smtClean="0">
                          <a:solidFill>
                            <a:schemeClr val="tx2"/>
                          </a:solidFill>
                        </a:rPr>
                        <a:t>65</a:t>
                      </a:r>
                    </a:p>
                  </a:txBody>
                  <a:tcPr/>
                </a:tc>
              </a:tr>
              <a:tr h="381000">
                <a:tc>
                  <a:txBody>
                    <a:bodyPr/>
                    <a:lstStyle/>
                    <a:p>
                      <a:r>
                        <a:rPr lang="en-US" sz="1400" dirty="0" smtClean="0">
                          <a:solidFill>
                            <a:schemeClr val="tx2"/>
                          </a:solidFill>
                        </a:rPr>
                        <a:t>NPRR1009 - RTC NP5 - Transmission Security Analysis and Reliability Unit Commitment</a:t>
                      </a:r>
                      <a:endParaRPr lang="en-US" sz="1400" dirty="0">
                        <a:solidFill>
                          <a:schemeClr val="tx2"/>
                        </a:solidFill>
                      </a:endParaRPr>
                    </a:p>
                  </a:txBody>
                  <a:tcPr/>
                </a:tc>
                <a:tc>
                  <a:txBody>
                    <a:bodyPr/>
                    <a:lstStyle/>
                    <a:p>
                      <a:pPr algn="ctr"/>
                      <a:r>
                        <a:rPr lang="en-US" sz="1400" dirty="0" smtClean="0">
                          <a:solidFill>
                            <a:schemeClr val="tx2"/>
                          </a:solidFill>
                        </a:rPr>
                        <a:t>39</a:t>
                      </a:r>
                    </a:p>
                  </a:txBody>
                  <a:tcPr/>
                </a:tc>
              </a:tr>
              <a:tr h="381000">
                <a:tc>
                  <a:txBody>
                    <a:bodyPr/>
                    <a:lstStyle/>
                    <a:p>
                      <a:r>
                        <a:rPr lang="en-US" sz="1400" dirty="0" smtClean="0">
                          <a:solidFill>
                            <a:schemeClr val="tx2"/>
                          </a:solidFill>
                        </a:rPr>
                        <a:t>NPRR1010 - RTC NP6 - Adjustment Period and Real-Time Operations</a:t>
                      </a:r>
                      <a:endParaRPr lang="en-US" sz="1400" dirty="0">
                        <a:solidFill>
                          <a:schemeClr val="tx2"/>
                        </a:solidFill>
                      </a:endParaRPr>
                    </a:p>
                  </a:txBody>
                  <a:tcPr/>
                </a:tc>
                <a:tc>
                  <a:txBody>
                    <a:bodyPr/>
                    <a:lstStyle/>
                    <a:p>
                      <a:pPr algn="ctr"/>
                      <a:r>
                        <a:rPr lang="en-US" sz="1400" dirty="0" smtClean="0">
                          <a:solidFill>
                            <a:schemeClr val="tx2"/>
                          </a:solidFill>
                        </a:rPr>
                        <a:t>248</a:t>
                      </a:r>
                      <a:endParaRPr lang="en-US" sz="1400" dirty="0">
                        <a:solidFill>
                          <a:schemeClr val="tx2"/>
                        </a:solidFill>
                      </a:endParaRPr>
                    </a:p>
                  </a:txBody>
                  <a:tcPr/>
                </a:tc>
              </a:tr>
              <a:tr h="381000">
                <a:tc>
                  <a:txBody>
                    <a:bodyPr/>
                    <a:lstStyle/>
                    <a:p>
                      <a:r>
                        <a:rPr lang="it-IT" sz="1400" dirty="0" smtClean="0">
                          <a:solidFill>
                            <a:schemeClr val="tx2"/>
                          </a:solidFill>
                        </a:rPr>
                        <a:t>NPRR1011 - RTC NP8 - Performance Monitoring</a:t>
                      </a:r>
                    </a:p>
                  </a:txBody>
                  <a:tcPr/>
                </a:tc>
                <a:tc>
                  <a:txBody>
                    <a:bodyPr/>
                    <a:lstStyle/>
                    <a:p>
                      <a:pPr algn="ctr"/>
                      <a:r>
                        <a:rPr lang="en-US" sz="1400" dirty="0" smtClean="0">
                          <a:solidFill>
                            <a:schemeClr val="tx2"/>
                          </a:solidFill>
                        </a:rPr>
                        <a:t>49</a:t>
                      </a:r>
                      <a:endParaRPr lang="en-US" sz="1400" dirty="0">
                        <a:solidFill>
                          <a:schemeClr val="tx2"/>
                        </a:solidFill>
                      </a:endParaRPr>
                    </a:p>
                  </a:txBody>
                  <a:tcPr/>
                </a:tc>
              </a:tr>
              <a:tr h="381000">
                <a:tc>
                  <a:txBody>
                    <a:bodyPr/>
                    <a:lstStyle/>
                    <a:p>
                      <a:r>
                        <a:rPr lang="en-US" sz="1400" dirty="0" smtClean="0">
                          <a:solidFill>
                            <a:schemeClr val="tx2"/>
                          </a:solidFill>
                        </a:rPr>
                        <a:t>NPRR1012 - RTC NP9 -  Settlement and Billing</a:t>
                      </a:r>
                      <a:endParaRPr lang="en-US" sz="1400" dirty="0">
                        <a:solidFill>
                          <a:schemeClr val="tx2"/>
                        </a:solidFill>
                      </a:endParaRPr>
                    </a:p>
                  </a:txBody>
                  <a:tcPr/>
                </a:tc>
                <a:tc>
                  <a:txBody>
                    <a:bodyPr/>
                    <a:lstStyle/>
                    <a:p>
                      <a:pPr algn="ctr"/>
                      <a:r>
                        <a:rPr lang="en-US" sz="1400" dirty="0" smtClean="0">
                          <a:solidFill>
                            <a:schemeClr val="tx2"/>
                          </a:solidFill>
                        </a:rPr>
                        <a:t>15</a:t>
                      </a:r>
                      <a:endParaRPr lang="en-US" sz="1400" dirty="0">
                        <a:solidFill>
                          <a:schemeClr val="tx2"/>
                        </a:solidFill>
                      </a:endParaRPr>
                    </a:p>
                  </a:txBody>
                  <a:tcPr/>
                </a:tc>
              </a:tr>
              <a:tr h="533400">
                <a:tc>
                  <a:txBody>
                    <a:bodyPr/>
                    <a:lstStyle/>
                    <a:p>
                      <a:r>
                        <a:rPr lang="en-US" sz="1400" dirty="0" smtClean="0">
                          <a:solidFill>
                            <a:schemeClr val="tx2"/>
                          </a:solidFill>
                        </a:rPr>
                        <a:t>NPRR1013 - RTC NP 1, 2, 16, 25 - Overview, Definitions/Acronyms, Registration and Qualification of MPs, and Market Suspension and Restart</a:t>
                      </a:r>
                      <a:endParaRPr lang="en-US" sz="1400" dirty="0">
                        <a:solidFill>
                          <a:schemeClr val="tx2"/>
                        </a:solidFill>
                      </a:endParaRPr>
                    </a:p>
                  </a:txBody>
                  <a:tcPr/>
                </a:tc>
                <a:tc>
                  <a:txBody>
                    <a:bodyPr/>
                    <a:lstStyle/>
                    <a:p>
                      <a:pPr algn="ctr"/>
                      <a:r>
                        <a:rPr lang="en-US" sz="1400" dirty="0" smtClean="0">
                          <a:solidFill>
                            <a:schemeClr val="tx2"/>
                          </a:solidFill>
                        </a:rPr>
                        <a:t>24</a:t>
                      </a:r>
                      <a:endParaRPr lang="en-US" sz="1400" dirty="0">
                        <a:solidFill>
                          <a:schemeClr val="tx2"/>
                        </a:solidFill>
                      </a:endParaRPr>
                    </a:p>
                  </a:txBody>
                  <a:tcPr/>
                </a:tc>
              </a:tr>
              <a:tr h="480060">
                <a:tc>
                  <a:txBody>
                    <a:bodyPr/>
                    <a:lstStyle/>
                    <a:p>
                      <a:r>
                        <a:rPr lang="en-US" sz="1400" dirty="0" smtClean="0">
                          <a:solidFill>
                            <a:schemeClr val="tx2"/>
                          </a:solidFill>
                        </a:rPr>
                        <a:t>NOGRR211 - RTC Nodal Operating Guides 2 and 9 -  System Operations and Control Requirements and Monitoring Programs</a:t>
                      </a:r>
                      <a:endParaRPr lang="en-US" sz="1400" dirty="0">
                        <a:solidFill>
                          <a:schemeClr val="tx2"/>
                        </a:solidFill>
                      </a:endParaRPr>
                    </a:p>
                  </a:txBody>
                  <a:tcPr/>
                </a:tc>
                <a:tc>
                  <a:txBody>
                    <a:bodyPr/>
                    <a:lstStyle/>
                    <a:p>
                      <a:pPr algn="ctr"/>
                      <a:r>
                        <a:rPr lang="en-US" sz="1400" dirty="0" smtClean="0">
                          <a:solidFill>
                            <a:schemeClr val="tx2"/>
                          </a:solidFill>
                        </a:rPr>
                        <a:t>21</a:t>
                      </a:r>
                      <a:endParaRPr lang="en-US" sz="1400" dirty="0">
                        <a:solidFill>
                          <a:schemeClr val="tx2"/>
                        </a:solidFill>
                      </a:endParaRPr>
                    </a:p>
                  </a:txBody>
                  <a:tcPr/>
                </a:tc>
              </a:tr>
              <a:tr h="480060">
                <a:tc>
                  <a:txBody>
                    <a:bodyPr/>
                    <a:lstStyle/>
                    <a:p>
                      <a:r>
                        <a:rPr lang="en-US" sz="1400" dirty="0" smtClean="0">
                          <a:solidFill>
                            <a:schemeClr val="tx2"/>
                          </a:solidFill>
                        </a:rPr>
                        <a:t>OBDRR020 - RTC - Methodology for Setting Maximum Shadow Prices for Network and Power Balance Constraints</a:t>
                      </a:r>
                    </a:p>
                  </a:txBody>
                  <a:tcPr/>
                </a:tc>
                <a:tc>
                  <a:txBody>
                    <a:bodyPr/>
                    <a:lstStyle/>
                    <a:p>
                      <a:pPr algn="ctr"/>
                      <a:r>
                        <a:rPr lang="en-US" sz="1400" dirty="0" smtClean="0">
                          <a:solidFill>
                            <a:schemeClr val="tx2"/>
                          </a:solidFill>
                        </a:rPr>
                        <a:t>26</a:t>
                      </a:r>
                      <a:endParaRPr lang="en-US" sz="1400" dirty="0">
                        <a:solidFill>
                          <a:schemeClr val="tx2"/>
                        </a:solidFill>
                      </a:endParaRPr>
                    </a:p>
                  </a:txBody>
                  <a:tcPr/>
                </a:tc>
              </a:tr>
            </a:tbl>
          </a:graphicData>
        </a:graphic>
      </p:graphicFrame>
    </p:spTree>
    <p:extLst>
      <p:ext uri="{BB962C8B-B14F-4D97-AF65-F5344CB8AC3E}">
        <p14:creationId xmlns:p14="http://schemas.microsoft.com/office/powerpoint/2010/main" val="154620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sz="2400" dirty="0" smtClean="0"/>
              <a:t>Detailed Schedule for Reviewing the RTCRR Language</a:t>
            </a:r>
            <a:endParaRPr lang="en-US" sz="2400" b="1" dirty="0">
              <a:solidFill>
                <a:schemeClr val="accent1"/>
              </a:solidFill>
            </a:endParaRPr>
          </a:p>
        </p:txBody>
      </p:sp>
      <p:sp>
        <p:nvSpPr>
          <p:cNvPr id="3" name="Content Placeholder 2"/>
          <p:cNvSpPr>
            <a:spLocks noGrp="1"/>
          </p:cNvSpPr>
          <p:nvPr>
            <p:ph idx="1"/>
          </p:nvPr>
        </p:nvSpPr>
        <p:spPr>
          <a:xfrm>
            <a:off x="419100" y="1066800"/>
            <a:ext cx="8001000" cy="4724400"/>
          </a:xfrm>
        </p:spPr>
        <p:txBody>
          <a:bodyPr/>
          <a:lstStyle/>
          <a:p>
            <a:r>
              <a:rPr lang="en-US" sz="2000" dirty="0" smtClean="0">
                <a:solidFill>
                  <a:schemeClr val="tx2"/>
                </a:solidFill>
              </a:rPr>
              <a:t>ERCOT staff has developed a detailed schedule for reviewing the RTCRR language with RTCTF.</a:t>
            </a:r>
          </a:p>
          <a:p>
            <a:pPr lvl="1"/>
            <a:r>
              <a:rPr lang="en-US" sz="1800" dirty="0" smtClean="0">
                <a:solidFill>
                  <a:schemeClr val="tx2"/>
                </a:solidFill>
              </a:rPr>
              <a:t>The schedule is available on the </a:t>
            </a:r>
            <a:r>
              <a:rPr lang="en-US" sz="1800" dirty="0" smtClean="0">
                <a:solidFill>
                  <a:schemeClr val="tx2"/>
                </a:solidFill>
                <a:hlinkClick r:id="rId3"/>
              </a:rPr>
              <a:t>RTCTF</a:t>
            </a:r>
            <a:r>
              <a:rPr lang="en-US" sz="1800" dirty="0" smtClean="0">
                <a:solidFill>
                  <a:schemeClr val="tx2"/>
                </a:solidFill>
              </a:rPr>
              <a:t> page.</a:t>
            </a:r>
          </a:p>
          <a:p>
            <a:pPr marL="457200" lvl="1" indent="0">
              <a:buNone/>
            </a:pPr>
            <a:endParaRPr lang="en-US" sz="1600" dirty="0">
              <a:solidFill>
                <a:schemeClr val="tx2"/>
              </a:solidFill>
            </a:endParaRPr>
          </a:p>
          <a:p>
            <a:r>
              <a:rPr lang="en-US" sz="2000" dirty="0" smtClean="0">
                <a:solidFill>
                  <a:schemeClr val="tx2"/>
                </a:solidFill>
              </a:rPr>
              <a:t>While each RTCRR section has been assigned a specific series of RTCTF meetings, </a:t>
            </a:r>
            <a:r>
              <a:rPr lang="en-US" sz="2000" dirty="0" smtClean="0"/>
              <a:t>all</a:t>
            </a:r>
            <a:r>
              <a:rPr lang="en-US" sz="2000" dirty="0" smtClean="0">
                <a:solidFill>
                  <a:schemeClr val="tx2"/>
                </a:solidFill>
              </a:rPr>
              <a:t> language has been posted, and MPs are encouraged to </a:t>
            </a:r>
            <a:r>
              <a:rPr lang="en-US" sz="2000" dirty="0" smtClean="0"/>
              <a:t>contact</a:t>
            </a:r>
            <a:r>
              <a:rPr lang="en-US" sz="2000" dirty="0" smtClean="0">
                <a:solidFill>
                  <a:schemeClr val="tx2"/>
                </a:solidFill>
              </a:rPr>
              <a:t> ERCOT in advance </a:t>
            </a:r>
            <a:r>
              <a:rPr lang="en-US" sz="2000" dirty="0" smtClean="0"/>
              <a:t>with</a:t>
            </a:r>
            <a:r>
              <a:rPr lang="en-US" sz="2000" dirty="0" smtClean="0">
                <a:solidFill>
                  <a:schemeClr val="tx2"/>
                </a:solidFill>
              </a:rPr>
              <a:t> any questions or concerns </a:t>
            </a:r>
            <a:r>
              <a:rPr lang="en-US" sz="2000" dirty="0" smtClean="0"/>
              <a:t>regarding</a:t>
            </a:r>
            <a:r>
              <a:rPr lang="en-US" sz="2000" dirty="0" smtClean="0">
                <a:solidFill>
                  <a:schemeClr val="tx2"/>
                </a:solidFill>
              </a:rPr>
              <a:t> the language.</a:t>
            </a:r>
          </a:p>
          <a:p>
            <a:pPr marL="0" indent="0">
              <a:buNone/>
            </a:pPr>
            <a:endParaRPr lang="en-US" sz="2000" dirty="0" smtClean="0">
              <a:solidFill>
                <a:schemeClr val="tx2"/>
              </a:solidFill>
            </a:endParaRPr>
          </a:p>
          <a:p>
            <a:r>
              <a:rPr lang="en-US" sz="2000" dirty="0" smtClean="0">
                <a:solidFill>
                  <a:schemeClr val="tx2"/>
                </a:solidFill>
              </a:rPr>
              <a:t>A portion of the RTCTF meeting on April 8, 2020 will be used to discuss in more detail what the process will be for RTCTF’s review of the language. However, the meeting will also include the first review of specific RTCRR sections.</a:t>
            </a:r>
          </a:p>
          <a:p>
            <a:pPr lvl="1"/>
            <a:r>
              <a:rPr lang="en-US" sz="1800" dirty="0" smtClean="0">
                <a:solidFill>
                  <a:schemeClr val="tx2"/>
                </a:solidFill>
              </a:rPr>
              <a:t>MPs are not expected to submit comments in advance of the April 8, 2020 meeting.</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21</a:t>
            </a:fld>
            <a:endParaRPr lang="en-US"/>
          </a:p>
        </p:txBody>
      </p:sp>
    </p:spTree>
    <p:extLst>
      <p:ext uri="{BB962C8B-B14F-4D97-AF65-F5344CB8AC3E}">
        <p14:creationId xmlns:p14="http://schemas.microsoft.com/office/powerpoint/2010/main" val="1253100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Philosophy for Developing the Schedule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5" name="Content Placeholder 2"/>
          <p:cNvSpPr>
            <a:spLocks noGrp="1"/>
          </p:cNvSpPr>
          <p:nvPr>
            <p:ph idx="1"/>
          </p:nvPr>
        </p:nvSpPr>
        <p:spPr>
          <a:xfrm>
            <a:off x="381000" y="914400"/>
            <a:ext cx="8458200" cy="5181600"/>
          </a:xfrm>
        </p:spPr>
        <p:txBody>
          <a:bodyPr/>
          <a:lstStyle/>
          <a:p>
            <a:r>
              <a:rPr lang="en-US" sz="1800" dirty="0" smtClean="0">
                <a:solidFill>
                  <a:schemeClr val="tx2"/>
                </a:solidFill>
              </a:rPr>
              <a:t>Each RTCRR section has been grouped into a category and mapped to a series of RTCTF meetings.</a:t>
            </a:r>
          </a:p>
          <a:p>
            <a:pPr lvl="1"/>
            <a:r>
              <a:rPr lang="en-US" sz="1600" dirty="0" smtClean="0">
                <a:solidFill>
                  <a:schemeClr val="tx2"/>
                </a:solidFill>
              </a:rPr>
              <a:t>In general, each section spans across 3 meetings.</a:t>
            </a:r>
          </a:p>
          <a:p>
            <a:endParaRPr lang="en-US" sz="500" dirty="0" smtClean="0">
              <a:solidFill>
                <a:schemeClr val="tx2"/>
              </a:solidFill>
            </a:endParaRPr>
          </a:p>
          <a:p>
            <a:r>
              <a:rPr lang="en-US" sz="1800" dirty="0" smtClean="0">
                <a:solidFill>
                  <a:schemeClr val="tx2"/>
                </a:solidFill>
              </a:rPr>
              <a:t>For the April 8 meeting, </a:t>
            </a:r>
            <a:r>
              <a:rPr lang="en-US" sz="1800" dirty="0" smtClean="0"/>
              <a:t>will look to identify revisions that are largely taken straight from the approved KPs or deletions of language.</a:t>
            </a:r>
          </a:p>
          <a:p>
            <a:endParaRPr lang="en-US" sz="500" dirty="0" smtClean="0">
              <a:solidFill>
                <a:schemeClr val="tx2"/>
              </a:solidFill>
            </a:endParaRPr>
          </a:p>
          <a:p>
            <a:r>
              <a:rPr lang="en-US" sz="1800" dirty="0" smtClean="0">
                <a:solidFill>
                  <a:schemeClr val="tx2"/>
                </a:solidFill>
              </a:rPr>
              <a:t>For RUC, DAM and RTM, the functional/process changes are scheduled prior to the applicable settlement.</a:t>
            </a:r>
          </a:p>
          <a:p>
            <a:pPr lvl="1"/>
            <a:r>
              <a:rPr lang="en-US" sz="1600" dirty="0" smtClean="0">
                <a:solidFill>
                  <a:schemeClr val="tx2"/>
                </a:solidFill>
              </a:rPr>
              <a:t>In line with how the KPs were reviewed.</a:t>
            </a:r>
          </a:p>
          <a:p>
            <a:endParaRPr lang="en-US" sz="500" dirty="0" smtClean="0">
              <a:solidFill>
                <a:schemeClr val="tx2"/>
              </a:solidFill>
            </a:endParaRPr>
          </a:p>
          <a:p>
            <a:r>
              <a:rPr lang="en-US" sz="1800" dirty="0" smtClean="0">
                <a:solidFill>
                  <a:schemeClr val="tx2"/>
                </a:solidFill>
              </a:rPr>
              <a:t>The greatest number of sections, including many RTM process sections, will be in flight during the June and July timeframe.</a:t>
            </a:r>
          </a:p>
          <a:p>
            <a:endParaRPr lang="en-US" sz="500" dirty="0" smtClean="0">
              <a:solidFill>
                <a:schemeClr val="tx2"/>
              </a:solidFill>
            </a:endParaRPr>
          </a:p>
          <a:p>
            <a:r>
              <a:rPr lang="en-US" sz="1800" dirty="0" smtClean="0">
                <a:solidFill>
                  <a:schemeClr val="tx2"/>
                </a:solidFill>
              </a:rPr>
              <a:t>Performance monitoring, general reporting and administrative sections are scheduled for the latter part of the year.</a:t>
            </a:r>
          </a:p>
          <a:p>
            <a:pPr lvl="1"/>
            <a:r>
              <a:rPr lang="en-US" sz="1600" dirty="0" smtClean="0">
                <a:solidFill>
                  <a:schemeClr val="tx2"/>
                </a:solidFill>
              </a:rPr>
              <a:t>Also in line with how the KPs were reviewed. </a:t>
            </a:r>
          </a:p>
          <a:p>
            <a:endParaRPr lang="en-US" sz="500" dirty="0" smtClean="0">
              <a:solidFill>
                <a:schemeClr val="tx2"/>
              </a:solidFill>
            </a:endParaRPr>
          </a:p>
          <a:p>
            <a:r>
              <a:rPr lang="en-US" sz="1800" dirty="0" smtClean="0">
                <a:solidFill>
                  <a:schemeClr val="tx2"/>
                </a:solidFill>
              </a:rPr>
              <a:t>There are no sections currently scheduled for the Nov. 12 RTCTF meeting; this meeting is being held in reserve.</a:t>
            </a:r>
          </a:p>
        </p:txBody>
      </p:sp>
    </p:spTree>
    <p:extLst>
      <p:ext uri="{BB962C8B-B14F-4D97-AF65-F5344CB8AC3E}">
        <p14:creationId xmlns:p14="http://schemas.microsoft.com/office/powerpoint/2010/main" val="2851491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RTCRR </a:t>
            </a:r>
            <a:r>
              <a:rPr lang="en-US" sz="2400" dirty="0"/>
              <a:t>Review Assumptions and Schedule</a:t>
            </a:r>
          </a:p>
        </p:txBody>
      </p:sp>
      <p:sp>
        <p:nvSpPr>
          <p:cNvPr id="3" name="Content Placeholder 2"/>
          <p:cNvSpPr>
            <a:spLocks noGrp="1"/>
          </p:cNvSpPr>
          <p:nvPr>
            <p:ph idx="1"/>
          </p:nvPr>
        </p:nvSpPr>
        <p:spPr>
          <a:xfrm>
            <a:off x="304800" y="835761"/>
            <a:ext cx="8534400" cy="868163"/>
          </a:xfrm>
        </p:spPr>
        <p:txBody>
          <a:bodyPr/>
          <a:lstStyle/>
          <a:p>
            <a:r>
              <a:rPr lang="en-US" sz="1800" dirty="0"/>
              <a:t>S</a:t>
            </a:r>
            <a:r>
              <a:rPr lang="en-US" sz="1800" dirty="0" smtClean="0"/>
              <a:t>chedule of 2020 meetings for RTCRRs:</a:t>
            </a:r>
          </a:p>
          <a:p>
            <a:pPr marL="682625">
              <a:buFont typeface="Courier New" panose="02070309020205020404" pitchFamily="49" charset="0"/>
              <a:buChar char="o"/>
            </a:pPr>
            <a:r>
              <a:rPr lang="en-US" sz="1600" dirty="0" smtClean="0"/>
              <a:t>March </a:t>
            </a:r>
            <a:r>
              <a:rPr lang="en-US" sz="1600" dirty="0"/>
              <a:t>11 – RTCTF (Plan and logistics for RR review)  </a:t>
            </a:r>
          </a:p>
          <a:p>
            <a:pPr marL="682625">
              <a:buFont typeface="Courier New" panose="02070309020205020404" pitchFamily="49" charset="0"/>
              <a:buChar char="o"/>
            </a:pPr>
            <a:r>
              <a:rPr lang="en-US" sz="1600" dirty="0" smtClean="0"/>
              <a:t>April </a:t>
            </a:r>
            <a:r>
              <a:rPr lang="en-US" sz="1600" dirty="0"/>
              <a:t>8 – RTCTF (Review detailed </a:t>
            </a:r>
            <a:r>
              <a:rPr lang="en-US" sz="1600" dirty="0" smtClean="0"/>
              <a:t>plan and </a:t>
            </a:r>
            <a:r>
              <a:rPr lang="en-US" sz="1600" dirty="0"/>
              <a:t>begin review process)</a:t>
            </a:r>
          </a:p>
          <a:p>
            <a:pPr marL="682625">
              <a:buFont typeface="Courier New" panose="02070309020205020404" pitchFamily="49" charset="0"/>
              <a:buChar char="o"/>
            </a:pPr>
            <a:r>
              <a:rPr lang="en-US" sz="1600" dirty="0" smtClean="0"/>
              <a:t>April </a:t>
            </a:r>
            <a:r>
              <a:rPr lang="en-US" sz="1600" dirty="0"/>
              <a:t>30 – RTCTF </a:t>
            </a:r>
          </a:p>
          <a:p>
            <a:pPr marL="682625">
              <a:buFont typeface="Courier New" panose="02070309020205020404" pitchFamily="49" charset="0"/>
              <a:buChar char="o"/>
            </a:pPr>
            <a:r>
              <a:rPr lang="en-US" sz="1600" dirty="0"/>
              <a:t>May 20 – RTCTF </a:t>
            </a:r>
          </a:p>
          <a:p>
            <a:pPr marL="682625">
              <a:buFont typeface="Courier New" panose="02070309020205020404" pitchFamily="49" charset="0"/>
              <a:buChar char="o"/>
            </a:pPr>
            <a:r>
              <a:rPr lang="en-US" sz="1600" dirty="0" smtClean="0"/>
              <a:t>June </a:t>
            </a:r>
            <a:r>
              <a:rPr lang="en-US" sz="1600" dirty="0"/>
              <a:t>10 – RTCTF </a:t>
            </a:r>
          </a:p>
          <a:p>
            <a:pPr marL="682625">
              <a:buFont typeface="Courier New" panose="02070309020205020404" pitchFamily="49" charset="0"/>
              <a:buChar char="o"/>
            </a:pPr>
            <a:r>
              <a:rPr lang="en-US" sz="1600" dirty="0" smtClean="0"/>
              <a:t>June </a:t>
            </a:r>
            <a:r>
              <a:rPr lang="en-US" sz="1600" dirty="0"/>
              <a:t>29 – RTCTF </a:t>
            </a:r>
          </a:p>
          <a:p>
            <a:pPr marL="682625">
              <a:buFont typeface="Courier New" panose="02070309020205020404" pitchFamily="49" charset="0"/>
              <a:buChar char="o"/>
            </a:pPr>
            <a:r>
              <a:rPr lang="en-US" sz="1600" dirty="0" smtClean="0"/>
              <a:t>July </a:t>
            </a:r>
            <a:r>
              <a:rPr lang="en-US" sz="1600" dirty="0"/>
              <a:t>22 – RTCTF </a:t>
            </a:r>
          </a:p>
          <a:p>
            <a:pPr marL="682625">
              <a:buFont typeface="Courier New" panose="02070309020205020404" pitchFamily="49" charset="0"/>
              <a:buChar char="o"/>
            </a:pPr>
            <a:r>
              <a:rPr lang="en-US" sz="1600" dirty="0"/>
              <a:t>Aug. 12 – RTCTF </a:t>
            </a:r>
          </a:p>
          <a:p>
            <a:pPr marL="682625">
              <a:buFont typeface="Courier New" panose="02070309020205020404" pitchFamily="49" charset="0"/>
              <a:buChar char="o"/>
            </a:pPr>
            <a:r>
              <a:rPr lang="en-US" sz="1600" dirty="0" smtClean="0"/>
              <a:t>Sept. </a:t>
            </a:r>
            <a:r>
              <a:rPr lang="en-US" sz="1600" dirty="0"/>
              <a:t>9 – RTCTF </a:t>
            </a:r>
          </a:p>
          <a:p>
            <a:pPr marL="682625">
              <a:buFont typeface="Courier New" panose="02070309020205020404" pitchFamily="49" charset="0"/>
              <a:buChar char="o"/>
            </a:pPr>
            <a:r>
              <a:rPr lang="en-US" sz="1600" dirty="0" smtClean="0"/>
              <a:t>Sept. </a:t>
            </a:r>
            <a:r>
              <a:rPr lang="en-US" sz="1600" dirty="0"/>
              <a:t>28 – RTCTF </a:t>
            </a:r>
          </a:p>
          <a:p>
            <a:pPr marL="682625">
              <a:buFont typeface="Courier New" panose="02070309020205020404" pitchFamily="49" charset="0"/>
              <a:buChar char="o"/>
            </a:pPr>
            <a:r>
              <a:rPr lang="en-US" sz="1600" dirty="0"/>
              <a:t>Oct. 21 – RTCTF </a:t>
            </a:r>
          </a:p>
          <a:p>
            <a:pPr marL="682625">
              <a:buFont typeface="Courier New" panose="02070309020205020404" pitchFamily="49" charset="0"/>
              <a:buChar char="o"/>
            </a:pPr>
            <a:r>
              <a:rPr lang="en-US" sz="1600" dirty="0">
                <a:solidFill>
                  <a:srgbClr val="0070C0"/>
                </a:solidFill>
              </a:rPr>
              <a:t>Nov. 5 – ROS</a:t>
            </a:r>
          </a:p>
          <a:p>
            <a:pPr marL="682625">
              <a:buFont typeface="Courier New" panose="02070309020205020404" pitchFamily="49" charset="0"/>
              <a:buChar char="o"/>
            </a:pPr>
            <a:r>
              <a:rPr lang="en-US" sz="1600" dirty="0">
                <a:solidFill>
                  <a:srgbClr val="0070C0"/>
                </a:solidFill>
              </a:rPr>
              <a:t>Nov. 11 – PRS</a:t>
            </a:r>
          </a:p>
          <a:p>
            <a:pPr marL="682625">
              <a:buFont typeface="Courier New" panose="02070309020205020404" pitchFamily="49" charset="0"/>
              <a:buChar char="o"/>
            </a:pPr>
            <a:r>
              <a:rPr lang="en-US" sz="1600" i="1" dirty="0" smtClean="0"/>
              <a:t>Nov. 12 </a:t>
            </a:r>
            <a:r>
              <a:rPr lang="en-US" sz="1600" i="1" dirty="0"/>
              <a:t>– RTCTF (if needed)</a:t>
            </a:r>
            <a:endParaRPr lang="en-US" sz="1600" dirty="0"/>
          </a:p>
          <a:p>
            <a:pPr marL="682625">
              <a:buFont typeface="Courier New" panose="02070309020205020404" pitchFamily="49" charset="0"/>
              <a:buChar char="o"/>
            </a:pPr>
            <a:r>
              <a:rPr lang="en-US" sz="1600" dirty="0">
                <a:solidFill>
                  <a:srgbClr val="0070C0"/>
                </a:solidFill>
              </a:rPr>
              <a:t>Nov. 17 – CWG</a:t>
            </a:r>
          </a:p>
          <a:p>
            <a:pPr marL="682625">
              <a:buFont typeface="Courier New" panose="02070309020205020404" pitchFamily="49" charset="0"/>
              <a:buChar char="o"/>
            </a:pPr>
            <a:r>
              <a:rPr lang="en-US" sz="1600" dirty="0">
                <a:solidFill>
                  <a:srgbClr val="0070C0"/>
                </a:solidFill>
              </a:rPr>
              <a:t>Nov. 18 – TAC</a:t>
            </a:r>
          </a:p>
          <a:p>
            <a:pPr marL="682625">
              <a:buFont typeface="Courier New" panose="02070309020205020404" pitchFamily="49" charset="0"/>
              <a:buChar char="o"/>
            </a:pPr>
            <a:r>
              <a:rPr lang="en-US" sz="1600" dirty="0">
                <a:solidFill>
                  <a:srgbClr val="0070C0"/>
                </a:solidFill>
              </a:rPr>
              <a:t>Dec. 8 – ERCOT Board</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2690595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V="1">
            <a:off x="914397" y="3678701"/>
            <a:ext cx="0" cy="456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2819397" y="3678701"/>
            <a:ext cx="0" cy="456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V="1">
            <a:off x="6094068" y="3657377"/>
            <a:ext cx="0" cy="456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7086597" y="3678701"/>
            <a:ext cx="0" cy="4566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228597" y="2781077"/>
            <a:ext cx="0"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124197" y="2772857"/>
            <a:ext cx="0"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7084668" y="2781077"/>
            <a:ext cx="0"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094068" y="2781077"/>
            <a:ext cx="0"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417870" y="269337"/>
            <a:ext cx="8610597" cy="518318"/>
          </a:xfrm>
        </p:spPr>
        <p:txBody>
          <a:bodyPr/>
          <a:lstStyle/>
          <a:p>
            <a:r>
              <a:rPr lang="en-US" sz="2400" dirty="0" smtClean="0"/>
              <a:t>RTCRR Review Process</a:t>
            </a:r>
            <a:endParaRPr lang="en-US" sz="2400" dirty="0"/>
          </a:p>
        </p:txBody>
      </p:sp>
      <p:sp>
        <p:nvSpPr>
          <p:cNvPr id="8" name="Rectangle 7"/>
          <p:cNvSpPr/>
          <p:nvPr/>
        </p:nvSpPr>
        <p:spPr>
          <a:xfrm>
            <a:off x="152397" y="1676176"/>
            <a:ext cx="1524000" cy="144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smtClean="0"/>
              <a:t>7-days prior #1</a:t>
            </a:r>
          </a:p>
          <a:p>
            <a:pPr algn="ctr"/>
            <a:r>
              <a:rPr lang="en-US" sz="1400" dirty="0" smtClean="0"/>
              <a:t>ERCOT posts agenda and RTCRRs to be reviewed</a:t>
            </a:r>
            <a:endParaRPr lang="en-US" sz="1400" dirty="0"/>
          </a:p>
        </p:txBody>
      </p:sp>
      <p:sp>
        <p:nvSpPr>
          <p:cNvPr id="10" name="Rectangle 9"/>
          <p:cNvSpPr/>
          <p:nvPr/>
        </p:nvSpPr>
        <p:spPr>
          <a:xfrm>
            <a:off x="2741473" y="3962177"/>
            <a:ext cx="1417851" cy="191854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smtClean="0"/>
              <a:t>7-days prior #2</a:t>
            </a:r>
          </a:p>
          <a:p>
            <a:pPr algn="ctr"/>
            <a:r>
              <a:rPr lang="en-US" sz="1400" dirty="0" smtClean="0"/>
              <a:t>MP comments and redlines due and posted to address concerns or alternatives</a:t>
            </a:r>
          </a:p>
        </p:txBody>
      </p:sp>
      <p:sp>
        <p:nvSpPr>
          <p:cNvPr id="11" name="Rectangle 10"/>
          <p:cNvSpPr/>
          <p:nvPr/>
        </p:nvSpPr>
        <p:spPr>
          <a:xfrm>
            <a:off x="152397" y="3962177"/>
            <a:ext cx="1530481" cy="13335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During meeting, MPs discuss any concerns or alternatives</a:t>
            </a:r>
          </a:p>
        </p:txBody>
      </p:sp>
      <p:sp>
        <p:nvSpPr>
          <p:cNvPr id="12" name="Rectangle 11"/>
          <p:cNvSpPr/>
          <p:nvPr/>
        </p:nvSpPr>
        <p:spPr>
          <a:xfrm>
            <a:off x="5890490" y="3962177"/>
            <a:ext cx="2095973" cy="143424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smtClean="0"/>
              <a:t>7-days prior #3</a:t>
            </a:r>
          </a:p>
          <a:p>
            <a:pPr algn="ctr"/>
            <a:r>
              <a:rPr lang="en-US" sz="1400" dirty="0" smtClean="0"/>
              <a:t>MPs must document concerns and alternative language prior to meeting and be prepared to discuss</a:t>
            </a:r>
          </a:p>
        </p:txBody>
      </p:sp>
      <p:sp>
        <p:nvSpPr>
          <p:cNvPr id="13" name="Rectangle 12"/>
          <p:cNvSpPr/>
          <p:nvPr/>
        </p:nvSpPr>
        <p:spPr>
          <a:xfrm>
            <a:off x="5890489" y="1676176"/>
            <a:ext cx="2074650" cy="1447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smtClean="0"/>
              <a:t>7-days prior #3</a:t>
            </a:r>
          </a:p>
          <a:p>
            <a:pPr algn="ctr"/>
            <a:r>
              <a:rPr lang="en-US" sz="1400" dirty="0" smtClean="0"/>
              <a:t>Non-consensus materials posted for options on language to be considered</a:t>
            </a:r>
            <a:endParaRPr lang="en-US" sz="1400" dirty="0"/>
          </a:p>
        </p:txBody>
      </p:sp>
      <p:sp>
        <p:nvSpPr>
          <p:cNvPr id="14" name="Right Arrow 13"/>
          <p:cNvSpPr/>
          <p:nvPr/>
        </p:nvSpPr>
        <p:spPr>
          <a:xfrm>
            <a:off x="76197" y="3200177"/>
            <a:ext cx="8686800" cy="60960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Meeting #1                              Meeting #2                                Meeting #3</a:t>
            </a:r>
            <a:endParaRPr lang="en-US" dirty="0"/>
          </a:p>
        </p:txBody>
      </p:sp>
      <p:sp>
        <p:nvSpPr>
          <p:cNvPr id="25" name="TextBox 24"/>
          <p:cNvSpPr txBox="1"/>
          <p:nvPr/>
        </p:nvSpPr>
        <p:spPr>
          <a:xfrm>
            <a:off x="5738090" y="5446693"/>
            <a:ext cx="3024907" cy="954107"/>
          </a:xfrm>
          <a:prstGeom prst="rect">
            <a:avLst/>
          </a:prstGeom>
          <a:solidFill>
            <a:schemeClr val="bg1"/>
          </a:solidFill>
          <a:ln>
            <a:solidFill>
              <a:srgbClr val="FF0000"/>
            </a:solidFill>
          </a:ln>
        </p:spPr>
        <p:txBody>
          <a:bodyPr wrap="square" rtlCol="0">
            <a:spAutoFit/>
          </a:bodyPr>
          <a:lstStyle/>
          <a:p>
            <a:r>
              <a:rPr lang="en-US" sz="1400" dirty="0" smtClean="0">
                <a:solidFill>
                  <a:srgbClr val="FF0000"/>
                </a:solidFill>
              </a:rPr>
              <a:t>TAC will be updated monthly. If irresolvable issues occur at RTCTF, the RTCTF Chair can request TAC endorsement to resolve.</a:t>
            </a:r>
            <a:endParaRPr lang="en-US" sz="1400" dirty="0">
              <a:solidFill>
                <a:srgbClr val="FF0000"/>
              </a:solidFill>
            </a:endParaRPr>
          </a:p>
        </p:txBody>
      </p:sp>
      <p:sp>
        <p:nvSpPr>
          <p:cNvPr id="26" name="Rectangle 25"/>
          <p:cNvSpPr/>
          <p:nvPr/>
        </p:nvSpPr>
        <p:spPr>
          <a:xfrm>
            <a:off x="2741474" y="1679974"/>
            <a:ext cx="1417851" cy="145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smtClean="0"/>
              <a:t>2-days prior #2</a:t>
            </a:r>
          </a:p>
          <a:p>
            <a:pPr algn="ctr"/>
            <a:r>
              <a:rPr lang="en-US" sz="1400" dirty="0" smtClean="0"/>
              <a:t>ERCOT  responds to MP comments with redlines</a:t>
            </a:r>
            <a:endParaRPr lang="en-US" sz="1400" dirty="0"/>
          </a:p>
        </p:txBody>
      </p:sp>
      <p:sp>
        <p:nvSpPr>
          <p:cNvPr id="7" name="Right Arrow 6"/>
          <p:cNvSpPr/>
          <p:nvPr/>
        </p:nvSpPr>
        <p:spPr>
          <a:xfrm rot="16200000">
            <a:off x="3470091" y="1394664"/>
            <a:ext cx="2506156" cy="1374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Consensus Items Tracked in Spreadsheet as Complete</a:t>
            </a:r>
            <a:endParaRPr lang="en-US" sz="1400" dirty="0"/>
          </a:p>
        </p:txBody>
      </p:sp>
      <p:sp>
        <p:nvSpPr>
          <p:cNvPr id="27" name="Slide Number Placeholder 3"/>
          <p:cNvSpPr>
            <a:spLocks noGrp="1"/>
          </p:cNvSpPr>
          <p:nvPr>
            <p:ph type="sldNum" sz="quarter" idx="4"/>
          </p:nvPr>
        </p:nvSpPr>
        <p:spPr>
          <a:xfrm>
            <a:off x="8534400" y="6561138"/>
            <a:ext cx="533400" cy="220662"/>
          </a:xfrm>
        </p:spPr>
        <p:txBody>
          <a:bodyPr/>
          <a:lstStyle/>
          <a:p>
            <a:r>
              <a:rPr lang="en-US" dirty="0" smtClean="0"/>
              <a:t>8</a:t>
            </a:r>
            <a:endParaRPr lang="en-US" dirty="0"/>
          </a:p>
        </p:txBody>
      </p:sp>
      <p:sp>
        <p:nvSpPr>
          <p:cNvPr id="28" name="Right Arrow 27"/>
          <p:cNvSpPr/>
          <p:nvPr/>
        </p:nvSpPr>
        <p:spPr>
          <a:xfrm rot="16200000">
            <a:off x="7171530" y="1456307"/>
            <a:ext cx="2506156" cy="1286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Resolved Items Tracked in Spreadsheet as Complete</a:t>
            </a:r>
            <a:endParaRPr lang="en-US" sz="1400" dirty="0"/>
          </a:p>
        </p:txBody>
      </p:sp>
      <p:cxnSp>
        <p:nvCxnSpPr>
          <p:cNvPr id="29" name="Straight Arrow Connector 28"/>
          <p:cNvCxnSpPr/>
          <p:nvPr/>
        </p:nvCxnSpPr>
        <p:spPr>
          <a:xfrm flipV="1">
            <a:off x="8305800" y="3288141"/>
            <a:ext cx="0" cy="21585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4571997" y="95677"/>
            <a:ext cx="4038600" cy="9449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t>ERCOT will file cumulative RTCRR comments when consensus on sections achieved.          (also tracked in summary spreadsheet)</a:t>
            </a:r>
          </a:p>
        </p:txBody>
      </p:sp>
    </p:spTree>
    <p:extLst>
      <p:ext uri="{BB962C8B-B14F-4D97-AF65-F5344CB8AC3E}">
        <p14:creationId xmlns:p14="http://schemas.microsoft.com/office/powerpoint/2010/main" val="263278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Other RTC Considerations</a:t>
            </a:r>
          </a:p>
        </p:txBody>
      </p:sp>
      <p:sp>
        <p:nvSpPr>
          <p:cNvPr id="3" name="Content Placeholder 2"/>
          <p:cNvSpPr>
            <a:spLocks noGrp="1"/>
          </p:cNvSpPr>
          <p:nvPr>
            <p:ph idx="1"/>
          </p:nvPr>
        </p:nvSpPr>
        <p:spPr>
          <a:xfrm>
            <a:off x="368300" y="969169"/>
            <a:ext cx="8077200" cy="5334000"/>
          </a:xfrm>
        </p:spPr>
        <p:txBody>
          <a:bodyPr/>
          <a:lstStyle/>
          <a:p>
            <a:r>
              <a:rPr lang="en-US" sz="2000" i="1" dirty="0" smtClean="0"/>
              <a:t>Draft</a:t>
            </a:r>
            <a:r>
              <a:rPr lang="en-US" sz="2000" dirty="0" smtClean="0"/>
              <a:t> timeline:</a:t>
            </a:r>
          </a:p>
          <a:p>
            <a:endParaRPr lang="en-US" dirty="0" smtClean="0"/>
          </a:p>
          <a:p>
            <a:endParaRPr lang="en-US" dirty="0" smtClean="0"/>
          </a:p>
          <a:p>
            <a:pPr>
              <a:spcBef>
                <a:spcPts val="1800"/>
              </a:spcBef>
            </a:pPr>
            <a:endParaRPr lang="en-US" sz="1000" dirty="0" smtClean="0"/>
          </a:p>
          <a:p>
            <a:pPr algn="just">
              <a:spcBef>
                <a:spcPts val="0"/>
              </a:spcBef>
            </a:pPr>
            <a:endParaRPr lang="en-US" sz="1000" dirty="0" smtClean="0"/>
          </a:p>
          <a:p>
            <a:pPr algn="just">
              <a:spcBef>
                <a:spcPts val="0"/>
              </a:spcBef>
            </a:pPr>
            <a:r>
              <a:rPr lang="en-US" sz="2000" dirty="0" smtClean="0"/>
              <a:t>There are several items/policies, beyond RTCRRs, that must be addressed prior to the implementation of RTC:</a:t>
            </a:r>
          </a:p>
          <a:p>
            <a:pPr lvl="1" algn="just">
              <a:spcBef>
                <a:spcPts val="600"/>
              </a:spcBef>
              <a:spcAft>
                <a:spcPts val="600"/>
              </a:spcAft>
            </a:pPr>
            <a:r>
              <a:rPr lang="en-US" sz="1800" dirty="0" smtClean="0"/>
              <a:t>Proxy Offer Curves</a:t>
            </a:r>
          </a:p>
          <a:p>
            <a:pPr lvl="1" algn="just">
              <a:spcBef>
                <a:spcPts val="600"/>
              </a:spcBef>
              <a:spcAft>
                <a:spcPts val="600"/>
              </a:spcAft>
            </a:pPr>
            <a:r>
              <a:rPr lang="en-US" sz="1800" dirty="0" smtClean="0"/>
              <a:t>RUC AS Demand Curves</a:t>
            </a:r>
          </a:p>
          <a:p>
            <a:pPr lvl="1" algn="just">
              <a:spcBef>
                <a:spcPts val="600"/>
              </a:spcBef>
              <a:spcAft>
                <a:spcPts val="600"/>
              </a:spcAft>
            </a:pPr>
            <a:r>
              <a:rPr lang="en-US" sz="1800" dirty="0" smtClean="0"/>
              <a:t>Transitional language for RTC go-live (if any)</a:t>
            </a:r>
          </a:p>
          <a:p>
            <a:pPr lvl="1" algn="just">
              <a:spcBef>
                <a:spcPts val="600"/>
              </a:spcBef>
              <a:spcAft>
                <a:spcPts val="600"/>
              </a:spcAft>
            </a:pPr>
            <a:r>
              <a:rPr lang="en-US" sz="1800" dirty="0" smtClean="0"/>
              <a:t>ORDC/RTC results comparison</a:t>
            </a:r>
          </a:p>
          <a:p>
            <a:pPr lvl="1">
              <a:spcBef>
                <a:spcPts val="600"/>
              </a:spcBef>
              <a:spcAft>
                <a:spcPts val="600"/>
              </a:spcAft>
            </a:pPr>
            <a:r>
              <a:rPr lang="en-US" sz="1800" dirty="0" smtClean="0"/>
              <a:t>Target dates for MP detailed requirements (e.g., SCADA changes, XML changes, Market Trials plans)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p:cNvPicPr>
            <a:picLocks noChangeAspect="1"/>
          </p:cNvPicPr>
          <p:nvPr/>
        </p:nvPicPr>
        <p:blipFill>
          <a:blip r:embed="rId2"/>
          <a:stretch>
            <a:fillRect/>
          </a:stretch>
        </p:blipFill>
        <p:spPr>
          <a:xfrm>
            <a:off x="685800" y="1295400"/>
            <a:ext cx="7617903" cy="1295400"/>
          </a:xfrm>
          <a:prstGeom prst="rect">
            <a:avLst/>
          </a:prstGeom>
        </p:spPr>
      </p:pic>
    </p:spTree>
    <p:extLst>
      <p:ext uri="{BB962C8B-B14F-4D97-AF65-F5344CB8AC3E}">
        <p14:creationId xmlns:p14="http://schemas.microsoft.com/office/powerpoint/2010/main" val="3519632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Next Steps</a:t>
            </a:r>
            <a:endParaRPr lang="en-US" sz="2400" dirty="0"/>
          </a:p>
        </p:txBody>
      </p:sp>
      <p:sp>
        <p:nvSpPr>
          <p:cNvPr id="3" name="Content Placeholder 2"/>
          <p:cNvSpPr>
            <a:spLocks noGrp="1"/>
          </p:cNvSpPr>
          <p:nvPr>
            <p:ph idx="1"/>
          </p:nvPr>
        </p:nvSpPr>
        <p:spPr>
          <a:xfrm>
            <a:off x="368300" y="1066800"/>
            <a:ext cx="7912100" cy="4876800"/>
          </a:xfrm>
        </p:spPr>
        <p:txBody>
          <a:bodyPr/>
          <a:lstStyle/>
          <a:p>
            <a:pPr>
              <a:spcBef>
                <a:spcPts val="0"/>
              </a:spcBef>
            </a:pPr>
            <a:r>
              <a:rPr lang="en-US" sz="2000" dirty="0" smtClean="0"/>
              <a:t>ERCOT plans to post a detailed schedule for the RTCTF to  review to help ensure there is an orderly process for navigating through RTCRRs and maintain alignment with the RTC KPs.</a:t>
            </a:r>
          </a:p>
          <a:p>
            <a:pPr>
              <a:spcBef>
                <a:spcPts val="0"/>
              </a:spcBef>
            </a:pPr>
            <a:endParaRPr lang="en-US" sz="1000" dirty="0" smtClean="0"/>
          </a:p>
          <a:p>
            <a:pPr>
              <a:spcBef>
                <a:spcPts val="0"/>
              </a:spcBef>
            </a:pPr>
            <a:r>
              <a:rPr lang="en-US" sz="2000" dirty="0" smtClean="0"/>
              <a:t>Reminder to escalate any questions or issues to ERCOT at any time by emailing </a:t>
            </a:r>
            <a:r>
              <a:rPr lang="en-US" sz="2000" dirty="0" smtClean="0">
                <a:hlinkClick r:id="rId2"/>
              </a:rPr>
              <a:t>DMaggio@ercot.com</a:t>
            </a:r>
            <a:r>
              <a:rPr lang="en-US" sz="2000" dirty="0" smtClean="0"/>
              <a:t> and/or </a:t>
            </a:r>
            <a:r>
              <a:rPr lang="en-US" sz="2000" dirty="0" smtClean="0">
                <a:hlinkClick r:id="rId3"/>
              </a:rPr>
              <a:t>MMereness@ercot.com</a:t>
            </a:r>
            <a:r>
              <a:rPr lang="en-US" sz="2000" dirty="0" smtClean="0"/>
              <a:t>, or by submitting comments</a:t>
            </a:r>
            <a:r>
              <a:rPr lang="en-US" sz="2000" dirty="0"/>
              <a:t> </a:t>
            </a:r>
            <a:r>
              <a:rPr lang="en-US" sz="2000" dirty="0" smtClean="0"/>
              <a:t>through the RR process.</a:t>
            </a:r>
          </a:p>
          <a:p>
            <a:pPr>
              <a:spcBef>
                <a:spcPts val="0"/>
              </a:spcBef>
            </a:pPr>
            <a:endParaRPr lang="en-US" sz="1000" dirty="0" smtClean="0"/>
          </a:p>
          <a:p>
            <a:pPr>
              <a:spcBef>
                <a:spcPts val="0"/>
              </a:spcBef>
            </a:pPr>
            <a:r>
              <a:rPr lang="en-US" sz="2000" dirty="0" smtClean="0"/>
              <a:t>RTCTF schedule:</a:t>
            </a:r>
          </a:p>
          <a:p>
            <a:pPr lvl="1">
              <a:spcBef>
                <a:spcPts val="0"/>
              </a:spcBef>
            </a:pPr>
            <a:r>
              <a:rPr lang="en-US" sz="1800" dirty="0" smtClean="0"/>
              <a:t>April 8, 2020 - RTCTF will begin reviewing RTC NPRRs</a:t>
            </a:r>
          </a:p>
          <a:p>
            <a:pPr lvl="2">
              <a:spcBef>
                <a:spcPts val="0"/>
              </a:spcBef>
            </a:pPr>
            <a:r>
              <a:rPr lang="en-US" sz="1600" dirty="0" smtClean="0"/>
              <a:t>+ 8 RTCTF meetings</a:t>
            </a:r>
          </a:p>
          <a:p>
            <a:pPr lvl="1">
              <a:spcBef>
                <a:spcPts val="0"/>
              </a:spcBef>
            </a:pPr>
            <a:r>
              <a:rPr lang="en-US" sz="1800" dirty="0" smtClean="0"/>
              <a:t>Oct. 21, 2020 - Complete RTCTF review for November stakeholder meetings</a:t>
            </a:r>
          </a:p>
          <a:p>
            <a:pPr>
              <a:spcBef>
                <a:spcPts val="0"/>
              </a:spcBef>
            </a:pPr>
            <a:endParaRPr lang="en-US" sz="1000" dirty="0" smtClean="0"/>
          </a:p>
          <a:p>
            <a:pPr>
              <a:spcBef>
                <a:spcPts val="0"/>
              </a:spcBef>
            </a:pPr>
            <a:r>
              <a:rPr lang="en-US" sz="2000" dirty="0" smtClean="0"/>
              <a:t>Comments or questions?</a:t>
            </a:r>
          </a:p>
          <a:p>
            <a:pPr lvl="1"/>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1439003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2286000"/>
            <a:ext cx="5029200" cy="3200876"/>
          </a:xfrm>
          <a:prstGeom prst="rect">
            <a:avLst/>
          </a:prstGeom>
          <a:noFill/>
        </p:spPr>
        <p:txBody>
          <a:bodyPr wrap="square" rtlCol="0">
            <a:spAutoFit/>
          </a:bodyPr>
          <a:lstStyle/>
          <a:p>
            <a:r>
              <a:rPr lang="en-US" sz="2000" b="1" dirty="0" smtClean="0">
                <a:solidFill>
                  <a:schemeClr val="tx2"/>
                </a:solidFill>
              </a:rPr>
              <a:t>ERCOT Pandemic Plan in response to COVID-19</a:t>
            </a:r>
            <a:endParaRPr lang="en-US" sz="2000" b="1" dirty="0">
              <a:solidFill>
                <a:schemeClr val="tx2"/>
              </a:solidFill>
            </a:endParaRPr>
          </a:p>
          <a:p>
            <a:endParaRPr lang="en-US" dirty="0" smtClean="0">
              <a:solidFill>
                <a:schemeClr val="tx2"/>
              </a:solidFill>
            </a:endParaRPr>
          </a:p>
          <a:p>
            <a:endParaRPr lang="en-US" dirty="0">
              <a:solidFill>
                <a:schemeClr val="tx2"/>
              </a:solidFill>
            </a:endParaRPr>
          </a:p>
          <a:p>
            <a:endParaRPr lang="en-US" dirty="0">
              <a:solidFill>
                <a:schemeClr val="tx2"/>
              </a:solidFill>
            </a:endParaRPr>
          </a:p>
          <a:p>
            <a:r>
              <a:rPr lang="en-US" dirty="0" smtClean="0">
                <a:solidFill>
                  <a:schemeClr val="tx2"/>
                </a:solidFill>
              </a:rPr>
              <a:t>Kristi Hobbs</a:t>
            </a:r>
          </a:p>
          <a:p>
            <a:r>
              <a:rPr lang="en-US" dirty="0" smtClean="0">
                <a:solidFill>
                  <a:schemeClr val="tx2"/>
                </a:solidFill>
              </a:rPr>
              <a:t>Director, Enterprise Risk Management &amp; Strategic Analysis</a:t>
            </a:r>
          </a:p>
          <a:p>
            <a:endParaRPr lang="en-US" dirty="0">
              <a:solidFill>
                <a:schemeClr val="tx2"/>
              </a:solidFill>
            </a:endParaRPr>
          </a:p>
          <a:p>
            <a:r>
              <a:rPr lang="en-US" dirty="0" smtClean="0">
                <a:solidFill>
                  <a:schemeClr val="tx2"/>
                </a:solidFill>
              </a:rPr>
              <a:t>TAC</a:t>
            </a:r>
          </a:p>
          <a:p>
            <a:r>
              <a:rPr lang="en-US" dirty="0" smtClean="0">
                <a:solidFill>
                  <a:schemeClr val="tx2"/>
                </a:solidFill>
              </a:rPr>
              <a:t>April 1, 2020	</a:t>
            </a:r>
            <a:endParaRPr lang="en-US" dirty="0">
              <a:solidFill>
                <a:schemeClr val="tx2"/>
              </a:solidFill>
            </a:endParaRPr>
          </a:p>
        </p:txBody>
      </p:sp>
      <p:sp>
        <p:nvSpPr>
          <p:cNvPr id="2" name="TextBox 1"/>
          <p:cNvSpPr txBox="1"/>
          <p:nvPr/>
        </p:nvSpPr>
        <p:spPr>
          <a:xfrm>
            <a:off x="6629400" y="228600"/>
            <a:ext cx="3657600" cy="369332"/>
          </a:xfrm>
          <a:prstGeom prst="rect">
            <a:avLst/>
          </a:prstGeom>
          <a:noFill/>
        </p:spPr>
        <p:txBody>
          <a:bodyPr wrap="square" rtlCol="0">
            <a:spAutoFit/>
          </a:bodyPr>
          <a:lstStyle/>
          <a:p>
            <a:r>
              <a:rPr lang="en-US" i="1" dirty="0" smtClean="0">
                <a:solidFill>
                  <a:schemeClr val="tx2"/>
                </a:solidFill>
              </a:rPr>
              <a:t>Verbal Update Only</a:t>
            </a:r>
            <a:endParaRPr lang="en-US" i="1" dirty="0">
              <a:solidFill>
                <a:schemeClr val="tx2"/>
              </a:solidFill>
            </a:endParaRPr>
          </a:p>
        </p:txBody>
      </p:sp>
    </p:spTree>
    <p:extLst>
      <p:ext uri="{BB962C8B-B14F-4D97-AF65-F5344CB8AC3E}">
        <p14:creationId xmlns:p14="http://schemas.microsoft.com/office/powerpoint/2010/main" val="2309906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3800" y="2438400"/>
            <a:ext cx="5553740" cy="2616101"/>
          </a:xfrm>
          <a:prstGeom prst="rect">
            <a:avLst/>
          </a:prstGeom>
          <a:noFill/>
        </p:spPr>
        <p:txBody>
          <a:bodyPr wrap="square" rtlCol="0">
            <a:spAutoFit/>
          </a:bodyPr>
          <a:lstStyle/>
          <a:p>
            <a:r>
              <a:rPr lang="en-US" sz="2000" b="1" dirty="0" smtClean="0">
                <a:solidFill>
                  <a:schemeClr val="tx2"/>
                </a:solidFill>
              </a:rPr>
              <a:t>COVID-19 Load Impact Analysis</a:t>
            </a:r>
          </a:p>
          <a:p>
            <a:endParaRPr lang="en-US" b="1" dirty="0" smtClean="0">
              <a:solidFill>
                <a:schemeClr val="tx2"/>
              </a:solidFill>
            </a:endParaRPr>
          </a:p>
          <a:p>
            <a:endParaRPr lang="en-US" b="1" dirty="0" smtClean="0">
              <a:solidFill>
                <a:schemeClr val="tx2"/>
              </a:solidFill>
            </a:endParaRPr>
          </a:p>
          <a:p>
            <a:endParaRPr lang="en-US" i="1" dirty="0" smtClean="0">
              <a:solidFill>
                <a:schemeClr val="tx2"/>
              </a:solidFill>
            </a:endParaRPr>
          </a:p>
          <a:p>
            <a:r>
              <a:rPr lang="en-US" dirty="0" smtClean="0">
                <a:solidFill>
                  <a:schemeClr val="tx2"/>
                </a:solidFill>
              </a:rPr>
              <a:t>Warren Lasher</a:t>
            </a:r>
          </a:p>
          <a:p>
            <a:r>
              <a:rPr lang="en-US" dirty="0" smtClean="0">
                <a:solidFill>
                  <a:schemeClr val="tx2"/>
                </a:solidFill>
              </a:rPr>
              <a:t>Senior Director, System Planning</a:t>
            </a:r>
          </a:p>
          <a:p>
            <a:endParaRPr lang="en-US" dirty="0">
              <a:solidFill>
                <a:schemeClr val="tx2"/>
              </a:solidFill>
            </a:endParaRPr>
          </a:p>
          <a:p>
            <a:r>
              <a:rPr lang="en-US" dirty="0" smtClean="0">
                <a:solidFill>
                  <a:schemeClr val="tx2"/>
                </a:solidFill>
              </a:rPr>
              <a:t>TAC</a:t>
            </a:r>
          </a:p>
          <a:p>
            <a:r>
              <a:rPr lang="en-US" dirty="0" smtClean="0">
                <a:solidFill>
                  <a:schemeClr val="tx2"/>
                </a:solidFill>
              </a:rPr>
              <a:t>April 1, 2020</a:t>
            </a:r>
            <a:endParaRPr lang="en-US" dirty="0">
              <a:solidFill>
                <a:schemeClr val="tx2"/>
              </a:solidFill>
            </a:endParaRPr>
          </a:p>
        </p:txBody>
      </p:sp>
    </p:spTree>
    <p:extLst>
      <p:ext uri="{BB962C8B-B14F-4D97-AF65-F5344CB8AC3E}">
        <p14:creationId xmlns:p14="http://schemas.microsoft.com/office/powerpoint/2010/main" val="2358384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Observations</a:t>
            </a:r>
            <a:endParaRPr lang="en-US" sz="2400" b="1" dirty="0">
              <a:solidFill>
                <a:schemeClr val="accent1"/>
              </a:solidFill>
            </a:endParaRPr>
          </a:p>
        </p:txBody>
      </p:sp>
      <p:sp>
        <p:nvSpPr>
          <p:cNvPr id="3" name="Content Placeholder 2"/>
          <p:cNvSpPr>
            <a:spLocks noGrp="1"/>
          </p:cNvSpPr>
          <p:nvPr>
            <p:ph idx="1"/>
          </p:nvPr>
        </p:nvSpPr>
        <p:spPr/>
        <p:txBody>
          <a:bodyPr/>
          <a:lstStyle/>
          <a:p>
            <a:endParaRPr lang="en-US" sz="2800" dirty="0" smtClean="0"/>
          </a:p>
          <a:p>
            <a:endParaRPr lang="en-US" sz="2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cxnSp>
        <p:nvCxnSpPr>
          <p:cNvPr id="12" name="Straight Arrow Connector 11"/>
          <p:cNvCxnSpPr/>
          <p:nvPr/>
        </p:nvCxnSpPr>
        <p:spPr>
          <a:xfrm flipH="1" flipV="1">
            <a:off x="2462541" y="2057401"/>
            <a:ext cx="581309" cy="1365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43850" y="2453072"/>
            <a:ext cx="360253" cy="96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708368" y="2164672"/>
            <a:ext cx="930432" cy="1258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9100" y="3701425"/>
            <a:ext cx="7607300" cy="297004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solidFill>
                  <a:schemeClr val="tx2"/>
                </a:solidFill>
              </a:rPr>
              <a:t>There has been little impact </a:t>
            </a:r>
            <a:r>
              <a:rPr lang="en-US" dirty="0" smtClean="0">
                <a:solidFill>
                  <a:schemeClr val="tx2"/>
                </a:solidFill>
              </a:rPr>
              <a:t>to ERCOT’s </a:t>
            </a:r>
            <a:r>
              <a:rPr lang="en-US" dirty="0">
                <a:solidFill>
                  <a:schemeClr val="tx2"/>
                </a:solidFill>
              </a:rPr>
              <a:t>daily peaks</a:t>
            </a:r>
            <a:r>
              <a:rPr lang="en-US" dirty="0" smtClean="0">
                <a:solidFill>
                  <a:schemeClr val="tx2"/>
                </a:solidFill>
              </a:rPr>
              <a:t>.</a:t>
            </a:r>
          </a:p>
          <a:p>
            <a:pPr marL="285750" indent="-285750">
              <a:spcBef>
                <a:spcPts val="600"/>
              </a:spcBef>
              <a:spcAft>
                <a:spcPts val="600"/>
              </a:spcAft>
              <a:buFont typeface="Arial" panose="020B0604020202020204" pitchFamily="34" charset="0"/>
              <a:buChar char="•"/>
            </a:pPr>
            <a:r>
              <a:rPr lang="en-US" dirty="0" smtClean="0">
                <a:solidFill>
                  <a:schemeClr val="tx2"/>
                </a:solidFill>
              </a:rPr>
              <a:t>Load has been consistently lower during the early morning hours between 6 and 10 a.m. These load values have been decreasing over the past 3 weeks and are currently 10% lower than what the model would predict after accounting for typical model error.  </a:t>
            </a:r>
            <a:endParaRPr lang="en-US" dirty="0">
              <a:solidFill>
                <a:schemeClr val="tx2"/>
              </a:solidFill>
            </a:endParaRPr>
          </a:p>
          <a:p>
            <a:pPr marL="285750" indent="-285750">
              <a:spcBef>
                <a:spcPts val="600"/>
              </a:spcBef>
              <a:spcAft>
                <a:spcPts val="600"/>
              </a:spcAft>
              <a:buFont typeface="Arial" panose="020B0604020202020204" pitchFamily="34" charset="0"/>
              <a:buChar char="•"/>
            </a:pPr>
            <a:r>
              <a:rPr lang="en-US" dirty="0" smtClean="0">
                <a:solidFill>
                  <a:schemeClr val="tx2"/>
                </a:solidFill>
              </a:rPr>
              <a:t>Based on data analyzed for the week beginning March 22, weekly energy use has decreased by 2%.</a:t>
            </a:r>
          </a:p>
          <a:p>
            <a:endParaRPr lang="en-US" dirty="0"/>
          </a:p>
          <a:p>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114394837"/>
              </p:ext>
            </p:extLst>
          </p:nvPr>
        </p:nvGraphicFramePr>
        <p:xfrm>
          <a:off x="0" y="838201"/>
          <a:ext cx="9144000" cy="2584528"/>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Straight Arrow Connector 24"/>
          <p:cNvCxnSpPr/>
          <p:nvPr/>
        </p:nvCxnSpPr>
        <p:spPr>
          <a:xfrm flipV="1">
            <a:off x="5638800" y="2224472"/>
            <a:ext cx="152400" cy="1198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3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Backcast</a:t>
            </a:r>
            <a:r>
              <a:rPr lang="en-US" sz="2400" dirty="0" smtClean="0"/>
              <a:t> Model</a:t>
            </a:r>
            <a:endParaRPr lang="en-US" sz="2400" b="1" dirty="0">
              <a:solidFill>
                <a:schemeClr val="accent1"/>
              </a:solidFill>
            </a:endParaRPr>
          </a:p>
        </p:txBody>
      </p:sp>
      <p:sp>
        <p:nvSpPr>
          <p:cNvPr id="3" name="Content Placeholder 2"/>
          <p:cNvSpPr>
            <a:spLocks noGrp="1"/>
          </p:cNvSpPr>
          <p:nvPr>
            <p:ph idx="1"/>
          </p:nvPr>
        </p:nvSpPr>
        <p:spPr>
          <a:xfrm>
            <a:off x="381000" y="990600"/>
            <a:ext cx="7696200" cy="5052221"/>
          </a:xfrm>
        </p:spPr>
        <p:txBody>
          <a:bodyPr/>
          <a:lstStyle/>
          <a:p>
            <a:pPr>
              <a:spcBef>
                <a:spcPts val="1000"/>
              </a:spcBef>
              <a:spcAft>
                <a:spcPts val="1000"/>
              </a:spcAft>
            </a:pPr>
            <a:r>
              <a:rPr lang="en-US" sz="2000" dirty="0" smtClean="0"/>
              <a:t>Compared model results using actual weather versus actual hourly load; this is referred to as a </a:t>
            </a:r>
            <a:r>
              <a:rPr lang="en-US" sz="2000" dirty="0" err="1" smtClean="0"/>
              <a:t>backcast</a:t>
            </a:r>
            <a:r>
              <a:rPr lang="en-US" sz="2000" dirty="0" smtClean="0"/>
              <a:t>.</a:t>
            </a:r>
          </a:p>
          <a:p>
            <a:pPr>
              <a:spcBef>
                <a:spcPts val="1000"/>
              </a:spcBef>
              <a:spcAft>
                <a:spcPts val="1000"/>
              </a:spcAft>
            </a:pPr>
            <a:r>
              <a:rPr lang="en-US" sz="2000" dirty="0" smtClean="0"/>
              <a:t>Model was last updated in January</a:t>
            </a:r>
          </a:p>
          <a:p>
            <a:pPr>
              <a:spcBef>
                <a:spcPts val="1000"/>
              </a:spcBef>
              <a:spcAft>
                <a:spcPts val="1000"/>
              </a:spcAft>
            </a:pPr>
            <a:r>
              <a:rPr lang="en-US" sz="2000" dirty="0" smtClean="0"/>
              <a:t>No error correction is used (“pure model”)</a:t>
            </a:r>
          </a:p>
          <a:p>
            <a:pPr>
              <a:spcBef>
                <a:spcPts val="1000"/>
              </a:spcBef>
              <a:spcAft>
                <a:spcPts val="1000"/>
              </a:spcAft>
            </a:pPr>
            <a:r>
              <a:rPr lang="en-US" sz="2000" dirty="0" smtClean="0"/>
              <a:t>The difference between the </a:t>
            </a:r>
            <a:r>
              <a:rPr lang="en-US" sz="2000" dirty="0" err="1" smtClean="0"/>
              <a:t>backcast</a:t>
            </a:r>
            <a:r>
              <a:rPr lang="en-US" sz="2000" dirty="0" smtClean="0"/>
              <a:t> and actual is model error</a:t>
            </a:r>
          </a:p>
          <a:p>
            <a:pPr>
              <a:spcBef>
                <a:spcPts val="1000"/>
              </a:spcBef>
              <a:spcAft>
                <a:spcPts val="1000"/>
              </a:spcAft>
            </a:pPr>
            <a:r>
              <a:rPr lang="en-US" sz="2000" dirty="0" smtClean="0"/>
              <a:t>Model error includes the impact of COVID-19</a:t>
            </a:r>
          </a:p>
          <a:p>
            <a:pPr>
              <a:spcBef>
                <a:spcPts val="1000"/>
              </a:spcBef>
              <a:spcAft>
                <a:spcPts val="1000"/>
              </a:spcAft>
            </a:pPr>
            <a:endParaRPr lang="en-US" sz="2800" dirty="0"/>
          </a:p>
          <a:p>
            <a:pPr>
              <a:spcBef>
                <a:spcPts val="1000"/>
              </a:spcBef>
              <a:spcAft>
                <a:spcPts val="1000"/>
              </a:spcAft>
            </a:pPr>
            <a:endParaRPr lang="en-US" sz="2800" dirty="0" smtClean="0"/>
          </a:p>
          <a:p>
            <a:pPr>
              <a:spcBef>
                <a:spcPts val="1000"/>
              </a:spcBef>
              <a:spcAft>
                <a:spcPts val="1000"/>
              </a:spcAft>
            </a:pPr>
            <a:endParaRPr lang="en-US" sz="2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2485513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Week Beginning 3/1</a:t>
            </a:r>
            <a:endParaRPr lang="en-US" sz="2400" b="1" dirty="0">
              <a:solidFill>
                <a:schemeClr val="accent1"/>
              </a:solidFill>
            </a:endParaRPr>
          </a:p>
        </p:txBody>
      </p:sp>
      <p:sp>
        <p:nvSpPr>
          <p:cNvPr id="3" name="Content Placeholder 2"/>
          <p:cNvSpPr>
            <a:spLocks noGrp="1"/>
          </p:cNvSpPr>
          <p:nvPr>
            <p:ph idx="1"/>
          </p:nvPr>
        </p:nvSpPr>
        <p:spPr/>
        <p:txBody>
          <a:bodyPr/>
          <a:lstStyle/>
          <a:p>
            <a:endParaRPr lang="en-US" sz="2800" dirty="0"/>
          </a:p>
          <a:p>
            <a:endParaRPr lang="en-US" sz="2800" dirty="0" smtClean="0"/>
          </a:p>
          <a:p>
            <a:endParaRPr lang="en-US" sz="2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graphicFrame>
        <p:nvGraphicFramePr>
          <p:cNvPr id="7" name="Chart 6"/>
          <p:cNvGraphicFramePr>
            <a:graphicFrameLocks/>
          </p:cNvGraphicFramePr>
          <p:nvPr>
            <p:extLst/>
          </p:nvPr>
        </p:nvGraphicFramePr>
        <p:xfrm>
          <a:off x="4724400" y="3657600"/>
          <a:ext cx="40386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337092793"/>
              </p:ext>
            </p:extLst>
          </p:nvPr>
        </p:nvGraphicFramePr>
        <p:xfrm>
          <a:off x="685800" y="777464"/>
          <a:ext cx="7239000" cy="318794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04800" y="4069587"/>
            <a:ext cx="4406900" cy="2672526"/>
          </a:xfrm>
          <a:prstGeom prst="rect">
            <a:avLst/>
          </a:prstGeom>
          <a:noFill/>
        </p:spPr>
        <p:txBody>
          <a:bodyPr wrap="square" rtlCol="0">
            <a:spAutoFit/>
          </a:bodyPr>
          <a:lstStyle/>
          <a:p>
            <a:pPr marL="285750" indent="-285750">
              <a:spcBef>
                <a:spcPts val="1000"/>
              </a:spcBef>
              <a:spcAft>
                <a:spcPts val="1000"/>
              </a:spcAft>
              <a:buFont typeface="Arial" panose="020B0604020202020204" pitchFamily="34" charset="0"/>
              <a:buChar char="•"/>
            </a:pPr>
            <a:r>
              <a:rPr lang="en-US" dirty="0" smtClean="0">
                <a:solidFill>
                  <a:schemeClr val="tx2"/>
                </a:solidFill>
              </a:rPr>
              <a:t>Model performance before COVID-19</a:t>
            </a:r>
            <a:endParaRPr lang="en-US" dirty="0">
              <a:solidFill>
                <a:schemeClr val="tx2"/>
              </a:solidFill>
            </a:endParaRPr>
          </a:p>
          <a:p>
            <a:pPr marL="285750" indent="-285750">
              <a:spcBef>
                <a:spcPts val="1000"/>
              </a:spcBef>
              <a:spcAft>
                <a:spcPts val="1000"/>
              </a:spcAft>
              <a:buFont typeface="Arial" panose="020B0604020202020204" pitchFamily="34" charset="0"/>
              <a:buChar char="•"/>
            </a:pPr>
            <a:r>
              <a:rPr lang="en-US" dirty="0" smtClean="0">
                <a:solidFill>
                  <a:schemeClr val="tx2"/>
                </a:solidFill>
              </a:rPr>
              <a:t>Overall model performs well, though weather is milder</a:t>
            </a:r>
          </a:p>
          <a:p>
            <a:pPr marL="285750" indent="-285750">
              <a:spcBef>
                <a:spcPts val="1000"/>
              </a:spcBef>
              <a:spcAft>
                <a:spcPts val="1000"/>
              </a:spcAft>
              <a:buFont typeface="Arial" panose="020B0604020202020204" pitchFamily="34" charset="0"/>
              <a:buChar char="•"/>
            </a:pPr>
            <a:r>
              <a:rPr lang="en-US" dirty="0">
                <a:solidFill>
                  <a:schemeClr val="tx2"/>
                </a:solidFill>
              </a:rPr>
              <a:t>Expectation is for model error to be centered around 0</a:t>
            </a:r>
          </a:p>
          <a:p>
            <a:endParaRPr lang="en-US" dirty="0" smtClean="0"/>
          </a:p>
          <a:p>
            <a:endParaRPr lang="en-US" dirty="0"/>
          </a:p>
        </p:txBody>
      </p:sp>
      <p:graphicFrame>
        <p:nvGraphicFramePr>
          <p:cNvPr id="10" name="Chart 9"/>
          <p:cNvGraphicFramePr>
            <a:graphicFrameLocks/>
          </p:cNvGraphicFramePr>
          <p:nvPr>
            <p:extLst/>
          </p:nvPr>
        </p:nvGraphicFramePr>
        <p:xfrm>
          <a:off x="4572000" y="3904669"/>
          <a:ext cx="4572000" cy="208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5739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Week Beginning 3/8</a:t>
            </a:r>
            <a:endParaRPr lang="en-US" sz="2400" b="1" dirty="0">
              <a:solidFill>
                <a:schemeClr val="accent1"/>
              </a:solidFill>
            </a:endParaRPr>
          </a:p>
        </p:txBody>
      </p:sp>
      <p:sp>
        <p:nvSpPr>
          <p:cNvPr id="3" name="Content Placeholder 2"/>
          <p:cNvSpPr>
            <a:spLocks noGrp="1"/>
          </p:cNvSpPr>
          <p:nvPr>
            <p:ph idx="1"/>
          </p:nvPr>
        </p:nvSpPr>
        <p:spPr/>
        <p:txBody>
          <a:bodyPr/>
          <a:lstStyle/>
          <a:p>
            <a:endParaRPr lang="en-US" sz="2800" dirty="0"/>
          </a:p>
          <a:p>
            <a:endParaRPr lang="en-US" sz="2800" dirty="0" smtClean="0"/>
          </a:p>
          <a:p>
            <a:endParaRPr lang="en-US" sz="2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28339906"/>
              </p:ext>
            </p:extLst>
          </p:nvPr>
        </p:nvGraphicFramePr>
        <p:xfrm>
          <a:off x="0" y="987552"/>
          <a:ext cx="5980176" cy="303580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17500" y="4275795"/>
            <a:ext cx="4051300" cy="1754326"/>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tx2"/>
                </a:solidFill>
              </a:rPr>
              <a:t>Software doesn’t create </a:t>
            </a:r>
            <a:r>
              <a:rPr lang="en-US" dirty="0" err="1" smtClean="0">
                <a:solidFill>
                  <a:schemeClr val="tx2"/>
                </a:solidFill>
              </a:rPr>
              <a:t>backcast</a:t>
            </a:r>
            <a:r>
              <a:rPr lang="en-US" dirty="0" smtClean="0">
                <a:solidFill>
                  <a:schemeClr val="tx2"/>
                </a:solidFill>
              </a:rPr>
              <a:t> for Daylight Saving Time</a:t>
            </a:r>
          </a:p>
          <a:p>
            <a:endParaRPr lang="en-US" dirty="0">
              <a:solidFill>
                <a:schemeClr val="tx2"/>
              </a:solidFill>
            </a:endParaRPr>
          </a:p>
          <a:p>
            <a:pPr marL="342900" indent="-342900">
              <a:buFont typeface="Arial" panose="020B0604020202020204" pitchFamily="34" charset="0"/>
              <a:buChar char="•"/>
            </a:pPr>
            <a:r>
              <a:rPr lang="en-US" dirty="0">
                <a:solidFill>
                  <a:schemeClr val="tx2"/>
                </a:solidFill>
              </a:rPr>
              <a:t>E</a:t>
            </a:r>
            <a:r>
              <a:rPr lang="en-US" dirty="0" smtClean="0">
                <a:solidFill>
                  <a:schemeClr val="tx2"/>
                </a:solidFill>
              </a:rPr>
              <a:t>rrors are increasing with an average value of &gt;500 MW</a:t>
            </a:r>
          </a:p>
          <a:p>
            <a:endParaRPr lang="en-US" dirty="0"/>
          </a:p>
        </p:txBody>
      </p:sp>
      <p:cxnSp>
        <p:nvCxnSpPr>
          <p:cNvPr id="13" name="Straight Arrow Connector 12"/>
          <p:cNvCxnSpPr/>
          <p:nvPr/>
        </p:nvCxnSpPr>
        <p:spPr>
          <a:xfrm flipH="1">
            <a:off x="3429000" y="1143000"/>
            <a:ext cx="3133726" cy="541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14800" y="1142652"/>
            <a:ext cx="2447925" cy="541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24625" y="1142652"/>
            <a:ext cx="2276475" cy="1938992"/>
          </a:xfrm>
          <a:prstGeom prst="rect">
            <a:avLst/>
          </a:prstGeom>
          <a:noFill/>
        </p:spPr>
        <p:txBody>
          <a:bodyPr wrap="square" rtlCol="0">
            <a:spAutoFit/>
          </a:bodyPr>
          <a:lstStyle/>
          <a:p>
            <a:r>
              <a:rPr lang="en-US" sz="2000" dirty="0" smtClean="0">
                <a:solidFill>
                  <a:schemeClr val="tx2"/>
                </a:solidFill>
              </a:rPr>
              <a:t>Peaks are slightly lower than the </a:t>
            </a:r>
            <a:r>
              <a:rPr lang="en-US" sz="2000" dirty="0" err="1" smtClean="0">
                <a:solidFill>
                  <a:schemeClr val="tx2"/>
                </a:solidFill>
              </a:rPr>
              <a:t>backcast</a:t>
            </a:r>
            <a:r>
              <a:rPr lang="en-US" sz="2000" dirty="0" smtClean="0">
                <a:solidFill>
                  <a:schemeClr val="tx2"/>
                </a:solidFill>
              </a:rPr>
              <a:t>, but they are within the range of normal model error</a:t>
            </a:r>
            <a:endParaRPr lang="en-US" sz="2000" dirty="0">
              <a:solidFill>
                <a:schemeClr val="tx2"/>
              </a:solidFill>
            </a:endParaRPr>
          </a:p>
        </p:txBody>
      </p:sp>
      <p:graphicFrame>
        <p:nvGraphicFramePr>
          <p:cNvPr id="12" name="Chart 11"/>
          <p:cNvGraphicFramePr>
            <a:graphicFrameLocks/>
          </p:cNvGraphicFramePr>
          <p:nvPr>
            <p:extLst/>
          </p:nvPr>
        </p:nvGraphicFramePr>
        <p:xfrm>
          <a:off x="4572000" y="3904488"/>
          <a:ext cx="4572000" cy="2084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1519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Week Beginning 3/15</a:t>
            </a:r>
            <a:endParaRPr lang="en-US" sz="2400" b="1" dirty="0">
              <a:solidFill>
                <a:schemeClr val="accent1"/>
              </a:solidFill>
            </a:endParaRPr>
          </a:p>
        </p:txBody>
      </p:sp>
      <p:sp>
        <p:nvSpPr>
          <p:cNvPr id="3" name="Content Placeholder 2"/>
          <p:cNvSpPr>
            <a:spLocks noGrp="1"/>
          </p:cNvSpPr>
          <p:nvPr>
            <p:ph idx="1"/>
          </p:nvPr>
        </p:nvSpPr>
        <p:spPr/>
        <p:txBody>
          <a:bodyPr/>
          <a:lstStyle/>
          <a:p>
            <a:endParaRPr lang="en-US" sz="2800" dirty="0"/>
          </a:p>
          <a:p>
            <a:endParaRPr lang="en-US" sz="2800" dirty="0" smtClean="0"/>
          </a:p>
          <a:p>
            <a:endParaRPr lang="en-US" sz="2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11" name="TextBox 10"/>
          <p:cNvSpPr txBox="1"/>
          <p:nvPr/>
        </p:nvSpPr>
        <p:spPr>
          <a:xfrm>
            <a:off x="609600" y="4448813"/>
            <a:ext cx="4581525" cy="954107"/>
          </a:xfrm>
          <a:prstGeom prst="rect">
            <a:avLst/>
          </a:prstGeom>
          <a:noFill/>
        </p:spPr>
        <p:txBody>
          <a:bodyPr wrap="square" rtlCol="0">
            <a:spAutoFit/>
          </a:bodyPr>
          <a:lstStyle/>
          <a:p>
            <a:r>
              <a:rPr lang="en-US" sz="2000" dirty="0" smtClean="0">
                <a:solidFill>
                  <a:schemeClr val="tx2"/>
                </a:solidFill>
              </a:rPr>
              <a:t>Similar results to previous week</a:t>
            </a:r>
          </a:p>
          <a:p>
            <a:endParaRPr lang="en-US" dirty="0"/>
          </a:p>
          <a:p>
            <a:endParaRPr lang="en-US" dirty="0"/>
          </a:p>
        </p:txBody>
      </p:sp>
      <p:cxnSp>
        <p:nvCxnSpPr>
          <p:cNvPr id="6" name="Straight Arrow Connector 5"/>
          <p:cNvCxnSpPr>
            <a:stCxn id="16" idx="1"/>
          </p:cNvCxnSpPr>
          <p:nvPr/>
        </p:nvCxnSpPr>
        <p:spPr>
          <a:xfrm flipH="1">
            <a:off x="3667124" y="1496943"/>
            <a:ext cx="2505076" cy="305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 idx="1"/>
          </p:cNvCxnSpPr>
          <p:nvPr/>
        </p:nvCxnSpPr>
        <p:spPr>
          <a:xfrm flipH="1">
            <a:off x="2443162" y="1496943"/>
            <a:ext cx="3729038" cy="551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2200" y="1143000"/>
            <a:ext cx="2590800" cy="707886"/>
          </a:xfrm>
          <a:prstGeom prst="rect">
            <a:avLst/>
          </a:prstGeom>
          <a:noFill/>
        </p:spPr>
        <p:txBody>
          <a:bodyPr wrap="square" rtlCol="0">
            <a:spAutoFit/>
          </a:bodyPr>
          <a:lstStyle/>
          <a:p>
            <a:r>
              <a:rPr lang="en-US" sz="2000" dirty="0" smtClean="0">
                <a:solidFill>
                  <a:schemeClr val="tx2"/>
                </a:solidFill>
              </a:rPr>
              <a:t>Some variation but no consistent pattern</a:t>
            </a:r>
            <a:endParaRPr lang="en-US" sz="2000" dirty="0">
              <a:solidFill>
                <a:schemeClr val="tx2"/>
              </a:solidFill>
            </a:endParaRPr>
          </a:p>
        </p:txBody>
      </p:sp>
      <p:graphicFrame>
        <p:nvGraphicFramePr>
          <p:cNvPr id="12" name="Chart 11"/>
          <p:cNvGraphicFramePr>
            <a:graphicFrameLocks/>
          </p:cNvGraphicFramePr>
          <p:nvPr>
            <p:extLst>
              <p:ext uri="{D42A27DB-BD31-4B8C-83A1-F6EECF244321}">
                <p14:modId xmlns:p14="http://schemas.microsoft.com/office/powerpoint/2010/main" val="943983000"/>
              </p:ext>
            </p:extLst>
          </p:nvPr>
        </p:nvGraphicFramePr>
        <p:xfrm>
          <a:off x="0" y="987552"/>
          <a:ext cx="5980176" cy="30358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4572000" y="3904488"/>
          <a:ext cx="4572000" cy="2084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4630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3A2377AB110F42B7B372FB8EF4570B" ma:contentTypeVersion="0" ma:contentTypeDescription="Create a new document." ma:contentTypeScope="" ma:versionID="673c3b80bdd78f53d029ffa560b18dd8">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purl.org/dc/dcmitype/"/>
    <ds:schemaRef ds:uri="c34af464-7aa1-4edd-9be4-83dffc1cb926"/>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AA658A-C103-45C1-832E-B28E7F58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4827</TotalTime>
  <Words>1547</Words>
  <Application>Microsoft Office PowerPoint</Application>
  <PresentationFormat>On-screen Show (4:3)</PresentationFormat>
  <Paragraphs>283</Paragraphs>
  <Slides>26</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Courier New</vt:lpstr>
      <vt:lpstr>1_Custom Design</vt:lpstr>
      <vt:lpstr>Office Theme</vt:lpstr>
      <vt:lpstr>PowerPoint Presentation</vt:lpstr>
      <vt:lpstr>Outline</vt:lpstr>
      <vt:lpstr>PowerPoint Presentation</vt:lpstr>
      <vt:lpstr>PowerPoint Presentation</vt:lpstr>
      <vt:lpstr>Observations</vt:lpstr>
      <vt:lpstr>Backcast Model</vt:lpstr>
      <vt:lpstr>Week Beginning 3/1</vt:lpstr>
      <vt:lpstr>Week Beginning 3/8</vt:lpstr>
      <vt:lpstr>Week Beginning 3/15</vt:lpstr>
      <vt:lpstr>Week Beginning 3/22</vt:lpstr>
      <vt:lpstr>Weekly Model Error Summary</vt:lpstr>
      <vt:lpstr>PowerPoint Presentation</vt:lpstr>
      <vt:lpstr>PowerPoint Presentation</vt:lpstr>
      <vt:lpstr>PowerPoint Presentation</vt:lpstr>
      <vt:lpstr>Revision Requests</vt:lpstr>
      <vt:lpstr>Other NPRRs and Document Changes of Note</vt:lpstr>
      <vt:lpstr>PowerPoint Presentation</vt:lpstr>
      <vt:lpstr>Outline</vt:lpstr>
      <vt:lpstr>RTCTF Charter Scope - Phase II  </vt:lpstr>
      <vt:lpstr>RTC Revision Requests and Impact Analysis</vt:lpstr>
      <vt:lpstr>Detailed Schedule for Reviewing the RTCRR Language</vt:lpstr>
      <vt:lpstr>Philosophy for Developing the Schedule</vt:lpstr>
      <vt:lpstr>RTCRR Review Assumptions and Schedule</vt:lpstr>
      <vt:lpstr>RTCRR Review Process</vt:lpstr>
      <vt:lpstr>Other RTC Considerations</vt:lpstr>
      <vt:lpstr>Next Steps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Sopko, Leslie</cp:lastModifiedBy>
  <cp:revision>337</cp:revision>
  <cp:lastPrinted>2016-01-21T20:53:15Z</cp:lastPrinted>
  <dcterms:created xsi:type="dcterms:W3CDTF">2016-01-21T15:20:31Z</dcterms:created>
  <dcterms:modified xsi:type="dcterms:W3CDTF">2020-03-31T22:17:39Z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0x010100E63A2377AB110F42B7B372FB8EF4570B</vt:lpwstr>
  </property>
</Properties>
</file>