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9659" autoAdjust="0"/>
  </p:normalViewPr>
  <p:slideViewPr>
    <p:cSldViewPr showGuides="1">
      <p:cViewPr>
        <p:scale>
          <a:sx n="50" d="100"/>
          <a:sy n="50" d="100"/>
        </p:scale>
        <p:origin x="1980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r>
              <a:rPr lang="en-US" baseline="0" dirty="0" smtClean="0"/>
              <a:t>OP2019: FRO = -381.0</a:t>
            </a:r>
          </a:p>
          <a:p>
            <a:r>
              <a:rPr lang="en-US" baseline="0" dirty="0" smtClean="0"/>
              <a:t>OP2020: FRO = -425.0,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26,926,064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7,396,274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553,191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2.05%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140,684 MW*s on 4/27/2020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168,047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221,369 </a:t>
            </a:r>
            <a:r>
              <a:rPr lang="en-US" sz="1600" dirty="0" smtClean="0">
                <a:solidFill>
                  <a:schemeClr val="accent2"/>
                </a:solidFill>
              </a:rPr>
              <a:t>on Apr 8th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140,684 </a:t>
            </a:r>
            <a:r>
              <a:rPr lang="en-US" sz="1600" dirty="0" smtClean="0">
                <a:solidFill>
                  <a:schemeClr val="accent2"/>
                </a:solidFill>
              </a:rPr>
              <a:t>on Apr 27th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1. 70.8% @ 16:00 4/19/2020: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in the middle of the hour and the end of the hour. (-1834 MW  @16:36; -1445 MW @16:54)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hour. (-650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MW on average)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thermal units contribute significantly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total expected gen deviation from 16:35 to16:40.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throughout the Hour.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wind down ramps 301 MW/5min @16:20 and 229 MW/5min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 16:25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2. 58.8% @ 17:00 4/19/2020: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in the middle of the hour and the end of the hour. (-1306 MW  @17:27; -1854 MW @17:49 )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 (-690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MW on average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unit had a runback due to losing BFP.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are mostly from renewables.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throughout the Hour.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wind down ramps 263 MW/5min @17:25 and 10005 MW/20min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 17:40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3. 21.9% @ 18:00 4/19/2020: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throughout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 (-1808 MW  @18:38;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 (-847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MW on average)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from both thermal units and renewables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resources are not following there basepoints.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and solar down ramp throughout the Hour.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wind down ramp 258 MW/5min.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655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MW of Solar down ramp throughout the hour.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4. 77.1% @ 17:00 4/28/2020: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at the end of the hour. (-1537 MW  @17:54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deviation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solar resources at the beginning of the hour.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 (-357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MW on average)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Loss of Generation Event:  332 </a:t>
            </a:r>
            <a:r>
              <a:rPr lang="en-US" baseline="0" dirty="0" smtClean="0">
                <a:solidFill>
                  <a:srgbClr val="FF0000"/>
                </a:solidFill>
              </a:rPr>
              <a:t>MW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Wind/solar Ramp:</a:t>
            </a:r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Over 100 MW solar down ramp within 5 minutes.</a:t>
            </a: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5. 9.6% @ 18:00 4/28/2020: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throughout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 (-1844 MW  @18:43;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 (-707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MW on average)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from both thermal units and renewables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thermal resource has significant deviation due to runback.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is fairly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consistent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hour.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ramps down for roughly 900 MW.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 Tie (import)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ramps down for roughly 600 MW.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6. 96.3% @ 8:00 4/29/2020: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at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trending high at the end of the hour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-down being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exausted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Suspected cause of frequency incline is due to nonconforming load drop.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April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May 29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96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96" y="9906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8" y="9906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96" y="8382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2133600"/>
            <a:ext cx="905105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April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168.91%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174.34%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6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15.93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20.00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26,926,064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7,396,274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27.47%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419,973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1.49%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171,265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200,438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Apr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1</a:t>
            </a:r>
            <a:r>
              <a:rPr lang="en-US" sz="1600" b="1" dirty="0" smtClean="0">
                <a:solidFill>
                  <a:schemeClr val="accent2"/>
                </a:solidFill>
              </a:rPr>
              <a:t>7th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139,592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Apr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8</a:t>
            </a:r>
            <a:r>
              <a:rPr lang="en-US" sz="1600" b="1" dirty="0" smtClean="0">
                <a:solidFill>
                  <a:schemeClr val="accent2"/>
                </a:solidFill>
              </a:rPr>
              <a:t>th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1038257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906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06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23" y="880494"/>
            <a:ext cx="7133804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8760" y="5649452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Apr-20 CPS1 (%): 168.91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0 BAAL exceedance in April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1010920"/>
            <a:ext cx="7133804" cy="5175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010920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Apr-20 </a:t>
            </a:r>
            <a:r>
              <a:rPr lang="en-US" dirty="0"/>
              <a:t>CPS1 (%): </a:t>
            </a:r>
            <a:r>
              <a:rPr lang="en-US" dirty="0" smtClean="0"/>
              <a:t>168.91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44772"/>
            <a:ext cx="7123812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710" y="975252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174.34%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www.w3.org/XML/1998/namespace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52756</TotalTime>
  <Words>403</Words>
  <Application>Microsoft Office PowerPoint</Application>
  <PresentationFormat>On-screen Show (4:3)</PresentationFormat>
  <Paragraphs>194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April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753</cp:revision>
  <cp:lastPrinted>2016-01-21T20:53:15Z</cp:lastPrinted>
  <dcterms:created xsi:type="dcterms:W3CDTF">2016-01-21T15:20:31Z</dcterms:created>
  <dcterms:modified xsi:type="dcterms:W3CDTF">2020-06-12T20:00:41Z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