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9"/>
  </p:notesMasterIdLst>
  <p:handoutMasterIdLst>
    <p:handoutMasterId r:id="rId10"/>
  </p:handoutMasterIdLst>
  <p:sldIdLst>
    <p:sldId id="286" r:id="rId6"/>
    <p:sldId id="287" r:id="rId7"/>
    <p:sldId id="288"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C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10" d="100"/>
          <a:sy n="110" d="100"/>
        </p:scale>
        <p:origin x="924" y="7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9/14/2020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9/14/2020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7"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066800"/>
            <a:ext cx="8534400" cy="485323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458200" y="6223084"/>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223084"/>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22308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5994484"/>
            <a:ext cx="1181868" cy="457200"/>
          </a:xfrm>
          <a:prstGeom prst="rect">
            <a:avLst/>
          </a:prstGeom>
        </p:spPr>
      </p:pic>
      <p:sp>
        <p:nvSpPr>
          <p:cNvPr id="9" name="TextBox 8"/>
          <p:cNvSpPr txBox="1"/>
          <p:nvPr userDrawn="1"/>
        </p:nvSpPr>
        <p:spPr>
          <a:xfrm>
            <a:off x="54675" y="6248400"/>
            <a:ext cx="2840925" cy="400110"/>
          </a:xfrm>
          <a:prstGeom prst="rect">
            <a:avLst/>
          </a:prstGeom>
          <a:noFill/>
        </p:spPr>
        <p:txBody>
          <a:bodyPr wrap="square" rtlCol="0">
            <a:spAutoFit/>
          </a:bodyPr>
          <a:lstStyle/>
          <a:p>
            <a:pPr algn="l"/>
            <a:r>
              <a:rPr lang="en-US" sz="1000" b="1" baseline="0" dirty="0" smtClean="0">
                <a:solidFill>
                  <a:schemeClr val="tx2"/>
                </a:solidFill>
              </a:rPr>
              <a:t>Item XXX</a:t>
            </a:r>
          </a:p>
          <a:p>
            <a:pPr algn="l"/>
            <a:r>
              <a:rPr lang="en-US" sz="1000" b="0" baseline="0" dirty="0" smtClean="0">
                <a:solidFill>
                  <a:schemeClr val="tx2"/>
                </a:solidFill>
              </a:rPr>
              <a:t>ERCOT Public/Confidential</a:t>
            </a:r>
            <a:endParaRPr lang="en-US" sz="1000" b="0"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2020 </a:t>
            </a:r>
            <a:r>
              <a:rPr lang="en-US" dirty="0" smtClean="0"/>
              <a:t>TAC Goals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6" name="Rectangle 5"/>
          <p:cNvSpPr/>
          <p:nvPr/>
        </p:nvSpPr>
        <p:spPr>
          <a:xfrm>
            <a:off x="318315" y="814633"/>
            <a:ext cx="8444685" cy="6524863"/>
          </a:xfrm>
          <a:prstGeom prst="rect">
            <a:avLst/>
          </a:prstGeom>
        </p:spPr>
        <p:txBody>
          <a:bodyPr wrap="square">
            <a:spAutoFit/>
          </a:bodyPr>
          <a:lstStyle/>
          <a:p>
            <a:pPr marL="342900" indent="-342900">
              <a:buFont typeface="+mj-lt"/>
              <a:buAutoNum type="arabicPeriod"/>
            </a:pPr>
            <a:r>
              <a:rPr lang="en-US" sz="1200" dirty="0" smtClean="0"/>
              <a:t>Align </a:t>
            </a:r>
            <a:r>
              <a:rPr lang="en-US" sz="1200" dirty="0"/>
              <a:t>TAC and Subcommittee Goals with the ERCOT Board of Directors’ strategic vision to work with ERCOT Staff to achieve the Board’s vision for ERCOT.</a:t>
            </a:r>
          </a:p>
          <a:p>
            <a:pPr marL="342900" indent="-342900">
              <a:buFont typeface="+mj-lt"/>
              <a:buAutoNum type="arabicPeriod"/>
            </a:pPr>
            <a:r>
              <a:rPr lang="en-US" sz="1200" dirty="0" smtClean="0"/>
              <a:t>Maintain </a:t>
            </a:r>
            <a:r>
              <a:rPr lang="en-US" sz="1200" dirty="0"/>
              <a:t>rules that support ERCOT system reliability, promote market solutions, and are consistent with PURA, PUC, and NERC Reliability Standards.</a:t>
            </a:r>
          </a:p>
          <a:p>
            <a:pPr marL="342900" indent="-342900">
              <a:buFont typeface="+mj-lt"/>
              <a:buAutoNum type="arabicPeriod"/>
            </a:pPr>
            <a:r>
              <a:rPr lang="en-US" sz="1200" dirty="0" smtClean="0"/>
              <a:t>Pursue </a:t>
            </a:r>
            <a:r>
              <a:rPr lang="en-US" sz="1200" dirty="0"/>
              <a:t>clarifications to market rules and guides, which enhance the transparency of resource registration and requirements and clarify the entry process for new resources, with the explicit understanding that no changes will be made that affect the rights and obligations of resources currently participating in the wholesale and ancillary services markets.</a:t>
            </a:r>
          </a:p>
          <a:p>
            <a:pPr marL="342900" indent="-342900">
              <a:buFont typeface="+mj-lt"/>
              <a:buAutoNum type="arabicPeriod"/>
            </a:pPr>
            <a:r>
              <a:rPr lang="en-US" sz="1200" dirty="0" smtClean="0"/>
              <a:t>Monitor </a:t>
            </a:r>
            <a:r>
              <a:rPr lang="en-US" sz="1200" dirty="0"/>
              <a:t>resource adequacy and make improvements as necessary.</a:t>
            </a:r>
          </a:p>
          <a:p>
            <a:pPr marL="342900" indent="-342900">
              <a:buFont typeface="+mj-lt"/>
              <a:buAutoNum type="arabicPeriod"/>
            </a:pPr>
            <a:r>
              <a:rPr lang="en-US" sz="1200" dirty="0" smtClean="0"/>
              <a:t>Collaborate </a:t>
            </a:r>
            <a:r>
              <a:rPr lang="en-US" sz="1200" dirty="0"/>
              <a:t>with ERCOT Staff on current trends in fuel prices and installed resource costs through market changes.</a:t>
            </a:r>
          </a:p>
          <a:p>
            <a:pPr marL="342900" indent="-342900">
              <a:buFont typeface="+mj-lt"/>
              <a:buAutoNum type="arabicPeriod"/>
            </a:pPr>
            <a:r>
              <a:rPr lang="en-US" sz="1200" dirty="0" smtClean="0"/>
              <a:t>Develop </a:t>
            </a:r>
            <a:r>
              <a:rPr lang="en-US" sz="1200" dirty="0"/>
              <a:t>and implement needed market design corrections and improvements, which are cost effective.</a:t>
            </a:r>
          </a:p>
          <a:p>
            <a:pPr marL="342900" indent="-342900">
              <a:buFont typeface="+mj-lt"/>
              <a:buAutoNum type="arabicPeriod"/>
            </a:pPr>
            <a:r>
              <a:rPr lang="en-US" sz="1200" dirty="0" smtClean="0"/>
              <a:t>Pursue </a:t>
            </a:r>
            <a:r>
              <a:rPr lang="en-US" sz="1200" dirty="0"/>
              <a:t>the appropriate implementation of load participation.</a:t>
            </a:r>
          </a:p>
          <a:p>
            <a:pPr marL="342900" indent="-342900">
              <a:buFont typeface="+mj-lt"/>
              <a:buAutoNum type="arabicPeriod"/>
            </a:pPr>
            <a:r>
              <a:rPr lang="en-US" sz="1200" dirty="0" smtClean="0"/>
              <a:t>Pursue </a:t>
            </a:r>
            <a:r>
              <a:rPr lang="en-US" sz="1200" dirty="0"/>
              <a:t>the appropriate implementation of emerging technologies.</a:t>
            </a:r>
          </a:p>
          <a:p>
            <a:pPr marL="342900" indent="-342900">
              <a:buFont typeface="+mj-lt"/>
              <a:buAutoNum type="arabicPeriod"/>
            </a:pPr>
            <a:r>
              <a:rPr lang="en-US" sz="1200" dirty="0" smtClean="0"/>
              <a:t>Implement </a:t>
            </a:r>
            <a:r>
              <a:rPr lang="en-US" sz="1200" dirty="0"/>
              <a:t>Retail Market improvements and requirements.</a:t>
            </a:r>
          </a:p>
          <a:p>
            <a:pPr marL="342900" indent="-342900">
              <a:buFont typeface="+mj-lt"/>
              <a:buAutoNum type="arabicPeriod"/>
            </a:pPr>
            <a:r>
              <a:rPr lang="en-US" sz="1200" dirty="0" smtClean="0"/>
              <a:t>Facilitate </a:t>
            </a:r>
            <a:r>
              <a:rPr lang="en-US" sz="1200" dirty="0"/>
              <a:t>market improvements necessary to leverage the capabilities of Advanced Metering Systems (AMS) in the retail market and improve the integrity and availability of AMS data to Market Participants.  </a:t>
            </a:r>
          </a:p>
          <a:p>
            <a:pPr marL="342900" indent="-342900">
              <a:buFont typeface="+mj-lt"/>
              <a:buAutoNum type="arabicPeriod"/>
            </a:pPr>
            <a:r>
              <a:rPr lang="en-US" sz="1200" dirty="0" smtClean="0"/>
              <a:t>Improve </a:t>
            </a:r>
            <a:r>
              <a:rPr lang="en-US" sz="1200" dirty="0"/>
              <a:t>settlement processes to facilitate changes in the ERCOT market design.</a:t>
            </a:r>
          </a:p>
          <a:p>
            <a:pPr marL="342900" indent="-342900">
              <a:buFont typeface="+mj-lt"/>
              <a:buAutoNum type="arabicPeriod"/>
            </a:pPr>
            <a:r>
              <a:rPr lang="en-US" sz="1200" dirty="0" smtClean="0"/>
              <a:t>Collaborate </a:t>
            </a:r>
            <a:r>
              <a:rPr lang="en-US" sz="1200" dirty="0"/>
              <a:t>with ERCOT Staff on the review of ancillary service needs and implement changes as necessary.</a:t>
            </a:r>
          </a:p>
          <a:p>
            <a:pPr marL="342900" indent="-342900">
              <a:buFont typeface="+mj-lt"/>
              <a:buAutoNum type="arabicPeriod"/>
            </a:pPr>
            <a:r>
              <a:rPr lang="en-US" sz="1200" dirty="0" smtClean="0"/>
              <a:t>Maintain </a:t>
            </a:r>
            <a:r>
              <a:rPr lang="en-US" sz="1200" dirty="0"/>
              <a:t>market rules that support open access to the ERCOT markets and transmission network.</a:t>
            </a:r>
          </a:p>
          <a:p>
            <a:pPr marL="342900" indent="-342900">
              <a:buFont typeface="+mj-lt"/>
              <a:buAutoNum type="arabicPeriod"/>
            </a:pPr>
            <a:r>
              <a:rPr lang="en-US" sz="1200" dirty="0" smtClean="0"/>
              <a:t>Work </a:t>
            </a:r>
            <a:r>
              <a:rPr lang="en-US" sz="1200" dirty="0"/>
              <a:t>with ERCOT Staff to develop Protocols and market improvements that support increased data transparency and data availability to the market.</a:t>
            </a:r>
          </a:p>
          <a:p>
            <a:pPr marL="342900" indent="-342900">
              <a:buFont typeface="+mj-lt"/>
              <a:buAutoNum type="arabicPeriod"/>
            </a:pPr>
            <a:r>
              <a:rPr lang="en-US" sz="1200" dirty="0" smtClean="0"/>
              <a:t>Work </a:t>
            </a:r>
            <a:r>
              <a:rPr lang="en-US" sz="1200" dirty="0"/>
              <a:t>with ERCOT Staff to ensure appropriate credit and collateral rules exist or are created to facilitate market changes.</a:t>
            </a:r>
          </a:p>
          <a:p>
            <a:pPr marL="342900" indent="-342900">
              <a:buFont typeface="+mj-lt"/>
              <a:buAutoNum type="arabicPeriod"/>
            </a:pPr>
            <a:r>
              <a:rPr lang="en-US" sz="1200" dirty="0" smtClean="0"/>
              <a:t>Direct </a:t>
            </a:r>
            <a:r>
              <a:rPr lang="en-US" sz="1200" dirty="0"/>
              <a:t>the work of the Real-Time Co-optimization Task Force (RTCTF) in their development and delivery of market rules for the implementation of Real-Time Co-Optimization.</a:t>
            </a:r>
          </a:p>
          <a:p>
            <a:pPr marL="342900" indent="-342900">
              <a:buFont typeface="+mj-lt"/>
              <a:buAutoNum type="arabicPeriod"/>
            </a:pPr>
            <a:r>
              <a:rPr lang="en-US" sz="1200" dirty="0" smtClean="0"/>
              <a:t>Review </a:t>
            </a:r>
            <a:r>
              <a:rPr lang="en-US" sz="1200" dirty="0"/>
              <a:t>the ERCOT market design and identify barriers to entry and integration.  Direct the work of the Battery Energy Storage Task Force (BESTF) and other stakeholder bodies in their development and delivery of market rules for energy storage and distributed resources.</a:t>
            </a:r>
          </a:p>
          <a:p>
            <a:pPr marL="342900" indent="-342900">
              <a:buFont typeface="+mj-lt"/>
              <a:buAutoNum type="arabicPeriod"/>
            </a:pPr>
            <a:endParaRPr lang="en-US" sz="1400" dirty="0" smtClean="0"/>
          </a:p>
          <a:p>
            <a:r>
              <a:rPr lang="en-US" sz="1400" dirty="0"/>
              <a:t>														</a:t>
            </a:r>
          </a:p>
          <a:p>
            <a:r>
              <a:rPr lang="en-US" sz="1400" dirty="0"/>
              <a:t>																</a:t>
            </a:r>
          </a:p>
        </p:txBody>
      </p:sp>
    </p:spTree>
    <p:extLst>
      <p:ext uri="{BB962C8B-B14F-4D97-AF65-F5344CB8AC3E}">
        <p14:creationId xmlns:p14="http://schemas.microsoft.com/office/powerpoint/2010/main" val="30787634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927" y="191049"/>
            <a:ext cx="8458200" cy="570951"/>
          </a:xfrm>
        </p:spPr>
        <p:txBody>
          <a:bodyPr/>
          <a:lstStyle/>
          <a:p>
            <a:r>
              <a:rPr lang="en-US" sz="1800" dirty="0" smtClean="0"/>
              <a:t>Alignment of TAC Goals and </a:t>
            </a:r>
            <a:r>
              <a:rPr lang="en-US" sz="1800" dirty="0" smtClean="0"/>
              <a:t>Revision </a:t>
            </a:r>
            <a:r>
              <a:rPr lang="en-US" sz="1800" dirty="0" smtClean="0"/>
              <a:t>Requests with ERCOT Strategic Plan Objectives</a:t>
            </a: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8" name="Rectangle 7"/>
          <p:cNvSpPr/>
          <p:nvPr/>
        </p:nvSpPr>
        <p:spPr>
          <a:xfrm>
            <a:off x="382927" y="5341203"/>
            <a:ext cx="8610599" cy="830997"/>
          </a:xfrm>
          <a:prstGeom prst="rect">
            <a:avLst/>
          </a:prstGeom>
        </p:spPr>
        <p:txBody>
          <a:bodyPr wrap="square" numCol="2">
            <a:spAutoFit/>
          </a:bodyPr>
          <a:lstStyle/>
          <a:p>
            <a:endParaRPr lang="en-US" sz="1200" dirty="0" smtClean="0"/>
          </a:p>
          <a:p>
            <a:pPr marL="742950" lvl="1" indent="-285750">
              <a:buFont typeface="Arial" panose="020B0604020202020204" pitchFamily="34" charset="0"/>
              <a:buChar char="•"/>
            </a:pPr>
            <a:r>
              <a:rPr lang="en-US" sz="1200" b="1" dirty="0" smtClean="0">
                <a:solidFill>
                  <a:schemeClr val="tx1">
                    <a:lumMod val="65000"/>
                    <a:lumOff val="35000"/>
                  </a:schemeClr>
                </a:solidFill>
              </a:rPr>
              <a:t>Optimize use of ERCOT, Inc.’s </a:t>
            </a:r>
            <a:r>
              <a:rPr lang="en-US" sz="1200" b="1" dirty="0" smtClean="0">
                <a:solidFill>
                  <a:schemeClr val="tx1">
                    <a:lumMod val="65000"/>
                    <a:lumOff val="35000"/>
                  </a:schemeClr>
                </a:solidFill>
              </a:rPr>
              <a:t>Resources</a:t>
            </a:r>
            <a:endParaRPr lang="en-US" sz="1200" dirty="0">
              <a:solidFill>
                <a:schemeClr val="tx1">
                  <a:lumMod val="65000"/>
                  <a:lumOff val="35000"/>
                </a:schemeClr>
              </a:solidFill>
            </a:endParaRPr>
          </a:p>
          <a:p>
            <a:pPr marL="742950" lvl="1" indent="-285750">
              <a:buFont typeface="Arial" panose="020B0604020202020204" pitchFamily="34" charset="0"/>
              <a:buChar char="•"/>
            </a:pPr>
            <a:r>
              <a:rPr lang="en-US" sz="1200" b="1" dirty="0" smtClean="0">
                <a:solidFill>
                  <a:schemeClr val="accent4">
                    <a:lumMod val="75000"/>
                    <a:lumOff val="25000"/>
                  </a:schemeClr>
                </a:solidFill>
              </a:rPr>
              <a:t>Advance </a:t>
            </a:r>
            <a:r>
              <a:rPr lang="en-US" sz="1200" b="1" dirty="0" smtClean="0">
                <a:solidFill>
                  <a:schemeClr val="accent4">
                    <a:lumMod val="75000"/>
                    <a:lumOff val="25000"/>
                  </a:schemeClr>
                </a:solidFill>
              </a:rPr>
              <a:t>Competitive </a:t>
            </a:r>
            <a:r>
              <a:rPr lang="en-US" sz="1200" b="1" dirty="0" smtClean="0">
                <a:solidFill>
                  <a:schemeClr val="accent4">
                    <a:lumMod val="75000"/>
                    <a:lumOff val="25000"/>
                  </a:schemeClr>
                </a:solidFill>
              </a:rPr>
              <a:t>Solutions</a:t>
            </a:r>
          </a:p>
          <a:p>
            <a:pPr marL="742950" lvl="1" indent="-285750">
              <a:buFont typeface="Arial" panose="020B0604020202020204" pitchFamily="34" charset="0"/>
              <a:buChar char="•"/>
            </a:pPr>
            <a:endParaRPr lang="en-US" sz="1200" b="1" dirty="0" smtClean="0">
              <a:solidFill>
                <a:schemeClr val="accent1">
                  <a:lumMod val="75000"/>
                </a:schemeClr>
              </a:solidFill>
            </a:endParaRPr>
          </a:p>
          <a:p>
            <a:pPr marL="742950" lvl="1" indent="-285750">
              <a:buFont typeface="Arial" panose="020B0604020202020204" pitchFamily="34" charset="0"/>
              <a:buChar char="•"/>
            </a:pPr>
            <a:endParaRPr lang="en-US" sz="1200" b="1" dirty="0" smtClean="0">
              <a:solidFill>
                <a:schemeClr val="accent1">
                  <a:lumMod val="75000"/>
                </a:schemeClr>
              </a:solidFill>
            </a:endParaRPr>
          </a:p>
          <a:p>
            <a:pPr marL="742950" lvl="1" indent="-285750">
              <a:buFont typeface="Arial" panose="020B0604020202020204" pitchFamily="34" charset="0"/>
              <a:buChar char="•"/>
            </a:pPr>
            <a:r>
              <a:rPr lang="en-US" sz="1200" b="1" dirty="0" smtClean="0">
                <a:solidFill>
                  <a:schemeClr val="accent1">
                    <a:lumMod val="75000"/>
                  </a:schemeClr>
                </a:solidFill>
              </a:rPr>
              <a:t>Enhance </a:t>
            </a:r>
            <a:r>
              <a:rPr lang="en-US" sz="1200" b="1" dirty="0">
                <a:solidFill>
                  <a:schemeClr val="accent1">
                    <a:lumMod val="75000"/>
                  </a:schemeClr>
                </a:solidFill>
              </a:rPr>
              <a:t>Operating </a:t>
            </a:r>
            <a:r>
              <a:rPr lang="en-US" sz="1200" b="1" dirty="0" smtClean="0">
                <a:solidFill>
                  <a:schemeClr val="accent1">
                    <a:lumMod val="75000"/>
                  </a:schemeClr>
                </a:solidFill>
              </a:rPr>
              <a:t>Capabilities</a:t>
            </a:r>
            <a:endParaRPr lang="en-US" sz="1200" b="1" dirty="0">
              <a:solidFill>
                <a:schemeClr val="accent4"/>
              </a:solidFill>
            </a:endParaRPr>
          </a:p>
          <a:p>
            <a:pPr marL="742950" lvl="1" indent="-285750">
              <a:buFont typeface="Arial" panose="020B0604020202020204" pitchFamily="34" charset="0"/>
              <a:buChar char="•"/>
            </a:pPr>
            <a:r>
              <a:rPr lang="en-US" sz="1200" b="1" dirty="0" smtClean="0">
                <a:solidFill>
                  <a:schemeClr val="accent4"/>
                </a:solidFill>
              </a:rPr>
              <a:t>Improve </a:t>
            </a:r>
            <a:r>
              <a:rPr lang="en-US" sz="1200" b="1" dirty="0" smtClean="0">
                <a:solidFill>
                  <a:schemeClr val="accent4"/>
                </a:solidFill>
              </a:rPr>
              <a:t>Information Exchange</a:t>
            </a:r>
            <a:endParaRPr lang="en-US" sz="1200" dirty="0">
              <a:solidFill>
                <a:schemeClr val="accent4"/>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791360102"/>
              </p:ext>
            </p:extLst>
          </p:nvPr>
        </p:nvGraphicFramePr>
        <p:xfrm>
          <a:off x="232697" y="838200"/>
          <a:ext cx="8758903" cy="4572000"/>
        </p:xfrm>
        <a:graphic>
          <a:graphicData uri="http://schemas.openxmlformats.org/drawingml/2006/table">
            <a:tbl>
              <a:tblPr>
                <a:tableStyleId>{5C22544A-7EE6-4342-B048-85BDC9FD1C3A}</a:tableStyleId>
              </a:tblPr>
              <a:tblGrid>
                <a:gridCol w="683877"/>
                <a:gridCol w="381000"/>
                <a:gridCol w="459130"/>
                <a:gridCol w="381000"/>
                <a:gridCol w="533400"/>
                <a:gridCol w="381000"/>
                <a:gridCol w="381000"/>
                <a:gridCol w="381000"/>
                <a:gridCol w="381000"/>
                <a:gridCol w="457200"/>
                <a:gridCol w="457200"/>
                <a:gridCol w="457200"/>
                <a:gridCol w="533400"/>
                <a:gridCol w="457200"/>
                <a:gridCol w="533400"/>
                <a:gridCol w="457200"/>
                <a:gridCol w="457200"/>
                <a:gridCol w="457200"/>
                <a:gridCol w="529296"/>
              </a:tblGrid>
              <a:tr h="381000">
                <a:tc>
                  <a:txBody>
                    <a:bodyPr/>
                    <a:lstStyle/>
                    <a:p>
                      <a:pPr algn="ctr" fontAlgn="b"/>
                      <a:r>
                        <a:rPr lang="en-US" sz="1200" b="1" u="none" strike="noStrike" dirty="0">
                          <a:effectLst/>
                        </a:rPr>
                        <a:t>Request Type</a:t>
                      </a:r>
                      <a:endParaRPr lang="en-US" sz="1200" b="1" i="0" u="none" strike="noStrike" dirty="0">
                        <a:solidFill>
                          <a:srgbClr val="000000"/>
                        </a:solidFill>
                        <a:effectLst/>
                        <a:latin typeface="Calibri" panose="020F0502020204030204" pitchFamily="34" charset="0"/>
                      </a:endParaRPr>
                    </a:p>
                  </a:txBody>
                  <a:tcPr marL="5314" marR="5314" marT="5314" marB="0" anchor="b"/>
                </a:tc>
                <a:tc>
                  <a:txBody>
                    <a:bodyPr/>
                    <a:lstStyle/>
                    <a:p>
                      <a:pPr algn="ctr" fontAlgn="b"/>
                      <a:r>
                        <a:rPr lang="en-US" sz="1200" b="1" u="none" strike="noStrike" dirty="0">
                          <a:solidFill>
                            <a:schemeClr val="bg1"/>
                          </a:solidFill>
                          <a:effectLst/>
                        </a:rPr>
                        <a:t>Goal 1</a:t>
                      </a:r>
                      <a:endParaRPr lang="en-US" sz="1200" b="1" i="0" u="none" strike="noStrike" dirty="0">
                        <a:solidFill>
                          <a:schemeClr val="bg1"/>
                        </a:solidFill>
                        <a:effectLst/>
                        <a:latin typeface="Calibri" panose="020F0502020204030204" pitchFamily="34" charset="0"/>
                      </a:endParaRPr>
                    </a:p>
                  </a:txBody>
                  <a:tcPr marL="5314" marR="5314" marT="5314" marB="0" anchor="b">
                    <a:solidFill>
                      <a:schemeClr val="accent2"/>
                    </a:solidFill>
                  </a:tcPr>
                </a:tc>
                <a:tc>
                  <a:txBody>
                    <a:bodyPr/>
                    <a:lstStyle/>
                    <a:p>
                      <a:pPr algn="ctr" fontAlgn="b"/>
                      <a:r>
                        <a:rPr lang="en-US" sz="1200" b="1" u="none" strike="noStrike" dirty="0">
                          <a:solidFill>
                            <a:schemeClr val="bg1"/>
                          </a:solidFill>
                          <a:effectLst/>
                        </a:rPr>
                        <a:t>Goal 2</a:t>
                      </a:r>
                      <a:endParaRPr lang="en-US" sz="1200" b="1" i="0" u="none" strike="noStrike" dirty="0">
                        <a:solidFill>
                          <a:schemeClr val="bg1"/>
                        </a:solidFill>
                        <a:effectLst/>
                        <a:latin typeface="Calibri" panose="020F0502020204030204" pitchFamily="34" charset="0"/>
                      </a:endParaRPr>
                    </a:p>
                  </a:txBody>
                  <a:tcPr marL="5314" marR="5314" marT="5314" marB="0" anchor="b">
                    <a:solidFill>
                      <a:schemeClr val="accent1">
                        <a:lumMod val="75000"/>
                      </a:schemeClr>
                    </a:solidFill>
                  </a:tcPr>
                </a:tc>
                <a:tc>
                  <a:txBody>
                    <a:bodyPr/>
                    <a:lstStyle/>
                    <a:p>
                      <a:pPr algn="ctr" fontAlgn="b"/>
                      <a:r>
                        <a:rPr lang="en-US" sz="1200" b="1" u="none" strike="noStrike" dirty="0">
                          <a:solidFill>
                            <a:schemeClr val="bg1"/>
                          </a:solidFill>
                          <a:effectLst/>
                        </a:rPr>
                        <a:t>Goal 3</a:t>
                      </a:r>
                      <a:endParaRPr lang="en-US" sz="1200" b="1" i="0" u="none" strike="noStrike" dirty="0">
                        <a:solidFill>
                          <a:schemeClr val="bg1"/>
                        </a:solidFill>
                        <a:effectLst/>
                        <a:latin typeface="Calibri" panose="020F0502020204030204" pitchFamily="34" charset="0"/>
                      </a:endParaRPr>
                    </a:p>
                  </a:txBody>
                  <a:tcPr marL="5314" marR="5314" marT="5314" marB="0" anchor="b">
                    <a:solidFill>
                      <a:schemeClr val="accent4">
                        <a:lumMod val="75000"/>
                        <a:lumOff val="25000"/>
                      </a:schemeClr>
                    </a:solidFill>
                  </a:tcPr>
                </a:tc>
                <a:tc>
                  <a:txBody>
                    <a:bodyPr/>
                    <a:lstStyle/>
                    <a:p>
                      <a:pPr algn="ctr" fontAlgn="b"/>
                      <a:r>
                        <a:rPr lang="en-US" sz="1200" b="1" u="none" strike="noStrike" dirty="0">
                          <a:solidFill>
                            <a:schemeClr val="bg1"/>
                          </a:solidFill>
                          <a:effectLst/>
                        </a:rPr>
                        <a:t>Goal </a:t>
                      </a:r>
                      <a:endParaRPr lang="en-US" sz="1200" b="1" u="none" strike="noStrike" dirty="0" smtClean="0">
                        <a:solidFill>
                          <a:schemeClr val="bg1"/>
                        </a:solidFill>
                        <a:effectLst/>
                      </a:endParaRPr>
                    </a:p>
                    <a:p>
                      <a:pPr algn="ctr" fontAlgn="b"/>
                      <a:r>
                        <a:rPr lang="en-US" sz="1200" b="1" u="none" strike="noStrike" dirty="0" smtClean="0">
                          <a:solidFill>
                            <a:schemeClr val="bg1"/>
                          </a:solidFill>
                          <a:effectLst/>
                        </a:rPr>
                        <a:t>4</a:t>
                      </a:r>
                      <a:endParaRPr lang="en-US" sz="1200" b="1" i="0" u="none" strike="noStrike" dirty="0">
                        <a:solidFill>
                          <a:schemeClr val="bg1"/>
                        </a:solidFill>
                        <a:effectLst/>
                        <a:latin typeface="Calibri" panose="020F0502020204030204" pitchFamily="34" charset="0"/>
                      </a:endParaRPr>
                    </a:p>
                  </a:txBody>
                  <a:tcPr marL="5314" marR="5314" marT="5314" marB="0" anchor="b">
                    <a:solidFill>
                      <a:schemeClr val="accent1">
                        <a:lumMod val="75000"/>
                      </a:schemeClr>
                    </a:solidFill>
                  </a:tcPr>
                </a:tc>
                <a:tc>
                  <a:txBody>
                    <a:bodyPr/>
                    <a:lstStyle/>
                    <a:p>
                      <a:pPr algn="ctr" fontAlgn="b"/>
                      <a:r>
                        <a:rPr lang="en-US" sz="1200" b="1" u="none" strike="noStrike">
                          <a:solidFill>
                            <a:schemeClr val="bg1"/>
                          </a:solidFill>
                          <a:effectLst/>
                        </a:rPr>
                        <a:t>Goal 5</a:t>
                      </a:r>
                      <a:endParaRPr lang="en-US" sz="1200" b="1" i="0" u="none" strike="noStrike">
                        <a:solidFill>
                          <a:schemeClr val="bg1"/>
                        </a:solidFill>
                        <a:effectLst/>
                        <a:latin typeface="Calibri" panose="020F0502020204030204" pitchFamily="34" charset="0"/>
                      </a:endParaRPr>
                    </a:p>
                  </a:txBody>
                  <a:tcPr marL="5314" marR="5314" marT="5314" marB="0" anchor="b">
                    <a:solidFill>
                      <a:schemeClr val="accent4">
                        <a:lumMod val="75000"/>
                        <a:lumOff val="25000"/>
                      </a:schemeClr>
                    </a:solidFill>
                  </a:tcPr>
                </a:tc>
                <a:tc>
                  <a:txBody>
                    <a:bodyPr/>
                    <a:lstStyle/>
                    <a:p>
                      <a:pPr algn="ctr" fontAlgn="b"/>
                      <a:r>
                        <a:rPr lang="en-US" sz="1200" b="1" u="none" strike="noStrike">
                          <a:solidFill>
                            <a:schemeClr val="bg1"/>
                          </a:solidFill>
                          <a:effectLst/>
                        </a:rPr>
                        <a:t>Goal 6</a:t>
                      </a:r>
                      <a:endParaRPr lang="en-US" sz="1200" b="1" i="0" u="none" strike="noStrike">
                        <a:solidFill>
                          <a:schemeClr val="bg1"/>
                        </a:solidFill>
                        <a:effectLst/>
                        <a:latin typeface="Calibri" panose="020F0502020204030204" pitchFamily="34" charset="0"/>
                      </a:endParaRPr>
                    </a:p>
                  </a:txBody>
                  <a:tcPr marL="5314" marR="5314" marT="5314" marB="0" anchor="b">
                    <a:solidFill>
                      <a:schemeClr val="accent4">
                        <a:lumMod val="75000"/>
                        <a:lumOff val="25000"/>
                      </a:schemeClr>
                    </a:solidFill>
                  </a:tcPr>
                </a:tc>
                <a:tc>
                  <a:txBody>
                    <a:bodyPr/>
                    <a:lstStyle/>
                    <a:p>
                      <a:pPr algn="ctr" fontAlgn="b"/>
                      <a:r>
                        <a:rPr lang="en-US" sz="1200" b="1" u="none" strike="noStrike">
                          <a:solidFill>
                            <a:schemeClr val="bg1"/>
                          </a:solidFill>
                          <a:effectLst/>
                        </a:rPr>
                        <a:t>Goal 7</a:t>
                      </a:r>
                      <a:endParaRPr lang="en-US" sz="1200" b="1" i="0" u="none" strike="noStrike">
                        <a:solidFill>
                          <a:schemeClr val="bg1"/>
                        </a:solidFill>
                        <a:effectLst/>
                        <a:latin typeface="Calibri" panose="020F0502020204030204" pitchFamily="34" charset="0"/>
                      </a:endParaRPr>
                    </a:p>
                  </a:txBody>
                  <a:tcPr marL="5314" marR="5314" marT="5314" marB="0" anchor="b">
                    <a:solidFill>
                      <a:schemeClr val="accent4">
                        <a:lumMod val="75000"/>
                        <a:lumOff val="25000"/>
                      </a:schemeClr>
                    </a:solidFill>
                  </a:tcPr>
                </a:tc>
                <a:tc>
                  <a:txBody>
                    <a:bodyPr/>
                    <a:lstStyle/>
                    <a:p>
                      <a:pPr algn="ctr" fontAlgn="b"/>
                      <a:r>
                        <a:rPr lang="en-US" sz="1200" b="1" u="none" strike="noStrike">
                          <a:solidFill>
                            <a:schemeClr val="bg1"/>
                          </a:solidFill>
                          <a:effectLst/>
                        </a:rPr>
                        <a:t>Goal 8</a:t>
                      </a:r>
                      <a:endParaRPr lang="en-US" sz="1200" b="1" i="0" u="none" strike="noStrike">
                        <a:solidFill>
                          <a:schemeClr val="bg1"/>
                        </a:solidFill>
                        <a:effectLst/>
                        <a:latin typeface="Calibri" panose="020F0502020204030204" pitchFamily="34" charset="0"/>
                      </a:endParaRPr>
                    </a:p>
                  </a:txBody>
                  <a:tcPr marL="5314" marR="5314" marT="5314" marB="0" anchor="b">
                    <a:solidFill>
                      <a:schemeClr val="accent4">
                        <a:lumMod val="75000"/>
                        <a:lumOff val="25000"/>
                      </a:schemeClr>
                    </a:solidFill>
                  </a:tcPr>
                </a:tc>
                <a:tc>
                  <a:txBody>
                    <a:bodyPr/>
                    <a:lstStyle/>
                    <a:p>
                      <a:pPr algn="ctr" fontAlgn="b"/>
                      <a:r>
                        <a:rPr lang="en-US" sz="1200" b="1" u="none" strike="noStrike">
                          <a:solidFill>
                            <a:schemeClr val="bg1"/>
                          </a:solidFill>
                          <a:effectLst/>
                        </a:rPr>
                        <a:t>Goal 9</a:t>
                      </a:r>
                      <a:endParaRPr lang="en-US" sz="1200" b="1" i="0" u="none" strike="noStrike">
                        <a:solidFill>
                          <a:schemeClr val="bg1"/>
                        </a:solidFill>
                        <a:effectLst/>
                        <a:latin typeface="Calibri" panose="020F0502020204030204" pitchFamily="34" charset="0"/>
                      </a:endParaRPr>
                    </a:p>
                  </a:txBody>
                  <a:tcPr marL="5314" marR="5314" marT="5314" marB="0" anchor="b">
                    <a:solidFill>
                      <a:schemeClr val="accent4">
                        <a:lumMod val="75000"/>
                        <a:lumOff val="25000"/>
                      </a:schemeClr>
                    </a:solidFill>
                  </a:tcPr>
                </a:tc>
                <a:tc>
                  <a:txBody>
                    <a:bodyPr/>
                    <a:lstStyle/>
                    <a:p>
                      <a:pPr algn="ctr" fontAlgn="b"/>
                      <a:r>
                        <a:rPr lang="en-US" sz="1200" b="1" u="none" strike="noStrike">
                          <a:solidFill>
                            <a:schemeClr val="bg1"/>
                          </a:solidFill>
                          <a:effectLst/>
                        </a:rPr>
                        <a:t>Goal 10</a:t>
                      </a:r>
                      <a:endParaRPr lang="en-US" sz="1200" b="1" i="0" u="none" strike="noStrike">
                        <a:solidFill>
                          <a:schemeClr val="bg1"/>
                        </a:solidFill>
                        <a:effectLst/>
                        <a:latin typeface="Calibri" panose="020F0502020204030204" pitchFamily="34" charset="0"/>
                      </a:endParaRPr>
                    </a:p>
                  </a:txBody>
                  <a:tcPr marL="5314" marR="5314" marT="5314" marB="0" anchor="b">
                    <a:solidFill>
                      <a:schemeClr val="accent4">
                        <a:lumMod val="75000"/>
                        <a:lumOff val="25000"/>
                      </a:schemeClr>
                    </a:solidFill>
                  </a:tcPr>
                </a:tc>
                <a:tc>
                  <a:txBody>
                    <a:bodyPr/>
                    <a:lstStyle/>
                    <a:p>
                      <a:pPr algn="ctr" fontAlgn="b"/>
                      <a:r>
                        <a:rPr lang="en-US" sz="1200" b="1" u="none" strike="noStrike">
                          <a:solidFill>
                            <a:schemeClr val="bg1"/>
                          </a:solidFill>
                          <a:effectLst/>
                        </a:rPr>
                        <a:t>Goal 11</a:t>
                      </a:r>
                      <a:endParaRPr lang="en-US" sz="1200" b="1" i="0" u="none" strike="noStrike">
                        <a:solidFill>
                          <a:schemeClr val="bg1"/>
                        </a:solidFill>
                        <a:effectLst/>
                        <a:latin typeface="Calibri" panose="020F0502020204030204" pitchFamily="34" charset="0"/>
                      </a:endParaRPr>
                    </a:p>
                  </a:txBody>
                  <a:tcPr marL="5314" marR="5314" marT="5314" marB="0" anchor="b">
                    <a:solidFill>
                      <a:schemeClr val="accent4">
                        <a:lumMod val="75000"/>
                        <a:lumOff val="25000"/>
                      </a:schemeClr>
                    </a:solidFill>
                  </a:tcPr>
                </a:tc>
                <a:tc>
                  <a:txBody>
                    <a:bodyPr/>
                    <a:lstStyle/>
                    <a:p>
                      <a:pPr algn="ctr" fontAlgn="b"/>
                      <a:r>
                        <a:rPr lang="en-US" sz="1200" b="1" u="none" strike="noStrike">
                          <a:solidFill>
                            <a:schemeClr val="bg1"/>
                          </a:solidFill>
                          <a:effectLst/>
                        </a:rPr>
                        <a:t>Goal 12</a:t>
                      </a:r>
                      <a:endParaRPr lang="en-US" sz="1200" b="1" i="0" u="none" strike="noStrike">
                        <a:solidFill>
                          <a:schemeClr val="bg1"/>
                        </a:solidFill>
                        <a:effectLst/>
                        <a:latin typeface="Calibri" panose="020F0502020204030204" pitchFamily="34" charset="0"/>
                      </a:endParaRPr>
                    </a:p>
                  </a:txBody>
                  <a:tcPr marL="5314" marR="5314" marT="5314" marB="0" anchor="b">
                    <a:solidFill>
                      <a:schemeClr val="accent4">
                        <a:lumMod val="75000"/>
                        <a:lumOff val="25000"/>
                      </a:schemeClr>
                    </a:solidFill>
                  </a:tcPr>
                </a:tc>
                <a:tc>
                  <a:txBody>
                    <a:bodyPr/>
                    <a:lstStyle/>
                    <a:p>
                      <a:pPr algn="ctr" fontAlgn="b"/>
                      <a:r>
                        <a:rPr lang="en-US" sz="1200" b="1" u="none" strike="noStrike">
                          <a:solidFill>
                            <a:schemeClr val="bg1"/>
                          </a:solidFill>
                          <a:effectLst/>
                        </a:rPr>
                        <a:t>Goal 13</a:t>
                      </a:r>
                      <a:endParaRPr lang="en-US" sz="1200" b="1" i="0" u="none" strike="noStrike">
                        <a:solidFill>
                          <a:schemeClr val="bg1"/>
                        </a:solidFill>
                        <a:effectLst/>
                        <a:latin typeface="Calibri" panose="020F0502020204030204" pitchFamily="34" charset="0"/>
                      </a:endParaRPr>
                    </a:p>
                  </a:txBody>
                  <a:tcPr marL="5314" marR="5314" marT="5314" marB="0" anchor="b">
                    <a:solidFill>
                      <a:schemeClr val="accent4">
                        <a:lumMod val="75000"/>
                        <a:lumOff val="25000"/>
                      </a:schemeClr>
                    </a:solidFill>
                  </a:tcPr>
                </a:tc>
                <a:tc>
                  <a:txBody>
                    <a:bodyPr/>
                    <a:lstStyle/>
                    <a:p>
                      <a:pPr algn="ctr" fontAlgn="b"/>
                      <a:r>
                        <a:rPr lang="en-US" sz="1200" b="1" u="none" strike="noStrike">
                          <a:solidFill>
                            <a:schemeClr val="bg1"/>
                          </a:solidFill>
                          <a:effectLst/>
                        </a:rPr>
                        <a:t>Goal 14</a:t>
                      </a:r>
                      <a:endParaRPr lang="en-US" sz="1200" b="1" i="0" u="none" strike="noStrike">
                        <a:solidFill>
                          <a:schemeClr val="bg1"/>
                        </a:solidFill>
                        <a:effectLst/>
                        <a:latin typeface="Calibri" panose="020F0502020204030204" pitchFamily="34" charset="0"/>
                      </a:endParaRPr>
                    </a:p>
                  </a:txBody>
                  <a:tcPr marL="5314" marR="5314" marT="5314" marB="0" anchor="b">
                    <a:solidFill>
                      <a:schemeClr val="accent4"/>
                    </a:solidFill>
                  </a:tcPr>
                </a:tc>
                <a:tc>
                  <a:txBody>
                    <a:bodyPr/>
                    <a:lstStyle/>
                    <a:p>
                      <a:pPr algn="ctr" fontAlgn="b"/>
                      <a:r>
                        <a:rPr lang="en-US" sz="1200" b="1" u="none" strike="noStrike" dirty="0">
                          <a:solidFill>
                            <a:schemeClr val="bg1"/>
                          </a:solidFill>
                          <a:effectLst/>
                        </a:rPr>
                        <a:t>Goal 15</a:t>
                      </a:r>
                      <a:endParaRPr lang="en-US" sz="1200" b="1" i="0" u="none" strike="noStrike" dirty="0">
                        <a:solidFill>
                          <a:schemeClr val="bg1"/>
                        </a:solidFill>
                        <a:effectLst/>
                        <a:latin typeface="Calibri" panose="020F0502020204030204" pitchFamily="34" charset="0"/>
                      </a:endParaRPr>
                    </a:p>
                  </a:txBody>
                  <a:tcPr marL="5314" marR="5314" marT="5314" marB="0" anchor="b">
                    <a:solidFill>
                      <a:schemeClr val="accent4">
                        <a:lumMod val="75000"/>
                        <a:lumOff val="25000"/>
                      </a:schemeClr>
                    </a:solidFill>
                  </a:tcPr>
                </a:tc>
                <a:tc>
                  <a:txBody>
                    <a:bodyPr/>
                    <a:lstStyle/>
                    <a:p>
                      <a:pPr algn="ctr" fontAlgn="b"/>
                      <a:r>
                        <a:rPr lang="en-US" sz="1200" b="1" u="none" strike="noStrike">
                          <a:solidFill>
                            <a:schemeClr val="bg1"/>
                          </a:solidFill>
                          <a:effectLst/>
                        </a:rPr>
                        <a:t>Goal 16</a:t>
                      </a:r>
                      <a:endParaRPr lang="en-US" sz="1200" b="1" i="0" u="none" strike="noStrike">
                        <a:solidFill>
                          <a:schemeClr val="bg1"/>
                        </a:solidFill>
                        <a:effectLst/>
                        <a:latin typeface="Calibri" panose="020F0502020204030204" pitchFamily="34" charset="0"/>
                      </a:endParaRPr>
                    </a:p>
                  </a:txBody>
                  <a:tcPr marL="5314" marR="5314" marT="5314" marB="0" anchor="b">
                    <a:solidFill>
                      <a:schemeClr val="accent4">
                        <a:lumMod val="75000"/>
                        <a:lumOff val="25000"/>
                      </a:schemeClr>
                    </a:solidFill>
                  </a:tcPr>
                </a:tc>
                <a:tc>
                  <a:txBody>
                    <a:bodyPr/>
                    <a:lstStyle/>
                    <a:p>
                      <a:pPr algn="ctr" fontAlgn="b"/>
                      <a:r>
                        <a:rPr lang="en-US" sz="1200" b="1" u="none" strike="noStrike">
                          <a:solidFill>
                            <a:schemeClr val="bg1"/>
                          </a:solidFill>
                          <a:effectLst/>
                        </a:rPr>
                        <a:t>Goal 17</a:t>
                      </a:r>
                      <a:endParaRPr lang="en-US" sz="1200" b="1" i="0" u="none" strike="noStrike">
                        <a:solidFill>
                          <a:schemeClr val="bg1"/>
                        </a:solidFill>
                        <a:effectLst/>
                        <a:latin typeface="Calibri" panose="020F0502020204030204" pitchFamily="34" charset="0"/>
                      </a:endParaRPr>
                    </a:p>
                  </a:txBody>
                  <a:tcPr marL="5314" marR="5314" marT="5314" marB="0" anchor="b">
                    <a:solidFill>
                      <a:schemeClr val="accent1">
                        <a:lumMod val="75000"/>
                      </a:schemeClr>
                    </a:solidFill>
                  </a:tcPr>
                </a:tc>
                <a:tc>
                  <a:txBody>
                    <a:bodyPr/>
                    <a:lstStyle/>
                    <a:p>
                      <a:pPr algn="ctr" fontAlgn="b"/>
                      <a:r>
                        <a:rPr lang="en-US" sz="1200" b="1" u="none" strike="noStrike" dirty="0">
                          <a:solidFill>
                            <a:schemeClr val="bg1"/>
                          </a:solidFill>
                          <a:effectLst/>
                        </a:rPr>
                        <a:t>Goal 18</a:t>
                      </a:r>
                      <a:endParaRPr lang="en-US" sz="1200" b="1" i="0" u="none" strike="noStrike" dirty="0">
                        <a:solidFill>
                          <a:schemeClr val="bg1"/>
                        </a:solidFill>
                        <a:effectLst/>
                        <a:latin typeface="Calibri" panose="020F0502020204030204" pitchFamily="34" charset="0"/>
                      </a:endParaRPr>
                    </a:p>
                  </a:txBody>
                  <a:tcPr marL="5314" marR="5314" marT="5314" marB="0" anchor="b">
                    <a:solidFill>
                      <a:schemeClr val="accent4">
                        <a:lumMod val="75000"/>
                        <a:lumOff val="25000"/>
                      </a:schemeClr>
                    </a:solidFill>
                  </a:tcPr>
                </a:tc>
              </a:tr>
              <a:tr h="381000">
                <a:tc>
                  <a:txBody>
                    <a:bodyPr/>
                    <a:lstStyle/>
                    <a:p>
                      <a:pPr algn="ctr" fontAlgn="b"/>
                      <a:r>
                        <a:rPr lang="en-US" sz="1100" b="1" u="none" strike="noStrike" dirty="0">
                          <a:effectLst/>
                        </a:rPr>
                        <a:t>NOGRR</a:t>
                      </a:r>
                      <a:endParaRPr lang="en-US" sz="1100" b="1" i="0" u="none" strike="noStrike" dirty="0">
                        <a:solidFill>
                          <a:srgbClr val="000000"/>
                        </a:solidFill>
                        <a:effectLst/>
                        <a:latin typeface="Calibri" panose="020F0502020204030204" pitchFamily="34" charset="0"/>
                      </a:endParaRPr>
                    </a:p>
                  </a:txBody>
                  <a:tcPr marL="5314" marR="5314" marT="5314" marB="0" anchor="b"/>
                </a:tc>
                <a:tc>
                  <a:txBody>
                    <a:bodyPr/>
                    <a:lstStyle/>
                    <a:p>
                      <a:pPr algn="ctr" fontAlgn="ctr"/>
                      <a:r>
                        <a:rPr lang="en-US" sz="1200" b="0" i="0" u="none" strike="noStrike" dirty="0" smtClean="0">
                          <a:solidFill>
                            <a:schemeClr val="bg1"/>
                          </a:solidFill>
                          <a:effectLst/>
                          <a:latin typeface="Calibri" panose="020F0502020204030204" pitchFamily="34" charset="0"/>
                        </a:rPr>
                        <a:t>4</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2"/>
                    </a:solidFill>
                  </a:tcPr>
                </a:tc>
                <a:tc>
                  <a:txBody>
                    <a:bodyPr/>
                    <a:lstStyle/>
                    <a:p>
                      <a:pPr algn="ctr" fontAlgn="ctr"/>
                      <a:r>
                        <a:rPr lang="en-US" sz="1200" b="0" i="0" u="none" strike="noStrike" dirty="0" smtClean="0">
                          <a:solidFill>
                            <a:schemeClr val="bg1"/>
                          </a:solidFill>
                          <a:effectLst/>
                          <a:latin typeface="Calibri" panose="020F0502020204030204" pitchFamily="34" charset="0"/>
                        </a:rPr>
                        <a:t>6</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1">
                        <a:lumMod val="7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1">
                        <a:lumMod val="7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r>
                        <a:rPr lang="en-US" sz="1200" b="0" i="0" u="none" strike="noStrike" dirty="0" smtClean="0">
                          <a:solidFill>
                            <a:schemeClr val="bg1"/>
                          </a:solidFill>
                          <a:effectLst/>
                          <a:latin typeface="Calibri" panose="020F0502020204030204" pitchFamily="34" charset="0"/>
                        </a:rPr>
                        <a:t>5</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r>
                        <a:rPr lang="en-US" sz="1200" b="0" i="0" u="none" strike="noStrike" dirty="0" smtClean="0">
                          <a:solidFill>
                            <a:schemeClr val="bg1"/>
                          </a:solidFill>
                          <a:effectLst/>
                          <a:latin typeface="Calibri" panose="020F0502020204030204" pitchFamily="34" charset="0"/>
                        </a:rPr>
                        <a:t>3</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a:solidFill>
                          <a:schemeClr val="bg1"/>
                        </a:solidFill>
                        <a:effectLst/>
                        <a:latin typeface="Calibri" panose="020F0502020204030204" pitchFamily="34" charset="0"/>
                      </a:endParaRPr>
                    </a:p>
                  </a:txBody>
                  <a:tcPr marL="5314" marR="5314" marT="5314" marB="0" anchor="ctr">
                    <a:solidFill>
                      <a:schemeClr val="accent4"/>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r>
                        <a:rPr lang="en-US" sz="1200" b="0" i="0" u="none" strike="noStrike" dirty="0" smtClean="0">
                          <a:solidFill>
                            <a:schemeClr val="bg1"/>
                          </a:solidFill>
                          <a:effectLst/>
                          <a:latin typeface="Calibri" panose="020F0502020204030204" pitchFamily="34" charset="0"/>
                        </a:rPr>
                        <a:t>1</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r>
                        <a:rPr lang="en-US" sz="1200" b="0" i="0" u="none" strike="noStrike" dirty="0" smtClean="0">
                          <a:solidFill>
                            <a:schemeClr val="bg1"/>
                          </a:solidFill>
                          <a:effectLst/>
                          <a:latin typeface="Calibri" panose="020F0502020204030204" pitchFamily="34" charset="0"/>
                        </a:rPr>
                        <a:t>1</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1">
                        <a:lumMod val="75000"/>
                      </a:schemeClr>
                    </a:solidFill>
                  </a:tcPr>
                </a:tc>
                <a:tc>
                  <a:txBody>
                    <a:bodyPr/>
                    <a:lstStyle/>
                    <a:p>
                      <a:pPr algn="ctr" fontAlgn="ctr"/>
                      <a:r>
                        <a:rPr lang="en-US" sz="1200" b="0" i="0" u="none" strike="noStrike" dirty="0" smtClean="0">
                          <a:solidFill>
                            <a:schemeClr val="bg1"/>
                          </a:solidFill>
                          <a:effectLst/>
                          <a:latin typeface="Calibri" panose="020F0502020204030204" pitchFamily="34" charset="0"/>
                        </a:rPr>
                        <a:t>3</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r>
              <a:tr h="381000">
                <a:tc>
                  <a:txBody>
                    <a:bodyPr/>
                    <a:lstStyle/>
                    <a:p>
                      <a:pPr algn="ctr" fontAlgn="b"/>
                      <a:r>
                        <a:rPr lang="en-US" sz="1100" b="1" u="none" strike="noStrike" dirty="0">
                          <a:effectLst/>
                        </a:rPr>
                        <a:t>NPRR</a:t>
                      </a:r>
                      <a:endParaRPr lang="en-US" sz="1100" b="1" i="0" u="none" strike="noStrike" dirty="0">
                        <a:solidFill>
                          <a:srgbClr val="000000"/>
                        </a:solidFill>
                        <a:effectLst/>
                        <a:latin typeface="Calibri" panose="020F0502020204030204" pitchFamily="34" charset="0"/>
                      </a:endParaRPr>
                    </a:p>
                  </a:txBody>
                  <a:tcPr marL="5314" marR="5314" marT="5314" marB="0" anchor="b"/>
                </a:tc>
                <a:tc>
                  <a:txBody>
                    <a:bodyPr/>
                    <a:lstStyle/>
                    <a:p>
                      <a:pPr algn="ctr" fontAlgn="ctr"/>
                      <a:r>
                        <a:rPr lang="en-US" sz="1200" b="0" i="0" u="none" strike="noStrike" dirty="0" smtClean="0">
                          <a:solidFill>
                            <a:schemeClr val="bg1"/>
                          </a:solidFill>
                          <a:effectLst/>
                          <a:latin typeface="Calibri" panose="020F0502020204030204" pitchFamily="34" charset="0"/>
                        </a:rPr>
                        <a:t>20</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2"/>
                    </a:solidFill>
                  </a:tcPr>
                </a:tc>
                <a:tc>
                  <a:txBody>
                    <a:bodyPr/>
                    <a:lstStyle/>
                    <a:p>
                      <a:pPr algn="ctr" fontAlgn="ctr"/>
                      <a:r>
                        <a:rPr lang="en-US" sz="1200" b="0" i="0" u="none" strike="noStrike" dirty="0" smtClean="0">
                          <a:solidFill>
                            <a:schemeClr val="bg1"/>
                          </a:solidFill>
                          <a:effectLst/>
                          <a:latin typeface="Calibri" panose="020F0502020204030204" pitchFamily="34" charset="0"/>
                        </a:rPr>
                        <a:t>9</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1">
                        <a:lumMod val="75000"/>
                      </a:schemeClr>
                    </a:solidFill>
                  </a:tcPr>
                </a:tc>
                <a:tc>
                  <a:txBody>
                    <a:bodyPr/>
                    <a:lstStyle/>
                    <a:p>
                      <a:pPr algn="ctr" fontAlgn="ctr"/>
                      <a:r>
                        <a:rPr lang="en-US" sz="1200" b="0" i="0" u="none" strike="noStrike" dirty="0" smtClean="0">
                          <a:solidFill>
                            <a:schemeClr val="bg1"/>
                          </a:solidFill>
                          <a:effectLst/>
                          <a:latin typeface="Calibri" panose="020F0502020204030204" pitchFamily="34" charset="0"/>
                        </a:rPr>
                        <a:t>1</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r>
                        <a:rPr lang="en-US" sz="1200" b="0" i="0" u="none" strike="noStrike" dirty="0" smtClean="0">
                          <a:solidFill>
                            <a:schemeClr val="bg1"/>
                          </a:solidFill>
                          <a:effectLst/>
                          <a:latin typeface="Calibri" panose="020F0502020204030204" pitchFamily="34" charset="0"/>
                        </a:rPr>
                        <a:t>4</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1">
                        <a:lumMod val="75000"/>
                      </a:schemeClr>
                    </a:solidFill>
                  </a:tcPr>
                </a:tc>
                <a:tc>
                  <a:txBody>
                    <a:bodyPr/>
                    <a:lstStyle/>
                    <a:p>
                      <a:pPr algn="ctr" fontAlgn="ctr"/>
                      <a:r>
                        <a:rPr lang="en-US" sz="1200" b="0" i="0" u="none" strike="noStrike" dirty="0" smtClean="0">
                          <a:solidFill>
                            <a:schemeClr val="bg1"/>
                          </a:solidFill>
                          <a:effectLst/>
                          <a:latin typeface="Calibri" panose="020F0502020204030204" pitchFamily="34" charset="0"/>
                        </a:rPr>
                        <a:t>2</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r>
                        <a:rPr lang="en-US" sz="1200" b="0" i="0" u="none" strike="noStrike" dirty="0" smtClean="0">
                          <a:solidFill>
                            <a:schemeClr val="bg1"/>
                          </a:solidFill>
                          <a:effectLst/>
                          <a:latin typeface="Calibri" panose="020F0502020204030204" pitchFamily="34" charset="0"/>
                        </a:rPr>
                        <a:t>50</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r>
                        <a:rPr lang="en-US" sz="1200" b="0" i="0" u="none" strike="noStrike" dirty="0" smtClean="0">
                          <a:solidFill>
                            <a:schemeClr val="bg1"/>
                          </a:solidFill>
                          <a:effectLst/>
                          <a:latin typeface="Calibri" panose="020F0502020204030204" pitchFamily="34" charset="0"/>
                        </a:rPr>
                        <a:t>1</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r>
                        <a:rPr lang="en-US" sz="1200" b="0" i="0" u="none" strike="noStrike" dirty="0" smtClean="0">
                          <a:solidFill>
                            <a:schemeClr val="bg1"/>
                          </a:solidFill>
                          <a:effectLst/>
                          <a:latin typeface="Calibri" panose="020F0502020204030204" pitchFamily="34" charset="0"/>
                        </a:rPr>
                        <a:t>11</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r>
                        <a:rPr lang="en-US" sz="1200" b="0" i="0" u="none" strike="noStrike" dirty="0" smtClean="0">
                          <a:solidFill>
                            <a:schemeClr val="bg1"/>
                          </a:solidFill>
                          <a:effectLst/>
                          <a:latin typeface="Calibri" panose="020F0502020204030204" pitchFamily="34" charset="0"/>
                        </a:rPr>
                        <a:t>3</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r>
                        <a:rPr lang="en-US" sz="1200" b="0" i="0" u="none" strike="noStrike" dirty="0" smtClean="0">
                          <a:solidFill>
                            <a:schemeClr val="bg1"/>
                          </a:solidFill>
                          <a:effectLst/>
                          <a:latin typeface="Calibri" panose="020F0502020204030204" pitchFamily="34" charset="0"/>
                        </a:rPr>
                        <a:t>3</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r>
                        <a:rPr lang="en-US" sz="1200" b="0" i="0" u="none" strike="noStrike" dirty="0" smtClean="0">
                          <a:solidFill>
                            <a:schemeClr val="bg1"/>
                          </a:solidFill>
                          <a:effectLst/>
                          <a:latin typeface="Calibri" panose="020F0502020204030204" pitchFamily="34" charset="0"/>
                        </a:rPr>
                        <a:t>3</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r>
                        <a:rPr lang="en-US" sz="1200" b="0" i="0" u="none" strike="noStrike" dirty="0" smtClean="0">
                          <a:solidFill>
                            <a:schemeClr val="bg1"/>
                          </a:solidFill>
                          <a:effectLst/>
                          <a:latin typeface="Calibri" panose="020F0502020204030204" pitchFamily="34" charset="0"/>
                        </a:rPr>
                        <a:t>9</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solidFill>
                  </a:tcPr>
                </a:tc>
                <a:tc>
                  <a:txBody>
                    <a:bodyPr/>
                    <a:lstStyle/>
                    <a:p>
                      <a:pPr algn="ctr" fontAlgn="ctr"/>
                      <a:r>
                        <a:rPr lang="en-US" sz="1200" b="0" i="0" u="none" strike="noStrike" dirty="0" smtClean="0">
                          <a:solidFill>
                            <a:schemeClr val="bg1"/>
                          </a:solidFill>
                          <a:effectLst/>
                          <a:latin typeface="Calibri" panose="020F0502020204030204" pitchFamily="34" charset="0"/>
                        </a:rPr>
                        <a:t>5</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r>
                        <a:rPr lang="en-US" sz="1200" b="0" i="0" u="none" strike="noStrike" dirty="0" smtClean="0">
                          <a:solidFill>
                            <a:schemeClr val="bg1"/>
                          </a:solidFill>
                          <a:effectLst/>
                          <a:latin typeface="Calibri" panose="020F0502020204030204" pitchFamily="34" charset="0"/>
                        </a:rPr>
                        <a:t>7</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r>
                        <a:rPr lang="en-US" sz="1200" b="0" i="0" u="none" strike="noStrike" dirty="0" smtClean="0">
                          <a:solidFill>
                            <a:schemeClr val="bg1"/>
                          </a:solidFill>
                          <a:effectLst/>
                          <a:latin typeface="Calibri" panose="020F0502020204030204" pitchFamily="34" charset="0"/>
                        </a:rPr>
                        <a:t>2</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1">
                        <a:lumMod val="75000"/>
                      </a:schemeClr>
                    </a:solidFill>
                  </a:tcPr>
                </a:tc>
                <a:tc>
                  <a:txBody>
                    <a:bodyPr/>
                    <a:lstStyle/>
                    <a:p>
                      <a:pPr algn="ctr" fontAlgn="ctr"/>
                      <a:r>
                        <a:rPr lang="en-US" sz="1200" b="0" i="0" u="none" strike="noStrike" dirty="0" smtClean="0">
                          <a:solidFill>
                            <a:schemeClr val="bg1"/>
                          </a:solidFill>
                          <a:effectLst/>
                          <a:latin typeface="Calibri" panose="020F0502020204030204" pitchFamily="34" charset="0"/>
                        </a:rPr>
                        <a:t>13</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r>
              <a:tr h="381000">
                <a:tc>
                  <a:txBody>
                    <a:bodyPr/>
                    <a:lstStyle/>
                    <a:p>
                      <a:pPr algn="ctr" fontAlgn="b"/>
                      <a:r>
                        <a:rPr lang="en-US" sz="1100" b="1" u="none" strike="noStrike" dirty="0">
                          <a:effectLst/>
                        </a:rPr>
                        <a:t>PGRR</a:t>
                      </a:r>
                      <a:endParaRPr lang="en-US" sz="1100" b="1" i="0" u="none" strike="noStrike" dirty="0">
                        <a:solidFill>
                          <a:srgbClr val="000000"/>
                        </a:solidFill>
                        <a:effectLst/>
                        <a:latin typeface="Calibri" panose="020F0502020204030204" pitchFamily="34" charset="0"/>
                      </a:endParaRPr>
                    </a:p>
                  </a:txBody>
                  <a:tcPr marL="5314" marR="5314" marT="5314" marB="0" anchor="b"/>
                </a:tc>
                <a:tc>
                  <a:txBody>
                    <a:bodyPr/>
                    <a:lstStyle/>
                    <a:p>
                      <a:pPr algn="ctr" fontAlgn="ctr"/>
                      <a:r>
                        <a:rPr lang="en-US" sz="1200" b="0" i="0" u="none" strike="noStrike" dirty="0" smtClean="0">
                          <a:solidFill>
                            <a:schemeClr val="bg1"/>
                          </a:solidFill>
                          <a:effectLst/>
                          <a:latin typeface="Calibri" panose="020F0502020204030204" pitchFamily="34" charset="0"/>
                        </a:rPr>
                        <a:t>1</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2"/>
                    </a:solidFill>
                  </a:tcPr>
                </a:tc>
                <a:tc>
                  <a:txBody>
                    <a:bodyPr/>
                    <a:lstStyle/>
                    <a:p>
                      <a:pPr algn="ctr" fontAlgn="ctr"/>
                      <a:r>
                        <a:rPr lang="en-US" sz="1200" b="0" i="0" u="none" strike="noStrike" dirty="0" smtClean="0">
                          <a:solidFill>
                            <a:schemeClr val="bg1"/>
                          </a:solidFill>
                          <a:effectLst/>
                          <a:latin typeface="Calibri" panose="020F0502020204030204" pitchFamily="34" charset="0"/>
                        </a:rPr>
                        <a:t>6</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1">
                        <a:lumMod val="75000"/>
                      </a:schemeClr>
                    </a:solidFill>
                  </a:tcPr>
                </a:tc>
                <a:tc>
                  <a:txBody>
                    <a:bodyPr/>
                    <a:lstStyle/>
                    <a:p>
                      <a:pPr algn="ctr" fontAlgn="ctr"/>
                      <a:r>
                        <a:rPr lang="en-US" sz="1200" b="0" i="0" u="none" strike="noStrike" dirty="0" smtClean="0">
                          <a:solidFill>
                            <a:schemeClr val="bg1"/>
                          </a:solidFill>
                          <a:effectLst/>
                          <a:latin typeface="Calibri" panose="020F0502020204030204" pitchFamily="34" charset="0"/>
                        </a:rPr>
                        <a:t>1</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r>
                        <a:rPr lang="en-US" sz="1200" b="0" i="0" u="none" strike="noStrike" dirty="0" smtClean="0">
                          <a:solidFill>
                            <a:schemeClr val="bg1"/>
                          </a:solidFill>
                          <a:effectLst/>
                          <a:latin typeface="Calibri" panose="020F0502020204030204" pitchFamily="34" charset="0"/>
                        </a:rPr>
                        <a:t>1</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1">
                        <a:lumMod val="7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r>
                        <a:rPr lang="en-US" sz="1200" b="0" i="0" u="none" strike="noStrike" dirty="0" smtClean="0">
                          <a:solidFill>
                            <a:schemeClr val="bg1"/>
                          </a:solidFill>
                          <a:effectLst/>
                          <a:latin typeface="Calibri" panose="020F0502020204030204" pitchFamily="34" charset="0"/>
                        </a:rPr>
                        <a:t>5</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r>
                        <a:rPr lang="en-US" sz="1200" b="0" i="0" u="none" strike="noStrike" dirty="0" smtClean="0">
                          <a:solidFill>
                            <a:schemeClr val="bg1"/>
                          </a:solidFill>
                          <a:effectLst/>
                          <a:latin typeface="Calibri" panose="020F0502020204030204" pitchFamily="34" charset="0"/>
                        </a:rPr>
                        <a:t>1</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r>
                        <a:rPr lang="en-US" sz="1200" b="0" i="0" u="none" strike="noStrike" dirty="0" smtClean="0">
                          <a:solidFill>
                            <a:schemeClr val="bg1"/>
                          </a:solidFill>
                          <a:effectLst/>
                          <a:latin typeface="Calibri" panose="020F0502020204030204" pitchFamily="34" charset="0"/>
                        </a:rPr>
                        <a:t>1</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1">
                        <a:lumMod val="75000"/>
                      </a:schemeClr>
                    </a:solidFill>
                  </a:tcPr>
                </a:tc>
                <a:tc>
                  <a:txBody>
                    <a:bodyPr/>
                    <a:lstStyle/>
                    <a:p>
                      <a:pPr algn="ctr" fontAlgn="ctr"/>
                      <a:r>
                        <a:rPr lang="en-US" sz="1200" b="0" i="0" u="none" strike="noStrike" dirty="0" smtClean="0">
                          <a:solidFill>
                            <a:schemeClr val="bg1"/>
                          </a:solidFill>
                          <a:effectLst/>
                          <a:latin typeface="Calibri" panose="020F0502020204030204" pitchFamily="34" charset="0"/>
                        </a:rPr>
                        <a:t>1</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r>
              <a:tr h="381000">
                <a:tc>
                  <a:txBody>
                    <a:bodyPr/>
                    <a:lstStyle/>
                    <a:p>
                      <a:pPr marL="0" algn="ctr" defTabSz="914400" rtl="0" eaLnBrk="1" fontAlgn="b" latinLnBrk="0" hangingPunct="1"/>
                      <a:r>
                        <a:rPr lang="en-US" sz="1100" b="1" u="none" strike="noStrike" kern="1200" dirty="0" smtClean="0">
                          <a:solidFill>
                            <a:schemeClr val="dk1"/>
                          </a:solidFill>
                          <a:effectLst/>
                          <a:latin typeface="+mn-lt"/>
                          <a:ea typeface="+mn-ea"/>
                          <a:cs typeface="+mn-cs"/>
                        </a:rPr>
                        <a:t>RMGRR</a:t>
                      </a:r>
                      <a:endParaRPr lang="en-US" sz="1100" b="1" u="none" strike="noStrike" kern="1200" dirty="0">
                        <a:solidFill>
                          <a:schemeClr val="dk1"/>
                        </a:solidFill>
                        <a:effectLst/>
                        <a:latin typeface="+mn-lt"/>
                        <a:ea typeface="+mn-ea"/>
                        <a:cs typeface="+mn-cs"/>
                      </a:endParaRPr>
                    </a:p>
                  </a:txBody>
                  <a:tcPr marL="5314" marR="5314" marT="5314" marB="0" anchor="b"/>
                </a:tc>
                <a:tc>
                  <a:txBody>
                    <a:bodyPr/>
                    <a:lstStyle/>
                    <a:p>
                      <a:pPr marL="0" algn="ctr" defTabSz="914400" rtl="0" eaLnBrk="1" fontAlgn="b" latinLnBrk="0" hangingPunct="1"/>
                      <a:endParaRPr lang="en-US" sz="1100" b="1" u="none" strike="noStrike" kern="1200" dirty="0">
                        <a:solidFill>
                          <a:schemeClr val="dk1"/>
                        </a:solidFill>
                        <a:effectLst/>
                        <a:latin typeface="+mn-lt"/>
                        <a:ea typeface="+mn-ea"/>
                        <a:cs typeface="+mn-cs"/>
                      </a:endParaRPr>
                    </a:p>
                  </a:txBody>
                  <a:tcPr marL="5314" marR="5314" marT="5314" marB="0" anchor="ctr">
                    <a:solidFill>
                      <a:schemeClr val="accent2"/>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1">
                        <a:lumMod val="7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1">
                        <a:lumMod val="75000"/>
                      </a:schemeClr>
                    </a:solidFill>
                  </a:tcPr>
                </a:tc>
                <a:tc>
                  <a:txBody>
                    <a:bodyPr/>
                    <a:lstStyle/>
                    <a:p>
                      <a:pPr algn="ctr" fontAlgn="ctr"/>
                      <a:endParaRPr lang="en-US" sz="1200" b="0" i="0" u="none" strike="noStrike">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1">
                        <a:lumMod val="7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r>
              <a:tr h="381000">
                <a:tc>
                  <a:txBody>
                    <a:bodyPr/>
                    <a:lstStyle/>
                    <a:p>
                      <a:pPr algn="ctr" fontAlgn="b"/>
                      <a:r>
                        <a:rPr lang="en-US" sz="1100" b="1" u="none" strike="noStrike" dirty="0" smtClean="0">
                          <a:effectLst/>
                        </a:rPr>
                        <a:t>SCR</a:t>
                      </a:r>
                      <a:endParaRPr lang="en-US" sz="1100" b="1" i="0" u="none" strike="noStrike" dirty="0">
                        <a:solidFill>
                          <a:srgbClr val="000000"/>
                        </a:solidFill>
                        <a:effectLst/>
                        <a:latin typeface="Calibri" panose="020F0502020204030204" pitchFamily="34" charset="0"/>
                      </a:endParaRPr>
                    </a:p>
                  </a:txBody>
                  <a:tcPr marL="5314" marR="5314" marT="5314" marB="0" anchor="b"/>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2"/>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1">
                        <a:lumMod val="7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1">
                        <a:lumMod val="75000"/>
                      </a:schemeClr>
                    </a:solidFill>
                  </a:tcPr>
                </a:tc>
                <a:tc>
                  <a:txBody>
                    <a:bodyPr/>
                    <a:lstStyle/>
                    <a:p>
                      <a:pPr algn="ctr" fontAlgn="ctr"/>
                      <a:endParaRPr lang="en-US" sz="1200" b="0" i="0" u="none" strike="noStrike">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r>
                        <a:rPr lang="en-US" sz="1200" b="0" i="0" u="none" strike="noStrike" dirty="0" smtClean="0">
                          <a:solidFill>
                            <a:schemeClr val="bg1"/>
                          </a:solidFill>
                          <a:effectLst/>
                          <a:latin typeface="Calibri" panose="020F0502020204030204" pitchFamily="34" charset="0"/>
                        </a:rPr>
                        <a:t>4</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r>
                        <a:rPr lang="en-US" sz="1200" b="0" i="0" u="none" strike="noStrike" dirty="0" smtClean="0">
                          <a:solidFill>
                            <a:schemeClr val="bg1"/>
                          </a:solidFill>
                          <a:effectLst/>
                          <a:latin typeface="Calibri" panose="020F0502020204030204" pitchFamily="34" charset="0"/>
                        </a:rPr>
                        <a:t>2</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1">
                        <a:lumMod val="7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r>
              <a:tr h="381000">
                <a:tc>
                  <a:txBody>
                    <a:bodyPr/>
                    <a:lstStyle/>
                    <a:p>
                      <a:pPr marL="0" algn="ctr" defTabSz="914400" rtl="0" eaLnBrk="1" fontAlgn="b" latinLnBrk="0" hangingPunct="1"/>
                      <a:r>
                        <a:rPr lang="en-US" sz="1100" b="1" u="none" strike="noStrike" kern="1200" dirty="0" smtClean="0">
                          <a:solidFill>
                            <a:schemeClr val="dk1"/>
                          </a:solidFill>
                          <a:effectLst/>
                          <a:latin typeface="+mn-lt"/>
                          <a:ea typeface="+mn-ea"/>
                          <a:cs typeface="+mn-cs"/>
                        </a:rPr>
                        <a:t>LPGRR</a:t>
                      </a:r>
                      <a:endParaRPr lang="en-US" sz="1100" b="1" u="none" strike="noStrike" kern="1200" dirty="0">
                        <a:solidFill>
                          <a:schemeClr val="dk1"/>
                        </a:solidFill>
                        <a:effectLst/>
                        <a:latin typeface="+mn-lt"/>
                        <a:ea typeface="+mn-ea"/>
                        <a:cs typeface="+mn-cs"/>
                      </a:endParaRPr>
                    </a:p>
                  </a:txBody>
                  <a:tcPr marL="5314" marR="5314" marT="5314" marB="0" anchor="b"/>
                </a:tc>
                <a:tc>
                  <a:txBody>
                    <a:bodyPr/>
                    <a:lstStyle/>
                    <a:p>
                      <a:pPr marL="0" algn="ctr" defTabSz="914400" rtl="0" eaLnBrk="1" fontAlgn="b" latinLnBrk="0" hangingPunct="1"/>
                      <a:endParaRPr lang="en-US" sz="1200" b="1" u="none" strike="noStrike" kern="1200" dirty="0">
                        <a:solidFill>
                          <a:schemeClr val="dk1"/>
                        </a:solidFill>
                        <a:effectLst/>
                        <a:latin typeface="+mn-lt"/>
                        <a:ea typeface="+mn-ea"/>
                        <a:cs typeface="+mn-cs"/>
                      </a:endParaRPr>
                    </a:p>
                  </a:txBody>
                  <a:tcPr marL="5314" marR="5314" marT="5314" marB="0" anchor="ctr">
                    <a:solidFill>
                      <a:schemeClr val="accent2"/>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1">
                        <a:lumMod val="7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1">
                        <a:lumMod val="7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r>
                        <a:rPr lang="en-US" sz="1200" b="0" i="0" u="none" strike="noStrike" dirty="0" smtClean="0">
                          <a:solidFill>
                            <a:schemeClr val="bg1"/>
                          </a:solidFill>
                          <a:effectLst/>
                          <a:latin typeface="Calibri" panose="020F0502020204030204" pitchFamily="34" charset="0"/>
                        </a:rPr>
                        <a:t>1</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r>
                        <a:rPr lang="en-US" sz="1200" b="0" i="0" u="none" strike="noStrike" dirty="0" smtClean="0">
                          <a:solidFill>
                            <a:schemeClr val="bg1"/>
                          </a:solidFill>
                          <a:effectLst/>
                          <a:latin typeface="Calibri" panose="020F0502020204030204" pitchFamily="34" charset="0"/>
                        </a:rPr>
                        <a:t>1</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1">
                        <a:lumMod val="7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r>
              <a:tr h="381000">
                <a:tc>
                  <a:txBody>
                    <a:bodyPr/>
                    <a:lstStyle/>
                    <a:p>
                      <a:pPr algn="ctr" fontAlgn="b"/>
                      <a:r>
                        <a:rPr lang="en-US" sz="1100" b="1" u="none" strike="noStrike" dirty="0" smtClean="0">
                          <a:effectLst/>
                        </a:rPr>
                        <a:t>VCMRR</a:t>
                      </a:r>
                      <a:endParaRPr lang="en-US" sz="1100" b="1" i="0" u="none" strike="noStrike" dirty="0">
                        <a:solidFill>
                          <a:srgbClr val="000000"/>
                        </a:solidFill>
                        <a:effectLst/>
                        <a:latin typeface="Calibri" panose="020F0502020204030204" pitchFamily="34" charset="0"/>
                      </a:endParaRPr>
                    </a:p>
                  </a:txBody>
                  <a:tcPr marL="5314" marR="5314" marT="5314" marB="0" anchor="b"/>
                </a:tc>
                <a:tc>
                  <a:txBody>
                    <a:bodyPr/>
                    <a:lstStyle/>
                    <a:p>
                      <a:pPr algn="ctr" fontAlgn="ctr"/>
                      <a:r>
                        <a:rPr lang="en-US" sz="1200" b="0" i="0" u="none" strike="noStrike" dirty="0" smtClean="0">
                          <a:solidFill>
                            <a:schemeClr val="bg1"/>
                          </a:solidFill>
                          <a:effectLst/>
                          <a:latin typeface="Calibri" panose="020F0502020204030204" pitchFamily="34" charset="0"/>
                        </a:rPr>
                        <a:t>1</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2"/>
                    </a:solidFill>
                  </a:tcPr>
                </a:tc>
                <a:tc>
                  <a:txBody>
                    <a:bodyPr/>
                    <a:lstStyle/>
                    <a:p>
                      <a:pPr algn="ctr" fontAlgn="ctr"/>
                      <a:r>
                        <a:rPr lang="en-US" sz="1200" b="0" i="0" u="none" strike="noStrike" dirty="0" smtClean="0">
                          <a:solidFill>
                            <a:schemeClr val="bg1"/>
                          </a:solidFill>
                          <a:effectLst/>
                          <a:latin typeface="Calibri" panose="020F0502020204030204" pitchFamily="34" charset="0"/>
                        </a:rPr>
                        <a:t>1</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1">
                        <a:lumMod val="7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1">
                        <a:lumMod val="7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1">
                        <a:lumMod val="75000"/>
                      </a:schemeClr>
                    </a:solidFill>
                  </a:tcPr>
                </a:tc>
                <a:tc>
                  <a:txBody>
                    <a:bodyPr/>
                    <a:lstStyle/>
                    <a:p>
                      <a:pPr algn="ctr" fontAlgn="ctr"/>
                      <a:r>
                        <a:rPr lang="en-US" sz="1200" b="0" i="0" u="none" strike="noStrike" dirty="0" smtClean="0">
                          <a:solidFill>
                            <a:schemeClr val="bg1"/>
                          </a:solidFill>
                          <a:effectLst/>
                          <a:latin typeface="Calibri" panose="020F0502020204030204" pitchFamily="34" charset="0"/>
                        </a:rPr>
                        <a:t>1</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r>
              <a:tr h="381000">
                <a:tc>
                  <a:txBody>
                    <a:bodyPr/>
                    <a:lstStyle/>
                    <a:p>
                      <a:pPr algn="ctr" fontAlgn="b"/>
                      <a:r>
                        <a:rPr lang="en-US" sz="1100" b="1" u="none" strike="noStrike" dirty="0">
                          <a:effectLst/>
                        </a:rPr>
                        <a:t>RRGRR</a:t>
                      </a:r>
                      <a:endParaRPr lang="en-US" sz="1100" b="1" i="0" u="none" strike="noStrike" dirty="0">
                        <a:solidFill>
                          <a:srgbClr val="000000"/>
                        </a:solidFill>
                        <a:effectLst/>
                        <a:latin typeface="Calibri" panose="020F0502020204030204" pitchFamily="34" charset="0"/>
                      </a:endParaRPr>
                    </a:p>
                  </a:txBody>
                  <a:tcPr marL="5314" marR="5314" marT="5314" marB="0" anchor="b"/>
                </a:tc>
                <a:tc>
                  <a:txBody>
                    <a:bodyPr/>
                    <a:lstStyle/>
                    <a:p>
                      <a:pPr algn="ctr" fontAlgn="ctr"/>
                      <a:r>
                        <a:rPr lang="en-US" sz="1200" b="0" i="0" u="none" strike="noStrike" dirty="0" smtClean="0">
                          <a:solidFill>
                            <a:schemeClr val="bg1"/>
                          </a:solidFill>
                          <a:effectLst/>
                          <a:latin typeface="Calibri" panose="020F0502020204030204" pitchFamily="34" charset="0"/>
                        </a:rPr>
                        <a:t>2</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2"/>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1">
                        <a:lumMod val="7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r>
                        <a:rPr lang="en-US" sz="1200" b="0" i="0" u="none" strike="noStrike" dirty="0" smtClean="0">
                          <a:solidFill>
                            <a:schemeClr val="bg1"/>
                          </a:solidFill>
                          <a:effectLst/>
                          <a:latin typeface="Calibri" panose="020F0502020204030204" pitchFamily="34" charset="0"/>
                        </a:rPr>
                        <a:t>1</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1">
                        <a:lumMod val="7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r>
                        <a:rPr lang="en-US" sz="1200" b="0" i="0" u="none" strike="noStrike" dirty="0" smtClean="0">
                          <a:solidFill>
                            <a:schemeClr val="bg1"/>
                          </a:solidFill>
                          <a:effectLst/>
                          <a:latin typeface="Calibri" panose="020F0502020204030204" pitchFamily="34" charset="0"/>
                        </a:rPr>
                        <a:t>4</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r>
                        <a:rPr lang="en-US" sz="1200" b="0" i="0" u="none" strike="noStrike" dirty="0" smtClean="0">
                          <a:solidFill>
                            <a:schemeClr val="bg1"/>
                          </a:solidFill>
                          <a:effectLst/>
                          <a:latin typeface="Calibri" panose="020F0502020204030204" pitchFamily="34" charset="0"/>
                        </a:rPr>
                        <a:t>2</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1">
                        <a:lumMod val="75000"/>
                      </a:schemeClr>
                    </a:solidFill>
                  </a:tcPr>
                </a:tc>
                <a:tc>
                  <a:txBody>
                    <a:bodyPr/>
                    <a:lstStyle/>
                    <a:p>
                      <a:pPr algn="ctr" fontAlgn="ctr"/>
                      <a:r>
                        <a:rPr lang="en-US" sz="1200" b="0" i="0" u="none" strike="noStrike" dirty="0" smtClean="0">
                          <a:solidFill>
                            <a:schemeClr val="bg1"/>
                          </a:solidFill>
                          <a:effectLst/>
                          <a:latin typeface="Calibri" panose="020F0502020204030204" pitchFamily="34" charset="0"/>
                        </a:rPr>
                        <a:t>2</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r>
              <a:tr h="381000">
                <a:tc>
                  <a:txBody>
                    <a:bodyPr/>
                    <a:lstStyle/>
                    <a:p>
                      <a:pPr algn="ctr" fontAlgn="b"/>
                      <a:r>
                        <a:rPr lang="en-US" sz="1100" b="1" u="none" strike="noStrike" dirty="0" smtClean="0">
                          <a:effectLst/>
                        </a:rPr>
                        <a:t>SMOGRR</a:t>
                      </a:r>
                      <a:endParaRPr lang="en-US" sz="1100" b="1" i="0" u="none" strike="noStrike" dirty="0">
                        <a:solidFill>
                          <a:srgbClr val="000000"/>
                        </a:solidFill>
                        <a:effectLst/>
                        <a:latin typeface="Calibri" panose="020F0502020204030204" pitchFamily="34" charset="0"/>
                      </a:endParaRPr>
                    </a:p>
                  </a:txBody>
                  <a:tcPr marL="5314" marR="5314" marT="5314" marB="0" anchor="b"/>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2"/>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1">
                        <a:lumMod val="7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1">
                        <a:lumMod val="7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r>
                        <a:rPr lang="en-US" sz="1200" b="0" i="0" u="none" strike="noStrike" dirty="0" smtClean="0">
                          <a:solidFill>
                            <a:schemeClr val="bg1"/>
                          </a:solidFill>
                          <a:effectLst/>
                          <a:latin typeface="Calibri" panose="020F0502020204030204" pitchFamily="34" charset="0"/>
                        </a:rPr>
                        <a:t>1</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a:solidFill>
                          <a:schemeClr val="bg1"/>
                        </a:solidFill>
                        <a:effectLst/>
                        <a:latin typeface="Calibri" panose="020F0502020204030204" pitchFamily="34" charset="0"/>
                      </a:endParaRPr>
                    </a:p>
                  </a:txBody>
                  <a:tcPr marL="5314" marR="5314" marT="5314" marB="0" anchor="ctr">
                    <a:solidFill>
                      <a:schemeClr val="accent4"/>
                    </a:solidFill>
                  </a:tcPr>
                </a:tc>
                <a:tc>
                  <a:txBody>
                    <a:bodyPr/>
                    <a:lstStyle/>
                    <a:p>
                      <a:pPr algn="ctr" fontAlgn="ctr"/>
                      <a:endParaRPr lang="en-US" sz="1200" b="0" i="0" u="none" strike="noStrike">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ctr"/>
                      <a:endParaRPr lang="en-US" sz="1200" b="0" i="0" u="none" strike="noStrike">
                        <a:solidFill>
                          <a:schemeClr val="bg1"/>
                        </a:solidFill>
                        <a:effectLst/>
                        <a:latin typeface="Calibri" panose="020F0502020204030204" pitchFamily="34" charset="0"/>
                      </a:endParaRPr>
                    </a:p>
                  </a:txBody>
                  <a:tcPr marL="5314" marR="5314" marT="5314" marB="0" anchor="ctr">
                    <a:solidFill>
                      <a:schemeClr val="accent1">
                        <a:lumMod val="75000"/>
                      </a:schemeClr>
                    </a:solidFill>
                  </a:tcPr>
                </a:tc>
                <a:tc>
                  <a:txBody>
                    <a:bodyPr/>
                    <a:lstStyle/>
                    <a:p>
                      <a:pPr algn="ctr" fontAlgn="ct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r>
              <a:tr h="381000">
                <a:tc>
                  <a:txBody>
                    <a:bodyPr/>
                    <a:lstStyle/>
                    <a:p>
                      <a:pPr algn="ctr" fontAlgn="b"/>
                      <a:r>
                        <a:rPr lang="en-US" sz="1100" b="1" u="none" strike="noStrike" dirty="0" smtClean="0">
                          <a:effectLst/>
                        </a:rPr>
                        <a:t>OBDRR</a:t>
                      </a:r>
                      <a:endParaRPr lang="en-US" sz="1100" b="1" i="0" u="none" strike="noStrike" dirty="0">
                        <a:solidFill>
                          <a:srgbClr val="000000"/>
                        </a:solidFill>
                        <a:effectLst/>
                        <a:latin typeface="Calibri" panose="020F0502020204030204" pitchFamily="34" charset="0"/>
                      </a:endParaRPr>
                    </a:p>
                  </a:txBody>
                  <a:tcPr marL="5314" marR="5314" marT="5314" marB="0" anchor="b"/>
                </a:tc>
                <a:tc>
                  <a:txBody>
                    <a:bodyPr/>
                    <a:lstStyle/>
                    <a:p>
                      <a:pPr algn="ctr" fontAlgn="b"/>
                      <a:r>
                        <a:rPr lang="en-US" sz="1200" b="0" i="0" u="none" strike="noStrike" dirty="0" smtClean="0">
                          <a:solidFill>
                            <a:schemeClr val="bg1"/>
                          </a:solidFill>
                          <a:effectLst/>
                          <a:latin typeface="Calibri" panose="020F0502020204030204" pitchFamily="34" charset="0"/>
                        </a:rPr>
                        <a:t>2</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2"/>
                    </a:solidFill>
                  </a:tcPr>
                </a:tc>
                <a:tc>
                  <a:txBody>
                    <a:bodyPr/>
                    <a:lstStyle/>
                    <a:p>
                      <a:pPr algn="ctr" fontAlgn="b"/>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1">
                        <a:lumMod val="75000"/>
                      </a:schemeClr>
                    </a:solidFill>
                  </a:tcPr>
                </a:tc>
                <a:tc>
                  <a:txBody>
                    <a:bodyPr/>
                    <a:lstStyle/>
                    <a:p>
                      <a:pPr algn="ctr" fontAlgn="b"/>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b"/>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1">
                        <a:lumMod val="75000"/>
                      </a:schemeClr>
                    </a:solidFill>
                  </a:tcPr>
                </a:tc>
                <a:tc>
                  <a:txBody>
                    <a:bodyPr/>
                    <a:lstStyle/>
                    <a:p>
                      <a:pPr algn="ctr" fontAlgn="b"/>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b"/>
                      <a:r>
                        <a:rPr lang="en-US" sz="1200" b="0" i="0" u="none" strike="noStrike" dirty="0" smtClean="0">
                          <a:solidFill>
                            <a:schemeClr val="bg1"/>
                          </a:solidFill>
                          <a:effectLst/>
                          <a:latin typeface="Calibri" panose="020F0502020204030204" pitchFamily="34" charset="0"/>
                        </a:rPr>
                        <a:t>3</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b"/>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b"/>
                      <a:r>
                        <a:rPr lang="en-US" sz="1200" b="0" i="0" u="none" strike="noStrike" dirty="0" smtClean="0">
                          <a:solidFill>
                            <a:schemeClr val="bg1"/>
                          </a:solidFill>
                          <a:effectLst/>
                          <a:latin typeface="Calibri" panose="020F0502020204030204" pitchFamily="34" charset="0"/>
                        </a:rPr>
                        <a:t>1</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b"/>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b"/>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b"/>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b"/>
                      <a:r>
                        <a:rPr lang="en-US" sz="1200" b="0" i="0" u="none" strike="noStrike" dirty="0" smtClean="0">
                          <a:solidFill>
                            <a:schemeClr val="bg1"/>
                          </a:solidFill>
                          <a:effectLst/>
                          <a:latin typeface="Calibri" panose="020F0502020204030204" pitchFamily="34" charset="0"/>
                        </a:rPr>
                        <a:t>1</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b"/>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b"/>
                      <a:r>
                        <a:rPr lang="en-US" sz="1200" b="0" i="0" u="none" strike="noStrike" dirty="0" smtClean="0">
                          <a:solidFill>
                            <a:schemeClr val="bg1"/>
                          </a:solidFill>
                          <a:effectLst/>
                          <a:latin typeface="Calibri" panose="020F0502020204030204" pitchFamily="34" charset="0"/>
                        </a:rPr>
                        <a:t>1</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solidFill>
                  </a:tcPr>
                </a:tc>
                <a:tc>
                  <a:txBody>
                    <a:bodyPr/>
                    <a:lstStyle/>
                    <a:p>
                      <a:pPr algn="ctr" fontAlgn="b"/>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b"/>
                      <a:r>
                        <a:rPr lang="en-US" sz="1200" b="0" i="0" u="none" strike="noStrike" dirty="0" smtClean="0">
                          <a:solidFill>
                            <a:schemeClr val="bg1"/>
                          </a:solidFill>
                          <a:effectLst/>
                          <a:latin typeface="Calibri" panose="020F0502020204030204" pitchFamily="34" charset="0"/>
                        </a:rPr>
                        <a:t>1</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b"/>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1">
                        <a:lumMod val="75000"/>
                      </a:schemeClr>
                    </a:solidFill>
                  </a:tcPr>
                </a:tc>
                <a:tc>
                  <a:txBody>
                    <a:bodyPr/>
                    <a:lstStyle/>
                    <a:p>
                      <a:pPr algn="ctr" fontAlgn="b"/>
                      <a:r>
                        <a:rPr lang="en-US" sz="1200" b="0" i="0" u="none" strike="noStrike" dirty="0" smtClean="0">
                          <a:solidFill>
                            <a:schemeClr val="bg1"/>
                          </a:solidFill>
                          <a:effectLst/>
                          <a:latin typeface="Calibri" panose="020F0502020204030204" pitchFamily="34" charset="0"/>
                        </a:rPr>
                        <a:t>1</a:t>
                      </a:r>
                      <a:endParaRPr lang="en-US" sz="1200" b="0"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r>
              <a:tr h="381000">
                <a:tc>
                  <a:txBody>
                    <a:bodyPr/>
                    <a:lstStyle/>
                    <a:p>
                      <a:pPr algn="ctr" fontAlgn="b"/>
                      <a:r>
                        <a:rPr lang="en-US" sz="1100" b="1" i="0" u="none" strike="noStrike" dirty="0" smtClean="0">
                          <a:solidFill>
                            <a:srgbClr val="000000"/>
                          </a:solidFill>
                          <a:effectLst/>
                          <a:latin typeface="Calibri" panose="020F0502020204030204" pitchFamily="34" charset="0"/>
                        </a:rPr>
                        <a:t>Grand Total</a:t>
                      </a:r>
                      <a:endParaRPr lang="en-US" sz="1100" b="1" i="0" u="none" strike="noStrike" dirty="0">
                        <a:solidFill>
                          <a:srgbClr val="000000"/>
                        </a:solidFill>
                        <a:effectLst/>
                        <a:latin typeface="Calibri" panose="020F0502020204030204" pitchFamily="34" charset="0"/>
                      </a:endParaRPr>
                    </a:p>
                  </a:txBody>
                  <a:tcPr marL="5314" marR="5314" marT="5314" marB="0" anchor="b"/>
                </a:tc>
                <a:tc>
                  <a:txBody>
                    <a:bodyPr/>
                    <a:lstStyle/>
                    <a:p>
                      <a:pPr algn="ctr" fontAlgn="b"/>
                      <a:r>
                        <a:rPr lang="en-US" sz="1200" b="1" i="0" u="none" strike="noStrike" dirty="0" smtClean="0">
                          <a:solidFill>
                            <a:schemeClr val="bg1"/>
                          </a:solidFill>
                          <a:effectLst/>
                          <a:latin typeface="Calibri" panose="020F0502020204030204" pitchFamily="34" charset="0"/>
                        </a:rPr>
                        <a:t>30</a:t>
                      </a:r>
                      <a:endParaRPr lang="en-US" sz="1200" b="1" i="0" u="none" strike="noStrike" dirty="0">
                        <a:solidFill>
                          <a:schemeClr val="bg1"/>
                        </a:solidFill>
                        <a:effectLst/>
                        <a:latin typeface="Calibri" panose="020F0502020204030204" pitchFamily="34" charset="0"/>
                      </a:endParaRPr>
                    </a:p>
                  </a:txBody>
                  <a:tcPr marL="5314" marR="5314" marT="5314" marB="0" anchor="ctr">
                    <a:solidFill>
                      <a:schemeClr val="accent2"/>
                    </a:solidFill>
                  </a:tcPr>
                </a:tc>
                <a:tc>
                  <a:txBody>
                    <a:bodyPr/>
                    <a:lstStyle/>
                    <a:p>
                      <a:pPr algn="ctr" fontAlgn="b"/>
                      <a:r>
                        <a:rPr lang="en-US" sz="1200" b="1" i="0" u="none" strike="noStrike" dirty="0" smtClean="0">
                          <a:solidFill>
                            <a:schemeClr val="bg1"/>
                          </a:solidFill>
                          <a:effectLst/>
                          <a:latin typeface="Calibri" panose="020F0502020204030204" pitchFamily="34" charset="0"/>
                        </a:rPr>
                        <a:t>22</a:t>
                      </a:r>
                      <a:endParaRPr lang="en-US" sz="1200" b="1" i="0" u="none" strike="noStrike" dirty="0">
                        <a:solidFill>
                          <a:schemeClr val="bg1"/>
                        </a:solidFill>
                        <a:effectLst/>
                        <a:latin typeface="Calibri" panose="020F0502020204030204" pitchFamily="34" charset="0"/>
                      </a:endParaRPr>
                    </a:p>
                  </a:txBody>
                  <a:tcPr marL="5314" marR="5314" marT="5314" marB="0" anchor="ctr">
                    <a:solidFill>
                      <a:schemeClr val="accent1">
                        <a:lumMod val="75000"/>
                      </a:schemeClr>
                    </a:solidFill>
                  </a:tcPr>
                </a:tc>
                <a:tc>
                  <a:txBody>
                    <a:bodyPr/>
                    <a:lstStyle/>
                    <a:p>
                      <a:pPr algn="ctr" fontAlgn="b"/>
                      <a:r>
                        <a:rPr lang="en-US" sz="1200" b="1" i="0" u="none" strike="noStrike" dirty="0" smtClean="0">
                          <a:solidFill>
                            <a:schemeClr val="bg1"/>
                          </a:solidFill>
                          <a:effectLst/>
                          <a:latin typeface="Calibri" panose="020F0502020204030204" pitchFamily="34" charset="0"/>
                        </a:rPr>
                        <a:t>2</a:t>
                      </a:r>
                      <a:endParaRPr lang="en-US" sz="1200" b="1"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b"/>
                      <a:r>
                        <a:rPr lang="en-US" sz="1200" b="1" i="0" u="none" strike="noStrike" dirty="0" smtClean="0">
                          <a:solidFill>
                            <a:schemeClr val="bg1"/>
                          </a:solidFill>
                          <a:effectLst/>
                          <a:latin typeface="Calibri" panose="020F0502020204030204" pitchFamily="34" charset="0"/>
                        </a:rPr>
                        <a:t>6</a:t>
                      </a:r>
                      <a:endParaRPr lang="en-US" sz="1200" b="1" i="0" u="none" strike="noStrike" dirty="0">
                        <a:solidFill>
                          <a:schemeClr val="bg1"/>
                        </a:solidFill>
                        <a:effectLst/>
                        <a:latin typeface="Calibri" panose="020F0502020204030204" pitchFamily="34" charset="0"/>
                      </a:endParaRPr>
                    </a:p>
                  </a:txBody>
                  <a:tcPr marL="5314" marR="5314" marT="5314" marB="0" anchor="ctr">
                    <a:solidFill>
                      <a:schemeClr val="accent1">
                        <a:lumMod val="75000"/>
                      </a:schemeClr>
                    </a:solidFill>
                  </a:tcPr>
                </a:tc>
                <a:tc>
                  <a:txBody>
                    <a:bodyPr/>
                    <a:lstStyle/>
                    <a:p>
                      <a:pPr algn="ctr" fontAlgn="b"/>
                      <a:r>
                        <a:rPr lang="en-US" sz="1200" b="1" i="0" u="none" strike="noStrike" dirty="0" smtClean="0">
                          <a:solidFill>
                            <a:schemeClr val="bg1"/>
                          </a:solidFill>
                          <a:effectLst/>
                          <a:latin typeface="Calibri" panose="020F0502020204030204" pitchFamily="34" charset="0"/>
                        </a:rPr>
                        <a:t>2</a:t>
                      </a:r>
                      <a:endParaRPr lang="en-US" sz="1200" b="1"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b"/>
                      <a:r>
                        <a:rPr lang="en-US" sz="1200" b="1" i="0" u="none" strike="noStrike" dirty="0" smtClean="0">
                          <a:solidFill>
                            <a:schemeClr val="bg1"/>
                          </a:solidFill>
                          <a:effectLst/>
                          <a:latin typeface="Calibri" panose="020F0502020204030204" pitchFamily="34" charset="0"/>
                        </a:rPr>
                        <a:t>73</a:t>
                      </a:r>
                      <a:endParaRPr lang="en-US" sz="1200" b="1"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b"/>
                      <a:r>
                        <a:rPr lang="en-US" sz="1200" b="1" i="0" u="none" strike="noStrike" dirty="0" smtClean="0">
                          <a:solidFill>
                            <a:schemeClr val="bg1"/>
                          </a:solidFill>
                          <a:effectLst/>
                          <a:latin typeface="Calibri" panose="020F0502020204030204" pitchFamily="34" charset="0"/>
                        </a:rPr>
                        <a:t>1</a:t>
                      </a:r>
                      <a:endParaRPr lang="en-US" sz="1200" b="1"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b"/>
                      <a:r>
                        <a:rPr lang="en-US" sz="1200" b="1" i="0" u="none" strike="noStrike" dirty="0" smtClean="0">
                          <a:solidFill>
                            <a:schemeClr val="bg1"/>
                          </a:solidFill>
                          <a:effectLst/>
                          <a:latin typeface="Calibri" panose="020F0502020204030204" pitchFamily="34" charset="0"/>
                        </a:rPr>
                        <a:t>19</a:t>
                      </a:r>
                      <a:endParaRPr lang="en-US" sz="1200" b="1"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b"/>
                      <a:r>
                        <a:rPr lang="en-US" sz="1200" b="1" i="0" u="none" strike="noStrike" dirty="0" smtClean="0">
                          <a:solidFill>
                            <a:schemeClr val="bg1"/>
                          </a:solidFill>
                          <a:effectLst/>
                          <a:latin typeface="Calibri" panose="020F0502020204030204" pitchFamily="34" charset="0"/>
                        </a:rPr>
                        <a:t>1</a:t>
                      </a:r>
                      <a:endParaRPr lang="en-US" sz="1200" b="1"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b"/>
                      <a:endParaRPr lang="en-US" sz="1200" b="1"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b"/>
                      <a:r>
                        <a:rPr lang="en-US" sz="1200" b="1" i="0" u="none" strike="noStrike" dirty="0" smtClean="0">
                          <a:solidFill>
                            <a:schemeClr val="bg1"/>
                          </a:solidFill>
                          <a:effectLst/>
                          <a:latin typeface="Calibri" panose="020F0502020204030204" pitchFamily="34" charset="0"/>
                        </a:rPr>
                        <a:t>3</a:t>
                      </a:r>
                      <a:endParaRPr lang="en-US" sz="1200" b="1"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b"/>
                      <a:r>
                        <a:rPr lang="en-US" sz="1200" b="1" i="0" u="none" strike="noStrike" dirty="0" smtClean="0">
                          <a:solidFill>
                            <a:schemeClr val="bg1"/>
                          </a:solidFill>
                          <a:effectLst/>
                          <a:latin typeface="Calibri" panose="020F0502020204030204" pitchFamily="34" charset="0"/>
                        </a:rPr>
                        <a:t>4</a:t>
                      </a:r>
                      <a:endParaRPr lang="en-US" sz="1200" b="1"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b"/>
                      <a:r>
                        <a:rPr lang="en-US" sz="1200" b="1" i="0" u="none" strike="noStrike" dirty="0" smtClean="0">
                          <a:solidFill>
                            <a:schemeClr val="bg1"/>
                          </a:solidFill>
                          <a:effectLst/>
                          <a:latin typeface="Calibri" panose="020F0502020204030204" pitchFamily="34" charset="0"/>
                        </a:rPr>
                        <a:t>4</a:t>
                      </a:r>
                      <a:endParaRPr lang="en-US" sz="1200" b="1"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b"/>
                      <a:r>
                        <a:rPr lang="en-US" sz="1200" b="1" i="0" u="none" strike="noStrike" dirty="0" smtClean="0">
                          <a:solidFill>
                            <a:schemeClr val="bg1"/>
                          </a:solidFill>
                          <a:effectLst/>
                          <a:latin typeface="Calibri" panose="020F0502020204030204" pitchFamily="34" charset="0"/>
                        </a:rPr>
                        <a:t>12</a:t>
                      </a:r>
                      <a:endParaRPr lang="en-US" sz="1200" b="1" i="0" u="none" strike="noStrike" dirty="0">
                        <a:solidFill>
                          <a:schemeClr val="bg1"/>
                        </a:solidFill>
                        <a:effectLst/>
                        <a:latin typeface="Calibri" panose="020F0502020204030204" pitchFamily="34" charset="0"/>
                      </a:endParaRPr>
                    </a:p>
                  </a:txBody>
                  <a:tcPr marL="5314" marR="5314" marT="5314" marB="0" anchor="ctr">
                    <a:solidFill>
                      <a:schemeClr val="accent4"/>
                    </a:solidFill>
                  </a:tcPr>
                </a:tc>
                <a:tc>
                  <a:txBody>
                    <a:bodyPr/>
                    <a:lstStyle/>
                    <a:p>
                      <a:pPr algn="ctr" fontAlgn="b"/>
                      <a:r>
                        <a:rPr lang="en-US" sz="1200" b="1" i="0" u="none" strike="noStrike" dirty="0" smtClean="0">
                          <a:solidFill>
                            <a:schemeClr val="bg1"/>
                          </a:solidFill>
                          <a:effectLst/>
                          <a:latin typeface="Calibri" panose="020F0502020204030204" pitchFamily="34" charset="0"/>
                        </a:rPr>
                        <a:t>5</a:t>
                      </a:r>
                      <a:endParaRPr lang="en-US" sz="1200" b="1"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b"/>
                      <a:r>
                        <a:rPr lang="en-US" sz="1200" b="1" i="0" u="none" strike="noStrike" dirty="0" smtClean="0">
                          <a:solidFill>
                            <a:schemeClr val="bg1"/>
                          </a:solidFill>
                          <a:effectLst/>
                          <a:latin typeface="Calibri" panose="020F0502020204030204" pitchFamily="34" charset="0"/>
                        </a:rPr>
                        <a:t>9</a:t>
                      </a:r>
                      <a:endParaRPr lang="en-US" sz="1200" b="1"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c>
                  <a:txBody>
                    <a:bodyPr/>
                    <a:lstStyle/>
                    <a:p>
                      <a:pPr algn="ctr" fontAlgn="b"/>
                      <a:r>
                        <a:rPr lang="en-US" sz="1200" b="1" i="0" u="none" strike="noStrike" dirty="0" smtClean="0">
                          <a:solidFill>
                            <a:schemeClr val="bg1"/>
                          </a:solidFill>
                          <a:effectLst/>
                          <a:latin typeface="Calibri" panose="020F0502020204030204" pitchFamily="34" charset="0"/>
                        </a:rPr>
                        <a:t>3</a:t>
                      </a:r>
                      <a:endParaRPr lang="en-US" sz="1200" b="1" i="0" u="none" strike="noStrike" dirty="0">
                        <a:solidFill>
                          <a:schemeClr val="bg1"/>
                        </a:solidFill>
                        <a:effectLst/>
                        <a:latin typeface="Calibri" panose="020F0502020204030204" pitchFamily="34" charset="0"/>
                      </a:endParaRPr>
                    </a:p>
                  </a:txBody>
                  <a:tcPr marL="5314" marR="5314" marT="5314" marB="0" anchor="ctr">
                    <a:solidFill>
                      <a:schemeClr val="accent1">
                        <a:lumMod val="75000"/>
                      </a:schemeClr>
                    </a:solidFill>
                  </a:tcPr>
                </a:tc>
                <a:tc>
                  <a:txBody>
                    <a:bodyPr/>
                    <a:lstStyle/>
                    <a:p>
                      <a:pPr algn="ctr" fontAlgn="b"/>
                      <a:r>
                        <a:rPr lang="en-US" sz="1200" b="1" i="0" u="none" strike="noStrike" dirty="0" smtClean="0">
                          <a:solidFill>
                            <a:schemeClr val="bg1"/>
                          </a:solidFill>
                          <a:effectLst/>
                          <a:latin typeface="Calibri" panose="020F0502020204030204" pitchFamily="34" charset="0"/>
                        </a:rPr>
                        <a:t>21</a:t>
                      </a:r>
                      <a:endParaRPr lang="en-US" sz="1200" b="1" i="0" u="none" strike="noStrike" dirty="0">
                        <a:solidFill>
                          <a:schemeClr val="bg1"/>
                        </a:solidFill>
                        <a:effectLst/>
                        <a:latin typeface="Calibri" panose="020F0502020204030204" pitchFamily="34" charset="0"/>
                      </a:endParaRPr>
                    </a:p>
                  </a:txBody>
                  <a:tcPr marL="5314" marR="5314" marT="5314" marB="0" anchor="ctr">
                    <a:solidFill>
                      <a:schemeClr val="accent4">
                        <a:lumMod val="75000"/>
                        <a:lumOff val="25000"/>
                      </a:schemeClr>
                    </a:solidFill>
                  </a:tcPr>
                </a:tc>
              </a:tr>
            </a:tbl>
          </a:graphicData>
        </a:graphic>
      </p:graphicFrame>
    </p:spTree>
    <p:extLst>
      <p:ext uri="{BB962C8B-B14F-4D97-AF65-F5344CB8AC3E}">
        <p14:creationId xmlns:p14="http://schemas.microsoft.com/office/powerpoint/2010/main" val="33389175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927" y="191049"/>
            <a:ext cx="8458200" cy="570951"/>
          </a:xfrm>
        </p:spPr>
        <p:txBody>
          <a:bodyPr/>
          <a:lstStyle/>
          <a:p>
            <a:r>
              <a:rPr lang="en-US" sz="2400" dirty="0" smtClean="0"/>
              <a:t>Approved Revision Requests Mapped to ERCOT Strategic Plan Objectives</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
        <p:nvSpPr>
          <p:cNvPr id="7" name="Rectangle 6"/>
          <p:cNvSpPr/>
          <p:nvPr/>
        </p:nvSpPr>
        <p:spPr>
          <a:xfrm>
            <a:off x="306727" y="762000"/>
            <a:ext cx="8610599" cy="1569660"/>
          </a:xfrm>
          <a:prstGeom prst="rect">
            <a:avLst/>
          </a:prstGeom>
        </p:spPr>
        <p:txBody>
          <a:bodyPr wrap="square">
            <a:spAutoFit/>
          </a:bodyPr>
          <a:lstStyle/>
          <a:p>
            <a:endParaRPr lang="en-US" sz="1600" dirty="0" smtClean="0"/>
          </a:p>
          <a:p>
            <a:r>
              <a:rPr lang="en-US" sz="1600" dirty="0" smtClean="0"/>
              <a:t>Revision </a:t>
            </a:r>
            <a:r>
              <a:rPr lang="en-US" sz="1600" dirty="0"/>
              <a:t>Requests approved to date and alignment with ERCOT </a:t>
            </a:r>
            <a:r>
              <a:rPr lang="en-US" sz="1600" dirty="0" smtClean="0"/>
              <a:t>Strategic Plan Objectives:</a:t>
            </a:r>
            <a:endParaRPr lang="en-US" sz="1600" dirty="0"/>
          </a:p>
          <a:p>
            <a:pPr marL="742950" lvl="1" indent="-285750">
              <a:buFont typeface="Arial" panose="020B0604020202020204" pitchFamily="34" charset="0"/>
              <a:buChar char="•"/>
            </a:pPr>
            <a:r>
              <a:rPr lang="en-US" sz="1600" b="1" dirty="0">
                <a:solidFill>
                  <a:schemeClr val="accent2">
                    <a:lumMod val="75000"/>
                  </a:schemeClr>
                </a:solidFill>
              </a:rPr>
              <a:t>Optimize use of ERCOT, Inc.’s </a:t>
            </a:r>
            <a:r>
              <a:rPr lang="en-US" sz="1600" b="1" dirty="0" smtClean="0">
                <a:solidFill>
                  <a:schemeClr val="accent2">
                    <a:lumMod val="75000"/>
                  </a:schemeClr>
                </a:solidFill>
              </a:rPr>
              <a:t>Resources – 15%</a:t>
            </a:r>
            <a:endParaRPr lang="en-US" sz="1600" dirty="0">
              <a:solidFill>
                <a:schemeClr val="accent2">
                  <a:lumMod val="75000"/>
                </a:schemeClr>
              </a:solidFill>
            </a:endParaRPr>
          </a:p>
          <a:p>
            <a:pPr marL="742950" lvl="1" indent="-285750">
              <a:buFont typeface="Arial" panose="020B0604020202020204" pitchFamily="34" charset="0"/>
              <a:buChar char="•"/>
            </a:pPr>
            <a:r>
              <a:rPr lang="en-US" sz="1600" b="1" dirty="0">
                <a:solidFill>
                  <a:schemeClr val="accent1">
                    <a:lumMod val="75000"/>
                  </a:schemeClr>
                </a:solidFill>
              </a:rPr>
              <a:t>Enhance Operating </a:t>
            </a:r>
            <a:r>
              <a:rPr lang="en-US" sz="1600" b="1" dirty="0" smtClean="0">
                <a:solidFill>
                  <a:schemeClr val="accent1">
                    <a:lumMod val="75000"/>
                  </a:schemeClr>
                </a:solidFill>
              </a:rPr>
              <a:t>Capabilities - 23%</a:t>
            </a:r>
            <a:endParaRPr lang="en-US" sz="1600" dirty="0">
              <a:solidFill>
                <a:schemeClr val="accent1">
                  <a:lumMod val="75000"/>
                </a:schemeClr>
              </a:solidFill>
            </a:endParaRPr>
          </a:p>
          <a:p>
            <a:pPr marL="742950" lvl="1" indent="-285750">
              <a:buFont typeface="Arial" panose="020B0604020202020204" pitchFamily="34" charset="0"/>
              <a:buChar char="•"/>
            </a:pPr>
            <a:r>
              <a:rPr lang="en-US" sz="1600" b="1" dirty="0">
                <a:solidFill>
                  <a:schemeClr val="accent4">
                    <a:lumMod val="75000"/>
                    <a:lumOff val="25000"/>
                  </a:schemeClr>
                </a:solidFill>
              </a:rPr>
              <a:t>Advance Competitive </a:t>
            </a:r>
            <a:r>
              <a:rPr lang="en-US" sz="1600" b="1" dirty="0" smtClean="0">
                <a:solidFill>
                  <a:schemeClr val="accent4">
                    <a:lumMod val="75000"/>
                    <a:lumOff val="25000"/>
                  </a:schemeClr>
                </a:solidFill>
              </a:rPr>
              <a:t>Solutions – 53%</a:t>
            </a:r>
            <a:endParaRPr lang="en-US" sz="1600" dirty="0">
              <a:solidFill>
                <a:schemeClr val="accent4">
                  <a:lumMod val="75000"/>
                  <a:lumOff val="25000"/>
                </a:schemeClr>
              </a:solidFill>
            </a:endParaRPr>
          </a:p>
          <a:p>
            <a:pPr marL="742950" lvl="1" indent="-285750">
              <a:buFont typeface="Arial" panose="020B0604020202020204" pitchFamily="34" charset="0"/>
              <a:buChar char="•"/>
            </a:pPr>
            <a:r>
              <a:rPr lang="en-US" sz="1600" b="1" dirty="0">
                <a:solidFill>
                  <a:schemeClr val="accent4"/>
                </a:solidFill>
              </a:rPr>
              <a:t>Improve Information </a:t>
            </a:r>
            <a:r>
              <a:rPr lang="en-US" sz="1600" b="1" dirty="0" smtClean="0">
                <a:solidFill>
                  <a:schemeClr val="accent4"/>
                </a:solidFill>
              </a:rPr>
              <a:t>Exchange – 9%</a:t>
            </a:r>
            <a:endParaRPr lang="en-US" sz="1600" dirty="0">
              <a:solidFill>
                <a:schemeClr val="accent4"/>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411209993"/>
              </p:ext>
            </p:extLst>
          </p:nvPr>
        </p:nvGraphicFramePr>
        <p:xfrm>
          <a:off x="533400" y="2338131"/>
          <a:ext cx="7320744" cy="3547110"/>
        </p:xfrm>
        <a:graphic>
          <a:graphicData uri="http://schemas.openxmlformats.org/drawingml/2006/table">
            <a:tbl>
              <a:tblPr>
                <a:tableStyleId>{5C22544A-7EE6-4342-B048-85BDC9FD1C3A}</a:tableStyleId>
              </a:tblPr>
              <a:tblGrid>
                <a:gridCol w="1292454"/>
                <a:gridCol w="1608690"/>
                <a:gridCol w="1524000"/>
                <a:gridCol w="1447800"/>
                <a:gridCol w="1447800"/>
              </a:tblGrid>
              <a:tr h="200025">
                <a:tc>
                  <a:txBody>
                    <a:bodyPr/>
                    <a:lstStyle/>
                    <a:p>
                      <a:pPr algn="l" fontAlgn="b"/>
                      <a:endParaRPr lang="en-US" sz="1400" b="1" i="0" u="none" strike="noStrike" dirty="0">
                        <a:solidFill>
                          <a:srgbClr val="000000"/>
                        </a:solidFill>
                        <a:effectLst/>
                        <a:latin typeface="Calibri" panose="020F0502020204030204" pitchFamily="34" charset="0"/>
                      </a:endParaRPr>
                    </a:p>
                  </a:txBody>
                  <a:tcPr marL="9525" marR="9525" marT="9525" marB="0" anchor="b"/>
                </a:tc>
                <a:tc gridSpan="4">
                  <a:txBody>
                    <a:bodyPr/>
                    <a:lstStyle/>
                    <a:p>
                      <a:pPr algn="ctr" fontAlgn="b"/>
                      <a:r>
                        <a:rPr lang="en-US" sz="1400" b="1" u="none" strike="noStrike" dirty="0">
                          <a:effectLst/>
                        </a:rPr>
                        <a:t>Strategic Pillar</a:t>
                      </a:r>
                      <a:endParaRPr lang="en-US" sz="1400" b="1" i="0" u="none" strike="noStrike" dirty="0">
                        <a:solidFill>
                          <a:srgbClr val="FFFFFF"/>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r>
              <a:tr h="485775">
                <a:tc>
                  <a:txBody>
                    <a:bodyPr/>
                    <a:lstStyle/>
                    <a:p>
                      <a:pPr algn="ctr" fontAlgn="b"/>
                      <a:r>
                        <a:rPr lang="en-US" sz="1400" b="1" u="none" strike="noStrike" dirty="0">
                          <a:effectLst/>
                        </a:rPr>
                        <a:t>Request Type</a:t>
                      </a:r>
                      <a:endParaRPr lang="en-US" sz="14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ctr"/>
                      <a:r>
                        <a:rPr lang="en-US" sz="1400" b="1" u="none" strike="noStrike" dirty="0" smtClean="0">
                          <a:solidFill>
                            <a:schemeClr val="bg1"/>
                          </a:solidFill>
                          <a:effectLst/>
                        </a:rPr>
                        <a:t>Optimize</a:t>
                      </a:r>
                      <a:r>
                        <a:rPr lang="en-US" sz="1400" b="1" u="none" strike="noStrike" baseline="0" dirty="0" smtClean="0">
                          <a:solidFill>
                            <a:schemeClr val="bg1"/>
                          </a:solidFill>
                          <a:effectLst/>
                        </a:rPr>
                        <a:t> use of ERCOT’s resources</a:t>
                      </a:r>
                      <a:endParaRPr lang="en-US" sz="1400" b="1" i="0" u="none" strike="noStrike" dirty="0">
                        <a:solidFill>
                          <a:schemeClr val="bg1"/>
                        </a:solidFill>
                        <a:effectLst/>
                        <a:latin typeface="Calibri" panose="020F0502020204030204" pitchFamily="34" charset="0"/>
                      </a:endParaRPr>
                    </a:p>
                  </a:txBody>
                  <a:tcPr marL="9525" marR="9525" marT="9525" marB="0" anchor="ctr">
                    <a:solidFill>
                      <a:schemeClr val="accent2">
                        <a:lumMod val="75000"/>
                      </a:schemeClr>
                    </a:solidFill>
                  </a:tcPr>
                </a:tc>
                <a:tc>
                  <a:txBody>
                    <a:bodyPr/>
                    <a:lstStyle/>
                    <a:p>
                      <a:pPr algn="ctr" fontAlgn="ctr"/>
                      <a:r>
                        <a:rPr lang="en-US" sz="1400" b="1" u="none" strike="noStrike" dirty="0" smtClean="0">
                          <a:solidFill>
                            <a:schemeClr val="bg1"/>
                          </a:solidFill>
                          <a:effectLst/>
                        </a:rPr>
                        <a:t>Enhance Operating</a:t>
                      </a:r>
                      <a:r>
                        <a:rPr lang="en-US" sz="1400" b="1" u="none" strike="noStrike" baseline="0" dirty="0" smtClean="0">
                          <a:solidFill>
                            <a:schemeClr val="bg1"/>
                          </a:solidFill>
                          <a:effectLst/>
                        </a:rPr>
                        <a:t> Capabilities</a:t>
                      </a:r>
                      <a:endParaRPr lang="en-US" sz="1400" b="1" i="0" u="none" strike="noStrike" dirty="0">
                        <a:solidFill>
                          <a:schemeClr val="bg1"/>
                        </a:solidFill>
                        <a:effectLst/>
                        <a:latin typeface="Calibri" panose="020F0502020204030204" pitchFamily="34" charset="0"/>
                      </a:endParaRPr>
                    </a:p>
                  </a:txBody>
                  <a:tcPr marL="9525" marR="9525" marT="9525" marB="0" anchor="ctr">
                    <a:solidFill>
                      <a:schemeClr val="accent1">
                        <a:lumMod val="75000"/>
                      </a:schemeClr>
                    </a:solidFill>
                  </a:tcPr>
                </a:tc>
                <a:tc>
                  <a:txBody>
                    <a:bodyPr/>
                    <a:lstStyle/>
                    <a:p>
                      <a:pPr algn="ctr" fontAlgn="ctr"/>
                      <a:r>
                        <a:rPr lang="en-US" sz="1400" b="1" u="none" strike="noStrike" dirty="0" smtClean="0">
                          <a:solidFill>
                            <a:schemeClr val="bg1"/>
                          </a:solidFill>
                          <a:effectLst/>
                        </a:rPr>
                        <a:t>Advance Competitive Solutions</a:t>
                      </a:r>
                      <a:endParaRPr lang="en-US" sz="1400" b="1" i="0" u="none" strike="noStrike" dirty="0">
                        <a:solidFill>
                          <a:schemeClr val="bg1"/>
                        </a:solidFill>
                        <a:effectLst/>
                        <a:latin typeface="Calibri" panose="020F0502020204030204" pitchFamily="34" charset="0"/>
                      </a:endParaRPr>
                    </a:p>
                  </a:txBody>
                  <a:tcPr marL="9525" marR="9525" marT="9525" marB="0" anchor="ctr">
                    <a:solidFill>
                      <a:schemeClr val="accent4">
                        <a:lumMod val="75000"/>
                        <a:lumOff val="25000"/>
                      </a:schemeClr>
                    </a:solidFill>
                  </a:tcPr>
                </a:tc>
                <a:tc>
                  <a:txBody>
                    <a:bodyPr/>
                    <a:lstStyle/>
                    <a:p>
                      <a:pPr algn="ctr" fontAlgn="ctr"/>
                      <a:r>
                        <a:rPr lang="en-US" sz="1400" b="1" u="none" strike="noStrike" dirty="0" smtClean="0">
                          <a:solidFill>
                            <a:schemeClr val="bg1"/>
                          </a:solidFill>
                          <a:effectLst/>
                        </a:rPr>
                        <a:t>Improve Information Exchange</a:t>
                      </a:r>
                      <a:endParaRPr lang="en-US" sz="1400" b="1" i="0" u="none" strike="noStrike" dirty="0">
                        <a:solidFill>
                          <a:schemeClr val="bg1"/>
                        </a:solidFill>
                        <a:effectLst/>
                        <a:latin typeface="Calibri" panose="020F0502020204030204" pitchFamily="34" charset="0"/>
                      </a:endParaRPr>
                    </a:p>
                  </a:txBody>
                  <a:tcPr marL="9525" marR="9525" marT="9525" marB="0" anchor="ctr">
                    <a:solidFill>
                      <a:schemeClr val="accent4"/>
                    </a:solidFill>
                  </a:tcPr>
                </a:tc>
              </a:tr>
              <a:tr h="200025">
                <a:tc>
                  <a:txBody>
                    <a:bodyPr/>
                    <a:lstStyle/>
                    <a:p>
                      <a:pPr algn="ctr" fontAlgn="b"/>
                      <a:r>
                        <a:rPr lang="en-US" sz="1400" u="none" strike="noStrike" dirty="0">
                          <a:effectLst/>
                        </a:rPr>
                        <a:t>NOGRR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3</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4</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3</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tr>
              <a:tr h="200025">
                <a:tc>
                  <a:txBody>
                    <a:bodyPr/>
                    <a:lstStyle/>
                    <a:p>
                      <a:pPr algn="ctr" fontAlgn="b"/>
                      <a:r>
                        <a:rPr lang="en-US" sz="1400" u="none" strike="noStrike" dirty="0">
                          <a:effectLst/>
                        </a:rPr>
                        <a:t>NPRR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6</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9</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28</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5</a:t>
                      </a:r>
                    </a:p>
                  </a:txBody>
                  <a:tcPr marL="9525" marR="9525" marT="9525" marB="0" anchor="b"/>
                </a:tc>
              </a:tr>
              <a:tr h="200025">
                <a:tc>
                  <a:txBody>
                    <a:bodyPr/>
                    <a:lstStyle/>
                    <a:p>
                      <a:pPr algn="ctr" fontAlgn="b"/>
                      <a:r>
                        <a:rPr lang="en-US" sz="1400" u="none" strike="noStrike" dirty="0">
                          <a:effectLst/>
                        </a:rPr>
                        <a:t>PGRR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3</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2</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tr>
              <a:tr h="200025">
                <a:tc>
                  <a:txBody>
                    <a:bodyPr/>
                    <a:lstStyle/>
                    <a:p>
                      <a:pPr algn="ctr" fontAlgn="b"/>
                      <a:r>
                        <a:rPr lang="en-US" sz="1400" u="none" strike="noStrike" dirty="0">
                          <a:effectLst/>
                        </a:rPr>
                        <a:t>RMGRR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tr>
              <a:tr h="200025">
                <a:tc>
                  <a:txBody>
                    <a:bodyPr/>
                    <a:lstStyle/>
                    <a:p>
                      <a:pPr algn="ctr" fontAlgn="b"/>
                      <a:r>
                        <a:rPr lang="en-US" sz="1400" u="none" strike="noStrike" dirty="0">
                          <a:effectLst/>
                        </a:rPr>
                        <a:t>SCR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3</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1</a:t>
                      </a:r>
                    </a:p>
                  </a:txBody>
                  <a:tcPr marL="9525" marR="9525" marT="9525" marB="0" anchor="b"/>
                </a:tc>
              </a:tr>
              <a:tr h="200025">
                <a:tc>
                  <a:txBody>
                    <a:bodyPr/>
                    <a:lstStyle/>
                    <a:p>
                      <a:pPr algn="ctr" fontAlgn="b"/>
                      <a:r>
                        <a:rPr lang="en-US" sz="1400" u="none" strike="noStrike" dirty="0">
                          <a:effectLst/>
                        </a:rPr>
                        <a:t>LPGRR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1</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tr>
              <a:tr h="200025">
                <a:tc>
                  <a:txBody>
                    <a:bodyPr/>
                    <a:lstStyle/>
                    <a:p>
                      <a:pPr algn="ctr" fontAlgn="b"/>
                      <a:r>
                        <a:rPr lang="en-US" sz="1400" u="none" strike="noStrike" dirty="0">
                          <a:effectLst/>
                        </a:rPr>
                        <a:t>VCMRR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1</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1</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1</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tr>
              <a:tr h="200025">
                <a:tc>
                  <a:txBody>
                    <a:bodyPr/>
                    <a:lstStyle/>
                    <a:p>
                      <a:pPr algn="ctr" fontAlgn="b"/>
                      <a:r>
                        <a:rPr lang="en-US" sz="1400" u="none" strike="noStrike" kern="1200" dirty="0" smtClean="0">
                          <a:solidFill>
                            <a:schemeClr val="dk1"/>
                          </a:solidFill>
                          <a:effectLst/>
                          <a:latin typeface="+mn-lt"/>
                          <a:ea typeface="+mn-ea"/>
                          <a:cs typeface="+mn-cs"/>
                        </a:rPr>
                        <a:t>COPMGRR</a:t>
                      </a:r>
                      <a:endParaRPr lang="en-US" sz="1400" u="none" strike="noStrike" kern="1200" dirty="0">
                        <a:solidFill>
                          <a:schemeClr val="dk1"/>
                        </a:solidFill>
                        <a:effectLst/>
                        <a:latin typeface="+mn-lt"/>
                        <a:ea typeface="+mn-ea"/>
                        <a:cs typeface="+mn-cs"/>
                      </a:endParaRP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tr>
              <a:tr h="200025">
                <a:tc>
                  <a:txBody>
                    <a:bodyPr/>
                    <a:lstStyle/>
                    <a:p>
                      <a:pPr algn="ctr" fontAlgn="b"/>
                      <a:r>
                        <a:rPr lang="en-US" sz="1400" u="none" strike="noStrike" dirty="0">
                          <a:effectLst/>
                        </a:rPr>
                        <a:t>RRGRR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1</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1</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2</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tr>
              <a:tr h="200025">
                <a:tc>
                  <a:txBody>
                    <a:bodyPr/>
                    <a:lstStyle/>
                    <a:p>
                      <a:pPr marL="0" algn="ctr" defTabSz="914400" rtl="0" eaLnBrk="1" fontAlgn="b" latinLnBrk="0" hangingPunct="1"/>
                      <a:r>
                        <a:rPr lang="en-US" sz="1400" u="none" strike="noStrike" kern="1200" dirty="0" smtClean="0">
                          <a:solidFill>
                            <a:schemeClr val="dk1"/>
                          </a:solidFill>
                          <a:effectLst/>
                          <a:latin typeface="+mj-lt"/>
                          <a:ea typeface="+mn-ea"/>
                          <a:cs typeface="+mn-cs"/>
                        </a:rPr>
                        <a:t>OBDRR</a:t>
                      </a:r>
                      <a:endParaRPr lang="en-US" sz="1400" u="none" strike="noStrike" kern="1200" dirty="0">
                        <a:solidFill>
                          <a:schemeClr val="dk1"/>
                        </a:solidFill>
                        <a:effectLst/>
                        <a:latin typeface="+mj-lt"/>
                        <a:ea typeface="+mn-ea"/>
                        <a:cs typeface="+mn-cs"/>
                      </a:endParaRP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1</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2</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1</a:t>
                      </a:r>
                    </a:p>
                  </a:txBody>
                  <a:tcPr marL="9525" marR="9525" marT="9525" marB="0" anchor="b"/>
                </a:tc>
              </a:tr>
              <a:tr h="200025">
                <a:tc>
                  <a:txBody>
                    <a:bodyPr/>
                    <a:lstStyle/>
                    <a:p>
                      <a:pPr algn="ctr" fontAlgn="b"/>
                      <a:r>
                        <a:rPr lang="en-US" sz="1400" b="0" i="0" u="none" strike="noStrike" dirty="0" smtClean="0">
                          <a:solidFill>
                            <a:schemeClr val="dk1"/>
                          </a:solidFill>
                          <a:effectLst/>
                          <a:latin typeface="+mn-lt"/>
                        </a:rPr>
                        <a:t>SMOGRR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US" sz="1200" b="0" i="0" u="none" strike="noStrike" dirty="0">
                          <a:solidFill>
                            <a:srgbClr val="000000"/>
                          </a:solidFill>
                          <a:effectLst/>
                          <a:latin typeface="Calibri" panose="020F0502020204030204" pitchFamily="34" charset="0"/>
                        </a:rPr>
                        <a:t>0</a:t>
                      </a:r>
                    </a:p>
                  </a:txBody>
                  <a:tcPr marL="9525" marR="9525" marT="9525" marB="0" anchor="b"/>
                </a:tc>
              </a:tr>
              <a:tr h="200025">
                <a:tc>
                  <a:txBody>
                    <a:bodyPr/>
                    <a:lstStyle/>
                    <a:p>
                      <a:pPr algn="ctr" fontAlgn="b"/>
                      <a:r>
                        <a:rPr lang="en-US" sz="1400" b="1" u="none" strike="noStrike">
                          <a:effectLst/>
                        </a:rPr>
                        <a:t>Totals</a:t>
                      </a:r>
                      <a:endParaRPr lang="en-US" sz="1400" b="1" i="0" u="none" strike="noStrike">
                        <a:solidFill>
                          <a:srgbClr val="000000"/>
                        </a:solidFill>
                        <a:effectLst/>
                        <a:latin typeface="Calibri" panose="020F0502020204030204" pitchFamily="34" charset="0"/>
                      </a:endParaRPr>
                    </a:p>
                  </a:txBody>
                  <a:tcPr marL="9525" marR="9525" marT="9525" marB="0" anchor="b">
                    <a:solidFill>
                      <a:schemeClr val="accent6">
                        <a:lumMod val="20000"/>
                        <a:lumOff val="80000"/>
                      </a:schemeClr>
                    </a:solidFill>
                  </a:tcPr>
                </a:tc>
                <a:tc>
                  <a:txBody>
                    <a:bodyPr/>
                    <a:lstStyle/>
                    <a:p>
                      <a:pPr algn="r" fontAlgn="b"/>
                      <a:r>
                        <a:rPr lang="en-US" sz="1400" b="1" i="0" u="none" strike="noStrike" dirty="0" smtClean="0">
                          <a:solidFill>
                            <a:schemeClr val="dk1"/>
                          </a:solidFill>
                          <a:effectLst/>
                          <a:latin typeface="+mn-lt"/>
                        </a:rPr>
                        <a:t>12</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accent6">
                        <a:lumMod val="20000"/>
                        <a:lumOff val="80000"/>
                      </a:schemeClr>
                    </a:solidFill>
                  </a:tcPr>
                </a:tc>
                <a:tc>
                  <a:txBody>
                    <a:bodyPr/>
                    <a:lstStyle/>
                    <a:p>
                      <a:pPr algn="r" fontAlgn="b"/>
                      <a:r>
                        <a:rPr lang="en-US" sz="1400" b="1" i="0" u="none" strike="noStrike" dirty="0" smtClean="0">
                          <a:solidFill>
                            <a:schemeClr val="dk1"/>
                          </a:solidFill>
                          <a:effectLst/>
                          <a:latin typeface="+mn-lt"/>
                        </a:rPr>
                        <a:t>18</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accent6">
                        <a:lumMod val="20000"/>
                        <a:lumOff val="80000"/>
                      </a:schemeClr>
                    </a:solidFill>
                  </a:tcPr>
                </a:tc>
                <a:tc>
                  <a:txBody>
                    <a:bodyPr/>
                    <a:lstStyle/>
                    <a:p>
                      <a:pPr algn="r" fontAlgn="b"/>
                      <a:r>
                        <a:rPr lang="en-US" sz="1400" b="1" i="0" u="none" strike="noStrike" dirty="0" smtClean="0">
                          <a:solidFill>
                            <a:schemeClr val="dk1"/>
                          </a:solidFill>
                          <a:effectLst/>
                          <a:latin typeface="+mn-lt"/>
                        </a:rPr>
                        <a:t>42</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accent6">
                        <a:lumMod val="20000"/>
                        <a:lumOff val="80000"/>
                      </a:schemeClr>
                    </a:solidFill>
                  </a:tcPr>
                </a:tc>
                <a:tc>
                  <a:txBody>
                    <a:bodyPr/>
                    <a:lstStyle/>
                    <a:p>
                      <a:pPr algn="r" fontAlgn="b"/>
                      <a:r>
                        <a:rPr lang="en-US" sz="1400" b="1" i="0" u="none" strike="noStrike" dirty="0">
                          <a:solidFill>
                            <a:schemeClr val="dk1"/>
                          </a:solidFill>
                          <a:effectLst/>
                          <a:latin typeface="+mn-lt"/>
                        </a:rPr>
                        <a:t>7</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accent6">
                        <a:lumMod val="20000"/>
                        <a:lumOff val="80000"/>
                      </a:schemeClr>
                    </a:solidFill>
                  </a:tcPr>
                </a:tc>
              </a:tr>
            </a:tbl>
          </a:graphicData>
        </a:graphic>
      </p:graphicFrame>
    </p:spTree>
    <p:extLst>
      <p:ext uri="{BB962C8B-B14F-4D97-AF65-F5344CB8AC3E}">
        <p14:creationId xmlns:p14="http://schemas.microsoft.com/office/powerpoint/2010/main" val="2134121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75107C8-DC22-41ED-81EF-363FA84522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163D459-1C05-483F-85D1-C9E478EC32CC}">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c34af464-7aa1-4edd-9be4-83dffc1cb926"/>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39968CB8-5FF8-44D7-A459-A3FC34AC4F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2320</TotalTime>
  <Words>645</Words>
  <Application>Microsoft Office PowerPoint</Application>
  <PresentationFormat>On-screen Show (4:3)</PresentationFormat>
  <Paragraphs>204</Paragraphs>
  <Slides>3</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3</vt:i4>
      </vt:variant>
    </vt:vector>
  </HeadingPairs>
  <TitlesOfParts>
    <vt:vector size="7" baseType="lpstr">
      <vt:lpstr>Arial</vt:lpstr>
      <vt:lpstr>Calibri</vt:lpstr>
      <vt:lpstr>1_Custom Design</vt:lpstr>
      <vt:lpstr>Inside pages</vt:lpstr>
      <vt:lpstr>2020 TAC Goals</vt:lpstr>
      <vt:lpstr>Alignment of TAC Goals and Revision Requests with ERCOT Strategic Plan Objectives</vt:lpstr>
      <vt:lpstr>Approved Revision Requests Mapped to ERCOT Strategic Plan Objectives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 Boren</cp:lastModifiedBy>
  <cp:revision>94</cp:revision>
  <cp:lastPrinted>2016-06-01T12:48:46Z</cp:lastPrinted>
  <dcterms:created xsi:type="dcterms:W3CDTF">2016-01-21T15:20:31Z</dcterms:created>
  <dcterms:modified xsi:type="dcterms:W3CDTF">2020-09-14T15:46:01Z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