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300" r:id="rId8"/>
    <p:sldId id="301" r:id="rId9"/>
    <p:sldId id="302" r:id="rId10"/>
    <p:sldId id="26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69060" autoAdjust="0"/>
  </p:normalViewPr>
  <p:slideViewPr>
    <p:cSldViewPr showGuides="1">
      <p:cViewPr varScale="1">
        <p:scale>
          <a:sx n="95" d="100"/>
          <a:sy n="95" d="100"/>
        </p:scale>
        <p:origin x="78" y="141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Partial trips while carrying 1131 MW (Initial loss of about 200 MW)</a:t>
            </a:r>
            <a:endParaRPr lang="en-US" baseline="0" dirty="0" smtClean="0"/>
          </a:p>
          <a:p>
            <a:r>
              <a:rPr lang="en-US" baseline="0" dirty="0" smtClean="0"/>
              <a:t>Starting Frequency: </a:t>
            </a:r>
            <a:r>
              <a:rPr lang="en-US" baseline="0" dirty="0" smtClean="0"/>
              <a:t>59.9990 Hz</a:t>
            </a:r>
          </a:p>
          <a:p>
            <a:r>
              <a:rPr lang="en-US" baseline="0" dirty="0" smtClean="0"/>
              <a:t>Minimum </a:t>
            </a:r>
            <a:r>
              <a:rPr lang="en-US" baseline="0" dirty="0" smtClean="0"/>
              <a:t>Frequency: </a:t>
            </a:r>
            <a:r>
              <a:rPr lang="en-US" baseline="0" dirty="0" smtClean="0"/>
              <a:t>59.9270 Hz</a:t>
            </a:r>
          </a:p>
          <a:p>
            <a:r>
              <a:rPr lang="en-US" baseline="0" dirty="0" smtClean="0"/>
              <a:t>A-C Time: 4 seconds</a:t>
            </a:r>
          </a:p>
          <a:p>
            <a:r>
              <a:rPr lang="en-US" baseline="0" dirty="0" smtClean="0"/>
              <a:t>Recovery Time: 6 minutes and 14 seconds (90</a:t>
            </a:r>
            <a:r>
              <a:rPr lang="en-US" baseline="30000" dirty="0" smtClean="0"/>
              <a:t>th</a:t>
            </a:r>
            <a:r>
              <a:rPr lang="en-US" baseline="0" dirty="0" smtClean="0"/>
              <a:t> percentile is 7 minutes and 10 seconds)</a:t>
            </a:r>
            <a:endParaRPr lang="en-US" baseline="0" dirty="0" smtClean="0"/>
          </a:p>
          <a:p>
            <a:r>
              <a:rPr lang="en-US" baseline="0" dirty="0" smtClean="0"/>
              <a:t>RRS Deployed: </a:t>
            </a:r>
            <a:r>
              <a:rPr lang="en-US" baseline="0" dirty="0" smtClean="0"/>
              <a:t>0 MW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Trip Reason: </a:t>
            </a:r>
            <a:r>
              <a:rPr lang="en-US" baseline="0" dirty="0" smtClean="0"/>
              <a:t>Operator Log shows the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trip was due to Low Lube Oil Pressure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No Selection Reason: </a:t>
            </a:r>
            <a:r>
              <a:rPr lang="en-US" baseline="0" dirty="0" smtClean="0"/>
              <a:t>Loss of MW was too low. Frequency nadir wasn’t low enough.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49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About 218 MW of Load Loss</a:t>
            </a:r>
            <a:endParaRPr lang="en-US" baseline="0" dirty="0" smtClean="0"/>
          </a:p>
          <a:p>
            <a:r>
              <a:rPr lang="en-US" baseline="0" dirty="0" smtClean="0"/>
              <a:t>Starting Frequency: 59.9980 Hz</a:t>
            </a:r>
          </a:p>
          <a:p>
            <a:r>
              <a:rPr lang="en-US" baseline="0" dirty="0" smtClean="0"/>
              <a:t>Maximum Frequency: 60.068 Hz</a:t>
            </a:r>
          </a:p>
          <a:p>
            <a:r>
              <a:rPr lang="en-US" baseline="0" dirty="0" smtClean="0"/>
              <a:t>A-C Time: 9 seconds</a:t>
            </a:r>
          </a:p>
          <a:p>
            <a:r>
              <a:rPr lang="en-US" baseline="0" dirty="0" smtClean="0"/>
              <a:t>Recovery Time (back to </a:t>
            </a:r>
            <a:r>
              <a:rPr lang="en-US" baseline="0" dirty="0" err="1" smtClean="0"/>
              <a:t>deadband</a:t>
            </a:r>
            <a:r>
              <a:rPr lang="en-US" baseline="0" dirty="0" smtClean="0"/>
              <a:t>): 3 minutes and 48 seconds (90</a:t>
            </a:r>
            <a:r>
              <a:rPr lang="en-US" baseline="30000" dirty="0" smtClean="0"/>
              <a:t>th</a:t>
            </a:r>
            <a:r>
              <a:rPr lang="en-US" baseline="0" dirty="0" smtClean="0"/>
              <a:t> percentile is 7 minutes and 10 seconds)</a:t>
            </a:r>
          </a:p>
          <a:p>
            <a:r>
              <a:rPr lang="en-US" baseline="0" dirty="0" smtClean="0"/>
              <a:t>RRS Deployed: 0 MW</a:t>
            </a:r>
          </a:p>
          <a:p>
            <a:endParaRPr lang="en-US" baseline="0" dirty="0" smtClean="0"/>
          </a:p>
          <a:p>
            <a:r>
              <a:rPr lang="en-US" baseline="0" dirty="0" smtClean="0"/>
              <a:t>Trip Reason: No information available.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 Selection Reason: Measured Loss of load was too low. Max Frequency was not high enough</a:t>
            </a:r>
          </a:p>
          <a:p>
            <a:r>
              <a:rPr lang="en-US" baseline="0" dirty="0" smtClean="0"/>
              <a:t>Notes: Draft Disturbance Report was posted and RFIs were sent out to IRRs that failed to respond.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3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Resource ran back while carrying 1145.9 MW over</a:t>
            </a:r>
            <a:r>
              <a:rPr lang="en-US" baseline="0" dirty="0" smtClean="0"/>
              <a:t> a 7 minute period</a:t>
            </a:r>
            <a:endParaRPr lang="en-US" baseline="0" dirty="0" smtClean="0"/>
          </a:p>
          <a:p>
            <a:r>
              <a:rPr lang="en-US" baseline="0" dirty="0" smtClean="0"/>
              <a:t>Starting Frequency: </a:t>
            </a:r>
            <a:r>
              <a:rPr lang="en-US" baseline="0" dirty="0" smtClean="0"/>
              <a:t>60.005 Hz</a:t>
            </a:r>
            <a:endParaRPr lang="en-US" baseline="0" dirty="0" smtClean="0"/>
          </a:p>
          <a:p>
            <a:r>
              <a:rPr lang="en-US" baseline="0" dirty="0" smtClean="0"/>
              <a:t>Minimum Frequency: </a:t>
            </a:r>
            <a:r>
              <a:rPr lang="en-US" baseline="0" dirty="0" smtClean="0"/>
              <a:t>59.89 Hz</a:t>
            </a:r>
            <a:endParaRPr lang="en-US" baseline="0" dirty="0" smtClean="0"/>
          </a:p>
          <a:p>
            <a:r>
              <a:rPr lang="en-US" baseline="0" dirty="0" smtClean="0"/>
              <a:t>RRS Deployed: </a:t>
            </a:r>
            <a:r>
              <a:rPr lang="en-US" baseline="0" dirty="0" smtClean="0"/>
              <a:t>778 </a:t>
            </a:r>
            <a:r>
              <a:rPr lang="en-US" baseline="0" dirty="0" smtClean="0"/>
              <a:t>MW</a:t>
            </a:r>
          </a:p>
          <a:p>
            <a:endParaRPr lang="en-US" baseline="0" dirty="0" smtClean="0"/>
          </a:p>
          <a:p>
            <a:r>
              <a:rPr lang="en-US" baseline="0" dirty="0" smtClean="0"/>
              <a:t>Trip Reason: </a:t>
            </a:r>
            <a:r>
              <a:rPr lang="en-US" baseline="0" dirty="0" smtClean="0"/>
              <a:t>Suspected cause of trip was condensate supply instrumentation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No Selection Reason: </a:t>
            </a:r>
            <a:r>
              <a:rPr lang="en-US" baseline="0" dirty="0" smtClean="0"/>
              <a:t>Run back led to a drag in frequency rather than a clean decline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50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5B6770"/>
                </a:solidFill>
              </a:rPr>
              <a:t>ERCOT Non-FME Frequency Events</a:t>
            </a:r>
          </a:p>
          <a:p>
            <a:r>
              <a:rPr lang="en-US" b="1" dirty="0" smtClean="0">
                <a:solidFill>
                  <a:srgbClr val="5B6770"/>
                </a:solidFill>
              </a:rPr>
              <a:t>September </a:t>
            </a:r>
            <a:r>
              <a:rPr lang="en-US" b="1" dirty="0" smtClean="0">
                <a:solidFill>
                  <a:srgbClr val="5B6770"/>
                </a:solidFill>
              </a:rPr>
              <a:t>2020</a:t>
            </a:r>
            <a:endParaRPr lang="en-US" b="1" dirty="0">
              <a:solidFill>
                <a:srgbClr val="5B6770"/>
              </a:solidFill>
            </a:endParaRP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 smtClean="0">
                <a:solidFill>
                  <a:srgbClr val="5B6770"/>
                </a:solidFill>
              </a:rPr>
              <a:t>ERCOT</a:t>
            </a:r>
          </a:p>
          <a:p>
            <a:r>
              <a:rPr lang="en-US" dirty="0" smtClean="0">
                <a:solidFill>
                  <a:srgbClr val="5B6770"/>
                </a:solidFill>
              </a:rPr>
              <a:t>Operations Planning</a:t>
            </a:r>
            <a:endParaRPr lang="en-US" dirty="0">
              <a:solidFill>
                <a:srgbClr val="5B6770"/>
              </a:solidFill>
            </a:endParaRP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 smtClean="0">
                <a:solidFill>
                  <a:srgbClr val="5B6770"/>
                </a:solidFill>
              </a:rPr>
              <a:t>PDCWG | </a:t>
            </a:r>
            <a:r>
              <a:rPr lang="en-US" dirty="0" smtClean="0">
                <a:solidFill>
                  <a:srgbClr val="5B6770"/>
                </a:solidFill>
              </a:rPr>
              <a:t>October 14</a:t>
            </a:r>
            <a:r>
              <a:rPr lang="en-US" baseline="30000" dirty="0" smtClean="0">
                <a:solidFill>
                  <a:srgbClr val="5B6770"/>
                </a:solidFill>
              </a:rPr>
              <a:t>th</a:t>
            </a:r>
            <a:r>
              <a:rPr lang="en-US" dirty="0" smtClean="0">
                <a:solidFill>
                  <a:srgbClr val="5B6770"/>
                </a:solidFill>
              </a:rPr>
              <a:t>, 2020</a:t>
            </a:r>
            <a:endParaRPr lang="en-US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9/4/2020 10:44:59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66800"/>
            <a:ext cx="91440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5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9/21/2020 12:20:50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630" y="1143000"/>
            <a:ext cx="9017370" cy="4482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87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9/22/2020 20:59:31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34278"/>
            <a:ext cx="9144000" cy="4989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71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37273</TotalTime>
  <Words>263</Words>
  <Application>Microsoft Office PowerPoint</Application>
  <PresentationFormat>On-screen Show (4:3)</PresentationFormat>
  <Paragraphs>47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Custom Design</vt:lpstr>
      <vt:lpstr>PowerPoint Presentation</vt:lpstr>
      <vt:lpstr>9/4/2020 10:44:59 </vt:lpstr>
      <vt:lpstr>9/21/2020 12:20:50 </vt:lpstr>
      <vt:lpstr>9/22/2020 20:59:31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Gonzalez, Emmanuel</cp:lastModifiedBy>
  <cp:revision>585</cp:revision>
  <cp:lastPrinted>2016-01-21T20:53:15Z</cp:lastPrinted>
  <dcterms:created xsi:type="dcterms:W3CDTF">2016-01-21T15:20:31Z</dcterms:created>
  <dcterms:modified xsi:type="dcterms:W3CDTF">2020-10-13T17:37:47Z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