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82930" autoAdjust="0"/>
  </p:normalViewPr>
  <p:slideViewPr>
    <p:cSldViewPr snapToGrid="0">
      <p:cViewPr varScale="1">
        <p:scale>
          <a:sx n="94" d="100"/>
          <a:sy n="94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2364-55CA-4022-9E87-271E59AEFD1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A6A6-B496-45C3-BE17-8F4992B0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527A8-8604-4038-8918-F03D43BB0802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61E7AB-86D9-4FED-8B18-A067C457F60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D45E1F-2BB5-4279-9AE1-8F2AD38B36DE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8009-EA03-4178-AB0A-0F6BBB4FF53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644140" y="1219200"/>
            <a:ext cx="7086600" cy="2209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Geomagnetic Disturbance Task Force (PGDTF) Update to ROS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924174" y="2990849"/>
            <a:ext cx="5972175" cy="1695451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US" altLang="en-US" sz="25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05, 2021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Liang</a:t>
            </a: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PGDTF Chair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83B9D9-D68F-4DD6-9121-B07B4F1F8B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5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– July 21,2021 </a:t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35002" y="579439"/>
            <a:ext cx="11556998" cy="57769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was held on July 21, 2021.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 Update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Feedbacks from ROS were presented to the Task Force.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 to model GIC model topic tabled.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NERC TPL-007-4 Requirement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R6 and R10, Supplemental and Benchmark impact thermal assessments.</a:t>
            </a:r>
          </a:p>
          <a:p>
            <a:pPr lvl="1">
              <a:lnSpc>
                <a:spcPct val="100000"/>
              </a:lnSpc>
            </a:pP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R12 and R13, Process to obtain GIC monitor data and geomagnetic field data.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ERCOT Updates</a:t>
            </a:r>
          </a:p>
          <a:p>
            <a:pPr lvl="1"/>
            <a:r>
              <a:rPr lang="en-US" sz="2000" dirty="0"/>
              <a:t>Request for GMD measurement data will be sent out in August.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ERCOT suggested adding GIC data in the operation case.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will prepare a SCR to move forward with the addition of GIC data to the case.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will present at NDSWG for GIC data to be added into the operation case.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lvl="1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23F34-DEC7-4447-A393-A2275869FFE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08/05/2021 ROS Meeting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4500" y="519113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1981200" y="1736725"/>
            <a:ext cx="7696200" cy="4179888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200" dirty="0"/>
          </a:p>
          <a:p>
            <a:pPr marL="457200" lvl="1" indent="0">
              <a:buNone/>
            </a:pPr>
            <a:endParaRPr lang="en-US" altLang="en-US" sz="1100" dirty="0"/>
          </a:p>
          <a:p>
            <a:pPr marL="457200" lvl="1" indent="0">
              <a:buNone/>
            </a:pPr>
            <a:endParaRPr lang="en-US" altLang="en-US" sz="19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165A1-5C47-419D-8DBD-A0423107DE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08/05/2021 ROS Meeting</a:t>
            </a:r>
          </a:p>
        </p:txBody>
      </p:sp>
      <p:pic>
        <p:nvPicPr>
          <p:cNvPr id="7" name="Picture 2" descr="question-mark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2205831"/>
            <a:ext cx="2667000" cy="3314700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5573</TotalTime>
  <Words>160</Words>
  <Application>Microsoft Office PowerPoint</Application>
  <PresentationFormat>Widescreen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 Planning Geomagnetic Disturbance Task Force (PGDTF) Update to ROS </vt:lpstr>
      <vt:lpstr>PGDTF Meeting – July 21,2021  </vt:lpstr>
      <vt:lpstr>Questions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Geomagnetic Disturbance Task Force (PGDTF)  Update to ROS</dc:title>
  <dc:creator>Kandah, Amjed</dc:creator>
  <cp:lastModifiedBy>Chu Liang</cp:lastModifiedBy>
  <cp:revision>126</cp:revision>
  <dcterms:created xsi:type="dcterms:W3CDTF">2020-03-16T18:44:35Z</dcterms:created>
  <dcterms:modified xsi:type="dcterms:W3CDTF">2021-07-29T16:51:50Z</dcterms:modified>
</cp:coreProperties>
</file>