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300" r:id="rId8"/>
    <p:sldId id="303" r:id="rId9"/>
    <p:sldId id="302" r:id="rId10"/>
    <p:sldId id="304" r:id="rId11"/>
    <p:sldId id="264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67" autoAdjust="0"/>
    <p:restoredTop sz="69825" autoAdjust="0"/>
  </p:normalViewPr>
  <p:slideViewPr>
    <p:cSldViewPr showGuides="1">
      <p:cViewPr varScale="1">
        <p:scale>
          <a:sx n="94" d="100"/>
          <a:sy n="94" d="100"/>
        </p:scale>
        <p:origin x="1836" y="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units tripped offline while carrying approximately 725 MW.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60.014 Hz</a:t>
            </a:r>
          </a:p>
          <a:p>
            <a:r>
              <a:rPr lang="en-US" baseline="0" dirty="0"/>
              <a:t>Maximum Frequency: 59.854 Hz</a:t>
            </a:r>
          </a:p>
          <a:p>
            <a:r>
              <a:rPr lang="en-US" baseline="0" dirty="0"/>
              <a:t>A-C Time : 5 seconds</a:t>
            </a:r>
          </a:p>
          <a:p>
            <a:r>
              <a:rPr lang="en-US" baseline="0" dirty="0"/>
              <a:t>Recovery Time(back to deadband): 5 minutes 19 seconds</a:t>
            </a:r>
          </a:p>
          <a:p>
            <a:r>
              <a:rPr lang="en-US" baseline="0" dirty="0"/>
              <a:t>RRS Deployed: 1040 MW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</a:t>
            </a:r>
            <a:r>
              <a:rPr lang="en-US" baseline="0" dirty="0"/>
              <a:t>Lightning Strike</a:t>
            </a:r>
          </a:p>
          <a:p>
            <a:endParaRPr lang="en-US" baseline="0" dirty="0"/>
          </a:p>
          <a:p>
            <a:r>
              <a:rPr lang="en-US" baseline="0" dirty="0"/>
              <a:t>Contextual Information: A total of 252 MW of regulation up was deployed  and a 300 MW SCED Manual Offset was applied during the event.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49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units tripped offline while carrying approximately 810MW.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59.992Hz</a:t>
            </a:r>
          </a:p>
          <a:p>
            <a:r>
              <a:rPr lang="en-US" baseline="0" dirty="0"/>
              <a:t>Minimum Frequency: 59.794 Hz</a:t>
            </a:r>
          </a:p>
          <a:p>
            <a:r>
              <a:rPr lang="en-US" baseline="0" dirty="0"/>
              <a:t>A-C Time : 5 seconds</a:t>
            </a:r>
          </a:p>
          <a:p>
            <a:r>
              <a:rPr lang="en-US" baseline="0" dirty="0"/>
              <a:t>Recovery Time(back to deadband): 6 minutes and 28 seconds</a:t>
            </a:r>
          </a:p>
          <a:p>
            <a:r>
              <a:rPr lang="en-US" baseline="0" dirty="0"/>
              <a:t>RRS Deployed: 1159 MW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Not available.</a:t>
            </a:r>
          </a:p>
          <a:p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Contextual Information: A total of 407 MW of regulation up was deployed during the event and a 200 MW SCED Manual Offset was applied during the event. 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15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units tripped offline while carrying approximately 384MW.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60.016 Hz</a:t>
            </a:r>
          </a:p>
          <a:p>
            <a:r>
              <a:rPr lang="en-US" baseline="0" dirty="0"/>
              <a:t>Minimum Frequency: 59.932 Hz</a:t>
            </a:r>
          </a:p>
          <a:p>
            <a:r>
              <a:rPr lang="en-US" baseline="0" dirty="0"/>
              <a:t>A-C Time: 10 seconds</a:t>
            </a:r>
          </a:p>
          <a:p>
            <a:r>
              <a:rPr lang="en-US" baseline="0" dirty="0"/>
              <a:t>Recovery Time (back to deadband): 2 minutes 36 seconds</a:t>
            </a:r>
          </a:p>
          <a:p>
            <a:endParaRPr lang="en-US" baseline="0" dirty="0"/>
          </a:p>
          <a:p>
            <a:r>
              <a:rPr lang="en-US" baseline="0" dirty="0"/>
              <a:t>Trip Reason: Not available.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02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loads tripped offline while carrying approximately 450 MW.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60.018Hz</a:t>
            </a:r>
          </a:p>
          <a:p>
            <a:r>
              <a:rPr lang="en-US" baseline="0" dirty="0"/>
              <a:t>Minimum Frequency: 60.106Hz</a:t>
            </a:r>
          </a:p>
          <a:p>
            <a:r>
              <a:rPr lang="en-US" baseline="0" dirty="0"/>
              <a:t>A-C Time : 4 seconds</a:t>
            </a:r>
          </a:p>
          <a:p>
            <a:r>
              <a:rPr lang="en-US" baseline="0" dirty="0"/>
              <a:t>Recovery Time(back to deadband): 6 minutes and 15 seconds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Loss of transmission line.</a:t>
            </a:r>
          </a:p>
          <a:p>
            <a:endParaRPr lang="en-US" baseline="0" dirty="0"/>
          </a:p>
          <a:p>
            <a:r>
              <a:rPr lang="en-US" baseline="0" dirty="0"/>
              <a:t>Contextual Information: A total of 211 MW of regulation down was deployed during the event.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7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</a:rPr>
              <a:t>ERCOT Frequency Events</a:t>
            </a:r>
          </a:p>
          <a:p>
            <a:r>
              <a:rPr lang="en-US" b="1" dirty="0">
                <a:solidFill>
                  <a:srgbClr val="5B6770"/>
                </a:solidFill>
              </a:rPr>
              <a:t>April 2022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ERCOT</a:t>
            </a:r>
          </a:p>
          <a:p>
            <a:r>
              <a:rPr lang="en-US" dirty="0">
                <a:solidFill>
                  <a:srgbClr val="5B6770"/>
                </a:solidFill>
              </a:rPr>
              <a:t>Operations Planning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PDCWG | May 18,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4/13/2022 7:28:40(FME)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221BEE0-807B-442D-8C29-585670947D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57059"/>
            <a:ext cx="9144000" cy="4343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5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4/19/2022 15:16:19(FME)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FCB6B2-4C17-44D8-9634-73E680E8E0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07123"/>
            <a:ext cx="9144000" cy="4443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804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4/20/2022 9:04:53(Non-FME)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A5EAF4-0FD0-4674-8992-C4358FD6FD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72464"/>
            <a:ext cx="9144000" cy="4713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637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4/22/2022 6:54:16(FME)</a:t>
            </a:r>
            <a:br>
              <a:rPr lang="en-US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19963F2-D75A-4FB0-A761-8BECE2D173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66178"/>
            <a:ext cx="9144000" cy="4325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793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40505</TotalTime>
  <Words>299</Words>
  <Application>Microsoft Office PowerPoint</Application>
  <PresentationFormat>On-screen Show (4:3)</PresentationFormat>
  <Paragraphs>62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Trade Gothic Pro Light</vt:lpstr>
      <vt:lpstr>1_Custom Design</vt:lpstr>
      <vt:lpstr>Office Theme</vt:lpstr>
      <vt:lpstr>Custom Design</vt:lpstr>
      <vt:lpstr>PowerPoint Presentation</vt:lpstr>
      <vt:lpstr>4/13/2022 7:28:40(FME) </vt:lpstr>
      <vt:lpstr>4/19/2022 15:16:19(FME) </vt:lpstr>
      <vt:lpstr>4/20/2022 9:04:53(Non-FME) </vt:lpstr>
      <vt:lpstr>4/22/2022 6:54:16(FME) 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Masanna Gari, Abhi</cp:lastModifiedBy>
  <cp:revision>720</cp:revision>
  <cp:lastPrinted>2016-01-21T20:53:15Z</cp:lastPrinted>
  <dcterms:created xsi:type="dcterms:W3CDTF">2016-01-21T15:20:31Z</dcterms:created>
  <dcterms:modified xsi:type="dcterms:W3CDTF">2022-05-17T19:55:44Z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