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260" r:id="rId6"/>
    <p:sldId id="269" r:id="rId7"/>
    <p:sldId id="270" r:id="rId8"/>
    <p:sldId id="267" r:id="rId9"/>
    <p:sldId id="274" r:id="rId10"/>
    <p:sldId id="273" r:id="rId11"/>
    <p:sldId id="277" r:id="rId12"/>
    <p:sldId id="281" r:id="rId13"/>
    <p:sldId id="282" r:id="rId14"/>
    <p:sldId id="279" r:id="rId15"/>
    <p:sldId id="28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828A4A-6806-49FC-ABE6-E648FFA755EC}" v="6" dt="2022-08-03T17:43:13.9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rupati, Venkata" userId="f158bf16-7c33-4cff-afb7-2f4396d4ca51" providerId="ADAL" clId="{89828A4A-6806-49FC-ABE6-E648FFA755EC}"/>
    <pc:docChg chg="addSld delSld modSld">
      <pc:chgData name="Tirupati, Venkata" userId="f158bf16-7c33-4cff-afb7-2f4396d4ca51" providerId="ADAL" clId="{89828A4A-6806-49FC-ABE6-E648FFA755EC}" dt="2022-08-03T17:48:39.128" v="106"/>
      <pc:docMkLst>
        <pc:docMk/>
      </pc:docMkLst>
      <pc:sldChg chg="modSp mod">
        <pc:chgData name="Tirupati, Venkata" userId="f158bf16-7c33-4cff-afb7-2f4396d4ca51" providerId="ADAL" clId="{89828A4A-6806-49FC-ABE6-E648FFA755EC}" dt="2022-08-03T14:21:55.539" v="8" actId="20577"/>
        <pc:sldMkLst>
          <pc:docMk/>
          <pc:sldMk cId="730603795" sldId="260"/>
        </pc:sldMkLst>
        <pc:spChg chg="mod">
          <ac:chgData name="Tirupati, Venkata" userId="f158bf16-7c33-4cff-afb7-2f4396d4ca51" providerId="ADAL" clId="{89828A4A-6806-49FC-ABE6-E648FFA755EC}" dt="2022-08-03T14:21:55.539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Tirupati, Venkata" userId="f158bf16-7c33-4cff-afb7-2f4396d4ca51" providerId="ADAL" clId="{89828A4A-6806-49FC-ABE6-E648FFA755EC}" dt="2022-08-03T17:43:37.186" v="67" actId="20577"/>
        <pc:sldMkLst>
          <pc:docMk/>
          <pc:sldMk cId="3190927396" sldId="267"/>
        </pc:sldMkLst>
        <pc:graphicFrameChg chg="mod modGraphic">
          <ac:chgData name="Tirupati, Venkata" userId="f158bf16-7c33-4cff-afb7-2f4396d4ca51" providerId="ADAL" clId="{89828A4A-6806-49FC-ABE6-E648FFA755EC}" dt="2022-08-03T17:43:37.186" v="67" actId="20577"/>
          <ac:graphicFrameMkLst>
            <pc:docMk/>
            <pc:sldMk cId="3190927396" sldId="267"/>
            <ac:graphicFrameMk id="5" creationId="{B9AC4765-34C5-497A-876D-70578DC99F75}"/>
          </ac:graphicFrameMkLst>
        </pc:graphicFrameChg>
      </pc:sldChg>
      <pc:sldChg chg="modSp mod">
        <pc:chgData name="Tirupati, Venkata" userId="f158bf16-7c33-4cff-afb7-2f4396d4ca51" providerId="ADAL" clId="{89828A4A-6806-49FC-ABE6-E648FFA755EC}" dt="2022-08-03T17:44:07.688" v="72" actId="5793"/>
        <pc:sldMkLst>
          <pc:docMk/>
          <pc:sldMk cId="964636123" sldId="273"/>
        </pc:sldMkLst>
        <pc:spChg chg="mod">
          <ac:chgData name="Tirupati, Venkata" userId="f158bf16-7c33-4cff-afb7-2f4396d4ca51" providerId="ADAL" clId="{89828A4A-6806-49FC-ABE6-E648FFA755EC}" dt="2022-08-03T17:44:07.688" v="72" actId="5793"/>
          <ac:spMkLst>
            <pc:docMk/>
            <pc:sldMk cId="964636123" sldId="273"/>
            <ac:spMk id="3" creationId="{1C26B049-CB4B-40B1-989B-39EA943A3423}"/>
          </ac:spMkLst>
        </pc:spChg>
      </pc:sldChg>
      <pc:sldChg chg="del">
        <pc:chgData name="Tirupati, Venkata" userId="f158bf16-7c33-4cff-afb7-2f4396d4ca51" providerId="ADAL" clId="{89828A4A-6806-49FC-ABE6-E648FFA755EC}" dt="2022-08-03T17:46:15.481" v="73" actId="2696"/>
        <pc:sldMkLst>
          <pc:docMk/>
          <pc:sldMk cId="1673649171" sldId="276"/>
        </pc:sldMkLst>
      </pc:sldChg>
      <pc:sldChg chg="del">
        <pc:chgData name="Tirupati, Venkata" userId="f158bf16-7c33-4cff-afb7-2f4396d4ca51" providerId="ADAL" clId="{89828A4A-6806-49FC-ABE6-E648FFA755EC}" dt="2022-08-03T17:46:27.586" v="77" actId="2696"/>
        <pc:sldMkLst>
          <pc:docMk/>
          <pc:sldMk cId="2071048189" sldId="278"/>
        </pc:sldMkLst>
      </pc:sldChg>
      <pc:sldChg chg="del">
        <pc:chgData name="Tirupati, Venkata" userId="f158bf16-7c33-4cff-afb7-2f4396d4ca51" providerId="ADAL" clId="{89828A4A-6806-49FC-ABE6-E648FFA755EC}" dt="2022-08-03T17:46:18.224" v="74" actId="2696"/>
        <pc:sldMkLst>
          <pc:docMk/>
          <pc:sldMk cId="2568136347" sldId="281"/>
        </pc:sldMkLst>
      </pc:sldChg>
      <pc:sldChg chg="modSp new mod">
        <pc:chgData name="Tirupati, Venkata" userId="f158bf16-7c33-4cff-afb7-2f4396d4ca51" providerId="ADAL" clId="{89828A4A-6806-49FC-ABE6-E648FFA755EC}" dt="2022-08-03T17:48:17.677" v="104" actId="108"/>
        <pc:sldMkLst>
          <pc:docMk/>
          <pc:sldMk cId="2605013178" sldId="281"/>
        </pc:sldMkLst>
        <pc:spChg chg="mod">
          <ac:chgData name="Tirupati, Venkata" userId="f158bf16-7c33-4cff-afb7-2f4396d4ca51" providerId="ADAL" clId="{89828A4A-6806-49FC-ABE6-E648FFA755EC}" dt="2022-08-03T17:46:55.743" v="98" actId="20577"/>
          <ac:spMkLst>
            <pc:docMk/>
            <pc:sldMk cId="2605013178" sldId="281"/>
            <ac:spMk id="2" creationId="{D8C4C97F-D57E-4378-804C-DF4034F23E74}"/>
          </ac:spMkLst>
        </pc:spChg>
        <pc:spChg chg="mod">
          <ac:chgData name="Tirupati, Venkata" userId="f158bf16-7c33-4cff-afb7-2f4396d4ca51" providerId="ADAL" clId="{89828A4A-6806-49FC-ABE6-E648FFA755EC}" dt="2022-08-03T17:48:17.677" v="104" actId="108"/>
          <ac:spMkLst>
            <pc:docMk/>
            <pc:sldMk cId="2605013178" sldId="281"/>
            <ac:spMk id="3" creationId="{CF6407B3-6973-445D-977B-98F13F984B30}"/>
          </ac:spMkLst>
        </pc:spChg>
      </pc:sldChg>
      <pc:sldChg chg="del">
        <pc:chgData name="Tirupati, Venkata" userId="f158bf16-7c33-4cff-afb7-2f4396d4ca51" providerId="ADAL" clId="{89828A4A-6806-49FC-ABE6-E648FFA755EC}" dt="2022-08-03T17:46:21.313" v="75" actId="2696"/>
        <pc:sldMkLst>
          <pc:docMk/>
          <pc:sldMk cId="505054964" sldId="282"/>
        </pc:sldMkLst>
      </pc:sldChg>
      <pc:sldChg chg="modSp new mod">
        <pc:chgData name="Tirupati, Venkata" userId="f158bf16-7c33-4cff-afb7-2f4396d4ca51" providerId="ADAL" clId="{89828A4A-6806-49FC-ABE6-E648FFA755EC}" dt="2022-08-03T17:48:39.128" v="106"/>
        <pc:sldMkLst>
          <pc:docMk/>
          <pc:sldMk cId="566530249" sldId="282"/>
        </pc:sldMkLst>
        <pc:spChg chg="mod">
          <ac:chgData name="Tirupati, Venkata" userId="f158bf16-7c33-4cff-afb7-2f4396d4ca51" providerId="ADAL" clId="{89828A4A-6806-49FC-ABE6-E648FFA755EC}" dt="2022-08-03T17:48:39.128" v="106"/>
          <ac:spMkLst>
            <pc:docMk/>
            <pc:sldMk cId="566530249" sldId="282"/>
            <ac:spMk id="2" creationId="{7B8151E1-2C81-4572-8292-14ECB03C8605}"/>
          </ac:spMkLst>
        </pc:spChg>
        <pc:spChg chg="mod">
          <ac:chgData name="Tirupati, Venkata" userId="f158bf16-7c33-4cff-afb7-2f4396d4ca51" providerId="ADAL" clId="{89828A4A-6806-49FC-ABE6-E648FFA755EC}" dt="2022-08-03T17:48:30.529" v="105" actId="108"/>
          <ac:spMkLst>
            <pc:docMk/>
            <pc:sldMk cId="566530249" sldId="282"/>
            <ac:spMk id="3" creationId="{82C04859-81FA-4DAF-8C04-F2FC17CE0894}"/>
          </ac:spMkLst>
        </pc:spChg>
      </pc:sldChg>
      <pc:sldChg chg="del">
        <pc:chgData name="Tirupati, Venkata" userId="f158bf16-7c33-4cff-afb7-2f4396d4ca51" providerId="ADAL" clId="{89828A4A-6806-49FC-ABE6-E648FFA755EC}" dt="2022-08-03T17:46:24.191" v="76" actId="2696"/>
        <pc:sldMkLst>
          <pc:docMk/>
          <pc:sldMk cId="4096765580" sldId="283"/>
        </pc:sldMkLst>
      </pc:sldChg>
      <pc:sldChg chg="del">
        <pc:chgData name="Tirupati, Venkata" userId="f158bf16-7c33-4cff-afb7-2f4396d4ca51" providerId="ADAL" clId="{89828A4A-6806-49FC-ABE6-E648FFA755EC}" dt="2022-08-03T17:46:30.433" v="78" actId="2696"/>
        <pc:sldMkLst>
          <pc:docMk/>
          <pc:sldMk cId="1226620800" sldId="284"/>
        </pc:sldMkLst>
      </pc:sldChg>
      <pc:sldChg chg="del">
        <pc:chgData name="Tirupati, Venkata" userId="f158bf16-7c33-4cff-afb7-2f4396d4ca51" providerId="ADAL" clId="{89828A4A-6806-49FC-ABE6-E648FFA755EC}" dt="2022-08-03T17:46:33.408" v="79" actId="2696"/>
        <pc:sldMkLst>
          <pc:docMk/>
          <pc:sldMk cId="1140447561" sldId="285"/>
        </pc:sldMkLst>
      </pc:sldChg>
      <pc:sldChg chg="del">
        <pc:chgData name="Tirupati, Venkata" userId="f158bf16-7c33-4cff-afb7-2f4396d4ca51" providerId="ADAL" clId="{89828A4A-6806-49FC-ABE6-E648FFA755EC}" dt="2022-08-03T17:46:38.974" v="81" actId="2696"/>
        <pc:sldMkLst>
          <pc:docMk/>
          <pc:sldMk cId="4015341251" sldId="286"/>
        </pc:sldMkLst>
      </pc:sldChg>
      <pc:sldChg chg="del">
        <pc:chgData name="Tirupati, Venkata" userId="f158bf16-7c33-4cff-afb7-2f4396d4ca51" providerId="ADAL" clId="{89828A4A-6806-49FC-ABE6-E648FFA755EC}" dt="2022-08-03T17:46:35.856" v="80" actId="2696"/>
        <pc:sldMkLst>
          <pc:docMk/>
          <pc:sldMk cId="2144991743" sldId="287"/>
        </pc:sldMkLst>
      </pc:sldChg>
    </pc:docChg>
  </pc:docChgLst>
  <pc:docChgLst>
    <pc:chgData name="Tirupati, Venkata" userId="f158bf16-7c33-4cff-afb7-2f4396d4ca51" providerId="ADAL" clId="{D06234BF-B4F1-4633-A584-ACE0298177F4}"/>
    <pc:docChg chg="undo custSel addSld delSld modSld sldOrd">
      <pc:chgData name="Tirupati, Venkata" userId="f158bf16-7c33-4cff-afb7-2f4396d4ca51" providerId="ADAL" clId="{D06234BF-B4F1-4633-A584-ACE0298177F4}" dt="2022-05-19T16:36:06.435" v="685"/>
      <pc:docMkLst>
        <pc:docMk/>
      </pc:docMkLst>
      <pc:sldChg chg="modSp mod">
        <pc:chgData name="Tirupati, Venkata" userId="f158bf16-7c33-4cff-afb7-2f4396d4ca51" providerId="ADAL" clId="{D06234BF-B4F1-4633-A584-ACE0298177F4}" dt="2022-05-19T10:59:42.313" v="4" actId="20577"/>
        <pc:sldMkLst>
          <pc:docMk/>
          <pc:sldMk cId="730603795" sldId="260"/>
        </pc:sldMkLst>
        <pc:spChg chg="mod">
          <ac:chgData name="Tirupati, Venkata" userId="f158bf16-7c33-4cff-afb7-2f4396d4ca51" providerId="ADAL" clId="{D06234BF-B4F1-4633-A584-ACE0298177F4}" dt="2022-05-19T10:59:42.313" v="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Tirupati, Venkata" userId="f158bf16-7c33-4cff-afb7-2f4396d4ca51" providerId="ADAL" clId="{D06234BF-B4F1-4633-A584-ACE0298177F4}" dt="2022-05-19T11:03:57.373" v="247" actId="20577"/>
        <pc:sldMkLst>
          <pc:docMk/>
          <pc:sldMk cId="3190927396" sldId="267"/>
        </pc:sldMkLst>
        <pc:graphicFrameChg chg="mod modGraphic">
          <ac:chgData name="Tirupati, Venkata" userId="f158bf16-7c33-4cff-afb7-2f4396d4ca51" providerId="ADAL" clId="{D06234BF-B4F1-4633-A584-ACE0298177F4}" dt="2022-05-19T11:03:57.373" v="247" actId="20577"/>
          <ac:graphicFrameMkLst>
            <pc:docMk/>
            <pc:sldMk cId="3190927396" sldId="267"/>
            <ac:graphicFrameMk id="5" creationId="{B9AC4765-34C5-497A-876D-70578DC99F75}"/>
          </ac:graphicFrameMkLst>
        </pc:graphicFrameChg>
      </pc:sldChg>
      <pc:sldChg chg="modSp mod">
        <pc:chgData name="Tirupati, Venkata" userId="f158bf16-7c33-4cff-afb7-2f4396d4ca51" providerId="ADAL" clId="{D06234BF-B4F1-4633-A584-ACE0298177F4}" dt="2022-05-19T11:07:20.267" v="260" actId="12"/>
        <pc:sldMkLst>
          <pc:docMk/>
          <pc:sldMk cId="964636123" sldId="273"/>
        </pc:sldMkLst>
        <pc:spChg chg="mod">
          <ac:chgData name="Tirupati, Venkata" userId="f158bf16-7c33-4cff-afb7-2f4396d4ca51" providerId="ADAL" clId="{D06234BF-B4F1-4633-A584-ACE0298177F4}" dt="2022-05-19T11:07:20.267" v="260" actId="12"/>
          <ac:spMkLst>
            <pc:docMk/>
            <pc:sldMk cId="964636123" sldId="273"/>
            <ac:spMk id="3" creationId="{1C26B049-CB4B-40B1-989B-39EA943A3423}"/>
          </ac:spMkLst>
        </pc:spChg>
      </pc:sldChg>
      <pc:sldChg chg="del mod modShow">
        <pc:chgData name="Tirupati, Venkata" userId="f158bf16-7c33-4cff-afb7-2f4396d4ca51" providerId="ADAL" clId="{D06234BF-B4F1-4633-A584-ACE0298177F4}" dt="2022-05-19T16:36:02.386" v="683" actId="2696"/>
        <pc:sldMkLst>
          <pc:docMk/>
          <pc:sldMk cId="442438390" sldId="275"/>
        </pc:sldMkLst>
      </pc:sldChg>
      <pc:sldChg chg="modSp mod">
        <pc:chgData name="Tirupati, Venkata" userId="f158bf16-7c33-4cff-afb7-2f4396d4ca51" providerId="ADAL" clId="{D06234BF-B4F1-4633-A584-ACE0298177F4}" dt="2022-05-19T11:08:08.689" v="356" actId="20577"/>
        <pc:sldMkLst>
          <pc:docMk/>
          <pc:sldMk cId="1673649171" sldId="276"/>
        </pc:sldMkLst>
        <pc:spChg chg="mod">
          <ac:chgData name="Tirupati, Venkata" userId="f158bf16-7c33-4cff-afb7-2f4396d4ca51" providerId="ADAL" clId="{D06234BF-B4F1-4633-A584-ACE0298177F4}" dt="2022-05-19T11:07:49.054" v="300" actId="20577"/>
          <ac:spMkLst>
            <pc:docMk/>
            <pc:sldMk cId="1673649171" sldId="276"/>
            <ac:spMk id="2" creationId="{943E0ECA-E367-4159-A2A9-9736B4FA59FC}"/>
          </ac:spMkLst>
        </pc:spChg>
        <pc:spChg chg="mod">
          <ac:chgData name="Tirupati, Venkata" userId="f158bf16-7c33-4cff-afb7-2f4396d4ca51" providerId="ADAL" clId="{D06234BF-B4F1-4633-A584-ACE0298177F4}" dt="2022-05-19T11:08:08.689" v="356" actId="20577"/>
          <ac:spMkLst>
            <pc:docMk/>
            <pc:sldMk cId="1673649171" sldId="276"/>
            <ac:spMk id="3" creationId="{243DCB27-5801-4335-817C-C55E4C3A54B2}"/>
          </ac:spMkLst>
        </pc:spChg>
      </pc:sldChg>
      <pc:sldChg chg="ord">
        <pc:chgData name="Tirupati, Venkata" userId="f158bf16-7c33-4cff-afb7-2f4396d4ca51" providerId="ADAL" clId="{D06234BF-B4F1-4633-A584-ACE0298177F4}" dt="2022-05-19T16:36:06.435" v="685"/>
        <pc:sldMkLst>
          <pc:docMk/>
          <pc:sldMk cId="266417456" sldId="277"/>
        </pc:sldMkLst>
      </pc:sldChg>
      <pc:sldChg chg="modSp mod">
        <pc:chgData name="Tirupati, Venkata" userId="f158bf16-7c33-4cff-afb7-2f4396d4ca51" providerId="ADAL" clId="{D06234BF-B4F1-4633-A584-ACE0298177F4}" dt="2022-05-19T11:13:51.719" v="539" actId="6549"/>
        <pc:sldMkLst>
          <pc:docMk/>
          <pc:sldMk cId="2071048189" sldId="278"/>
        </pc:sldMkLst>
        <pc:spChg chg="mod">
          <ac:chgData name="Tirupati, Venkata" userId="f158bf16-7c33-4cff-afb7-2f4396d4ca51" providerId="ADAL" clId="{D06234BF-B4F1-4633-A584-ACE0298177F4}" dt="2022-05-19T11:13:48.944" v="538" actId="20577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Tirupati, Venkata" userId="f158bf16-7c33-4cff-afb7-2f4396d4ca51" providerId="ADAL" clId="{D06234BF-B4F1-4633-A584-ACE0298177F4}" dt="2022-05-19T11:13:51.719" v="539" actId="6549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Tirupati, Venkata" userId="f158bf16-7c33-4cff-afb7-2f4396d4ca51" providerId="ADAL" clId="{D06234BF-B4F1-4633-A584-ACE0298177F4}" dt="2022-05-19T11:08:37.603" v="400" actId="20577"/>
        <pc:sldMkLst>
          <pc:docMk/>
          <pc:sldMk cId="2568136347" sldId="281"/>
        </pc:sldMkLst>
        <pc:spChg chg="mod">
          <ac:chgData name="Tirupati, Venkata" userId="f158bf16-7c33-4cff-afb7-2f4396d4ca51" providerId="ADAL" clId="{D06234BF-B4F1-4633-A584-ACE0298177F4}" dt="2022-05-19T11:08:37.603" v="400" actId="20577"/>
          <ac:spMkLst>
            <pc:docMk/>
            <pc:sldMk cId="2568136347" sldId="281"/>
            <ac:spMk id="3" creationId="{12286D23-6EC0-40EB-8418-A5C0CBC019E6}"/>
          </ac:spMkLst>
        </pc:spChg>
        <pc:spChg chg="mod">
          <ac:chgData name="Tirupati, Venkata" userId="f158bf16-7c33-4cff-afb7-2f4396d4ca51" providerId="ADAL" clId="{D06234BF-B4F1-4633-A584-ACE0298177F4}" dt="2022-05-19T11:08:24.446" v="376" actId="20577"/>
          <ac:spMkLst>
            <pc:docMk/>
            <pc:sldMk cId="2568136347" sldId="281"/>
            <ac:spMk id="5" creationId="{22BFAE6D-265E-4916-9B63-72DA041410D8}"/>
          </ac:spMkLst>
        </pc:spChg>
      </pc:sldChg>
      <pc:sldChg chg="modSp new mod">
        <pc:chgData name="Tirupati, Venkata" userId="f158bf16-7c33-4cff-afb7-2f4396d4ca51" providerId="ADAL" clId="{D06234BF-B4F1-4633-A584-ACE0298177F4}" dt="2022-05-19T11:09:45.534" v="472" actId="20577"/>
        <pc:sldMkLst>
          <pc:docMk/>
          <pc:sldMk cId="4096765580" sldId="283"/>
        </pc:sldMkLst>
        <pc:spChg chg="mod">
          <ac:chgData name="Tirupati, Venkata" userId="f158bf16-7c33-4cff-afb7-2f4396d4ca51" providerId="ADAL" clId="{D06234BF-B4F1-4633-A584-ACE0298177F4}" dt="2022-05-19T11:09:18.319" v="415" actId="20577"/>
          <ac:spMkLst>
            <pc:docMk/>
            <pc:sldMk cId="4096765580" sldId="283"/>
            <ac:spMk id="2" creationId="{89A15F86-76C1-47AB-AFF9-78F2170EA8F4}"/>
          </ac:spMkLst>
        </pc:spChg>
        <pc:spChg chg="mod">
          <ac:chgData name="Tirupati, Venkata" userId="f158bf16-7c33-4cff-afb7-2f4396d4ca51" providerId="ADAL" clId="{D06234BF-B4F1-4633-A584-ACE0298177F4}" dt="2022-05-19T11:09:45.534" v="472" actId="20577"/>
          <ac:spMkLst>
            <pc:docMk/>
            <pc:sldMk cId="4096765580" sldId="283"/>
            <ac:spMk id="3" creationId="{2804F7D9-8998-489B-888C-35CDEB553090}"/>
          </ac:spMkLst>
        </pc:spChg>
      </pc:sldChg>
      <pc:sldChg chg="modSp add mod">
        <pc:chgData name="Tirupati, Venkata" userId="f158bf16-7c33-4cff-afb7-2f4396d4ca51" providerId="ADAL" clId="{D06234BF-B4F1-4633-A584-ACE0298177F4}" dt="2022-05-19T11:14:33.684" v="572" actId="20577"/>
        <pc:sldMkLst>
          <pc:docMk/>
          <pc:sldMk cId="1226620800" sldId="284"/>
        </pc:sldMkLst>
        <pc:spChg chg="mod">
          <ac:chgData name="Tirupati, Venkata" userId="f158bf16-7c33-4cff-afb7-2f4396d4ca51" providerId="ADAL" clId="{D06234BF-B4F1-4633-A584-ACE0298177F4}" dt="2022-05-19T11:14:04.803" v="554" actId="20577"/>
          <ac:spMkLst>
            <pc:docMk/>
            <pc:sldMk cId="1226620800" sldId="284"/>
            <ac:spMk id="2" creationId="{5ADD5753-0819-4390-A309-990EE981A9BD}"/>
          </ac:spMkLst>
        </pc:spChg>
        <pc:spChg chg="mod">
          <ac:chgData name="Tirupati, Venkata" userId="f158bf16-7c33-4cff-afb7-2f4396d4ca51" providerId="ADAL" clId="{D06234BF-B4F1-4633-A584-ACE0298177F4}" dt="2022-05-19T11:14:33.684" v="572" actId="20577"/>
          <ac:spMkLst>
            <pc:docMk/>
            <pc:sldMk cId="1226620800" sldId="284"/>
            <ac:spMk id="3" creationId="{2EC37A8A-0170-4164-B0E6-45E1885EC7B3}"/>
          </ac:spMkLst>
        </pc:spChg>
      </pc:sldChg>
      <pc:sldChg chg="modSp add mod">
        <pc:chgData name="Tirupati, Venkata" userId="f158bf16-7c33-4cff-afb7-2f4396d4ca51" providerId="ADAL" clId="{D06234BF-B4F1-4633-A584-ACE0298177F4}" dt="2022-05-19T11:15:26.097" v="605" actId="6549"/>
        <pc:sldMkLst>
          <pc:docMk/>
          <pc:sldMk cId="1140447561" sldId="285"/>
        </pc:sldMkLst>
        <pc:spChg chg="mod">
          <ac:chgData name="Tirupati, Venkata" userId="f158bf16-7c33-4cff-afb7-2f4396d4ca51" providerId="ADAL" clId="{D06234BF-B4F1-4633-A584-ACE0298177F4}" dt="2022-05-19T11:14:50.568" v="589" actId="20577"/>
          <ac:spMkLst>
            <pc:docMk/>
            <pc:sldMk cId="1140447561" sldId="285"/>
            <ac:spMk id="2" creationId="{5ADD5753-0819-4390-A309-990EE981A9BD}"/>
          </ac:spMkLst>
        </pc:spChg>
        <pc:spChg chg="mod">
          <ac:chgData name="Tirupati, Venkata" userId="f158bf16-7c33-4cff-afb7-2f4396d4ca51" providerId="ADAL" clId="{D06234BF-B4F1-4633-A584-ACE0298177F4}" dt="2022-05-19T11:15:26.097" v="605" actId="6549"/>
          <ac:spMkLst>
            <pc:docMk/>
            <pc:sldMk cId="1140447561" sldId="285"/>
            <ac:spMk id="3" creationId="{2EC37A8A-0170-4164-B0E6-45E1885EC7B3}"/>
          </ac:spMkLst>
        </pc:spChg>
      </pc:sldChg>
      <pc:sldChg chg="modSp add mod">
        <pc:chgData name="Tirupati, Venkata" userId="f158bf16-7c33-4cff-afb7-2f4396d4ca51" providerId="ADAL" clId="{D06234BF-B4F1-4633-A584-ACE0298177F4}" dt="2022-05-19T11:16:50.370" v="682" actId="20577"/>
        <pc:sldMkLst>
          <pc:docMk/>
          <pc:sldMk cId="4015341251" sldId="286"/>
        </pc:sldMkLst>
        <pc:spChg chg="mod">
          <ac:chgData name="Tirupati, Venkata" userId="f158bf16-7c33-4cff-afb7-2f4396d4ca51" providerId="ADAL" clId="{D06234BF-B4F1-4633-A584-ACE0298177F4}" dt="2022-05-19T11:16:41.315" v="672" actId="20577"/>
          <ac:spMkLst>
            <pc:docMk/>
            <pc:sldMk cId="4015341251" sldId="286"/>
            <ac:spMk id="2" creationId="{5ADD5753-0819-4390-A309-990EE981A9BD}"/>
          </ac:spMkLst>
        </pc:spChg>
        <pc:spChg chg="mod">
          <ac:chgData name="Tirupati, Venkata" userId="f158bf16-7c33-4cff-afb7-2f4396d4ca51" providerId="ADAL" clId="{D06234BF-B4F1-4633-A584-ACE0298177F4}" dt="2022-05-19T11:16:50.370" v="682" actId="20577"/>
          <ac:spMkLst>
            <pc:docMk/>
            <pc:sldMk cId="4015341251" sldId="286"/>
            <ac:spMk id="3" creationId="{2EC37A8A-0170-4164-B0E6-45E1885EC7B3}"/>
          </ac:spMkLst>
        </pc:spChg>
      </pc:sldChg>
      <pc:sldChg chg="modSp add mod">
        <pc:chgData name="Tirupati, Venkata" userId="f158bf16-7c33-4cff-afb7-2f4396d4ca51" providerId="ADAL" clId="{D06234BF-B4F1-4633-A584-ACE0298177F4}" dt="2022-05-19T11:16:22.561" v="656" actId="6549"/>
        <pc:sldMkLst>
          <pc:docMk/>
          <pc:sldMk cId="2144991743" sldId="287"/>
        </pc:sldMkLst>
        <pc:spChg chg="mod">
          <ac:chgData name="Tirupati, Venkata" userId="f158bf16-7c33-4cff-afb7-2f4396d4ca51" providerId="ADAL" clId="{D06234BF-B4F1-4633-A584-ACE0298177F4}" dt="2022-05-19T11:15:45.760" v="625" actId="20577"/>
          <ac:spMkLst>
            <pc:docMk/>
            <pc:sldMk cId="2144991743" sldId="287"/>
            <ac:spMk id="2" creationId="{5ADD5753-0819-4390-A309-990EE981A9BD}"/>
          </ac:spMkLst>
        </pc:spChg>
        <pc:spChg chg="mod">
          <ac:chgData name="Tirupati, Venkata" userId="f158bf16-7c33-4cff-afb7-2f4396d4ca51" providerId="ADAL" clId="{D06234BF-B4F1-4633-A584-ACE0298177F4}" dt="2022-05-19T11:16:22.561" v="656" actId="6549"/>
          <ac:spMkLst>
            <pc:docMk/>
            <pc:sldMk cId="2144991743" sldId="287"/>
            <ac:spMk id="3" creationId="{2EC37A8A-0170-4164-B0E6-45E1885EC7B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ERCOT Technology Working Group (TWG)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August 4,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ABE2-1456-496C-AFCA-827A081F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Open Forum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6BE09-A511-4A0F-A8A5-224ED6675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/>
              <a:t>Q &amp; 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1642D-E444-4D69-B195-5043057A6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66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5685F-1180-4531-A811-679650AD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5348D-3465-46B4-89D9-D0499BC1F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4000" dirty="0"/>
              <a:t>Thank You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37C10-9C43-4D1E-A853-17126AC6B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0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Venkat Tirupati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14D84-59AA-4F5F-96EE-0981A6384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400" b="1" dirty="0"/>
              <a:t>WELCOME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2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22649-6A95-478D-981B-8845A2B11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1F59095-AD7B-40FF-9AC1-8C680D698B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753" y="1295400"/>
            <a:ext cx="8534400" cy="370386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1DCBA0-74E0-4246-82D5-60D3EF9D60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ERCOT TWG 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9AC4765-34C5-497A-876D-70578DC99F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783090"/>
              </p:ext>
            </p:extLst>
          </p:nvPr>
        </p:nvGraphicFramePr>
        <p:xfrm>
          <a:off x="384874" y="914400"/>
          <a:ext cx="8454326" cy="4482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8798">
                  <a:extLst>
                    <a:ext uri="{9D8B030D-6E8A-4147-A177-3AD203B41FA5}">
                      <a16:colId xmlns:a16="http://schemas.microsoft.com/office/drawing/2014/main" val="2863033700"/>
                    </a:ext>
                  </a:extLst>
                </a:gridCol>
                <a:gridCol w="5381923">
                  <a:extLst>
                    <a:ext uri="{9D8B030D-6E8A-4147-A177-3AD203B41FA5}">
                      <a16:colId xmlns:a16="http://schemas.microsoft.com/office/drawing/2014/main" val="2253429237"/>
                    </a:ext>
                  </a:extLst>
                </a:gridCol>
                <a:gridCol w="2363605">
                  <a:extLst>
                    <a:ext uri="{9D8B030D-6E8A-4147-A177-3AD203B41FA5}">
                      <a16:colId xmlns:a16="http://schemas.microsoft.com/office/drawing/2014/main" val="2465822"/>
                    </a:ext>
                  </a:extLst>
                </a:gridCol>
              </a:tblGrid>
              <a:tr h="323381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100" dirty="0">
                          <a:effectLst/>
                        </a:rPr>
                        <a:t>Item #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100" dirty="0">
                          <a:effectLst/>
                        </a:rPr>
                        <a:t>Item Description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100" dirty="0">
                          <a:effectLst/>
                        </a:rPr>
                        <a:t>Presenter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:a16="http://schemas.microsoft.com/office/drawing/2014/main" val="1590898349"/>
                  </a:ext>
                </a:extLst>
              </a:tr>
              <a:tr h="226367">
                <a:tc>
                  <a:txBody>
                    <a:bodyPr/>
                    <a:lstStyle/>
                    <a:p>
                      <a:pPr marL="0" marR="0" algn="ctr" defTabSz="914400" rtl="0" eaLnBrk="1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Antitrust admonition </a:t>
                      </a:r>
                      <a:endParaRPr lang="en-US" sz="1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Venkat Tirupati</a:t>
                      </a:r>
                      <a:endParaRPr lang="en-US" sz="10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666143"/>
                  </a:ext>
                </a:extLst>
              </a:tr>
              <a:tr h="226367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Project Update</a:t>
                      </a:r>
                      <a:endParaRPr lang="en-US" sz="10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Troy Anderson</a:t>
                      </a:r>
                      <a:endParaRPr lang="en-US" sz="10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3952780"/>
                  </a:ext>
                </a:extLst>
              </a:tr>
              <a:tr h="226367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Discussion of Projects with Interface Change Requirements</a:t>
                      </a:r>
                    </a:p>
                    <a:p>
                      <a:pPr marL="171450" marR="0" indent="-17145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NPRR863/FFRA delivery</a:t>
                      </a:r>
                    </a:p>
                    <a:p>
                      <a:pPr marL="171450" marR="0" indent="-17145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NPRR1120 Create Firm Fuel Service</a:t>
                      </a:r>
                    </a:p>
                    <a:p>
                      <a:pPr marL="171450" marR="0" indent="-17145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NPRR863/ECRS scope delivery</a:t>
                      </a:r>
                    </a:p>
                    <a:p>
                      <a:pPr marL="171450" marR="0" indent="-17145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Market Readiness for FFRA in MOTE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Matt Mereness</a:t>
                      </a:r>
                      <a:endParaRPr lang="en-US" sz="10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2750204"/>
                  </a:ext>
                </a:extLst>
              </a:tr>
              <a:tr h="226367">
                <a:tc>
                  <a:txBody>
                    <a:bodyPr/>
                    <a:lstStyle/>
                    <a:p>
                      <a:pPr marL="0" marR="0" algn="ctr" defTabSz="914400" rtl="0" eaLnBrk="1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NERC EMSWG Update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Wei Qiu - NERC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6262011"/>
                  </a:ext>
                </a:extLst>
              </a:tr>
              <a:tr h="938382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</a:rPr>
                        <a:t>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Updates for Awareness</a:t>
                      </a:r>
                    </a:p>
                    <a:p>
                      <a:pPr marL="171450" marR="0" indent="-17145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CIM 16 Upgrade</a:t>
                      </a:r>
                    </a:p>
                    <a:p>
                      <a:pPr marL="171450" marR="0" indent="-17145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EMS Upgrade Project</a:t>
                      </a:r>
                    </a:p>
                    <a:p>
                      <a:pPr marL="171450" marR="0" indent="-17145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Operator Real-Time Messaging SCR820</a:t>
                      </a:r>
                    </a:p>
                    <a:p>
                      <a:pPr marL="171450" marR="0" indent="-17145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Public API and API improvements</a:t>
                      </a:r>
                    </a:p>
                    <a:p>
                      <a:pPr marL="171450" marR="0" indent="-17145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TLS 1.2 Certification</a:t>
                      </a:r>
                    </a:p>
                    <a:p>
                      <a:pPr marL="171450" marR="0" indent="-17145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IE11 EOL and multiple cert workaround in Chromium browsers</a:t>
                      </a:r>
                    </a:p>
                    <a:p>
                      <a:pPr marL="171450" marR="0" indent="-17145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MarkeTrak system Updates</a:t>
                      </a:r>
                    </a:p>
                    <a:p>
                      <a:pPr marL="171450" marR="0" indent="-17145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Retail API Redesign</a:t>
                      </a:r>
                    </a:p>
                    <a:p>
                      <a:pPr marL="171450" marR="0" indent="-17145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TEXAS SET 5.0 Project</a:t>
                      </a:r>
                    </a:p>
                    <a:p>
                      <a:pPr marL="171450" marR="0" indent="-17145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Future replacement of T-Mobile Managed Services</a:t>
                      </a:r>
                    </a:p>
                    <a:p>
                      <a:pPr marL="171450" marR="0" indent="-17145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Future replacement of T-Mobile MPLS Circuits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Staff</a:t>
                      </a:r>
                      <a:endParaRPr lang="en-US" sz="1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0138926"/>
                  </a:ext>
                </a:extLst>
              </a:tr>
              <a:tr h="452733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Future topics of interest</a:t>
                      </a:r>
                      <a:endParaRPr lang="en-US" sz="1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Venkat Tirupati</a:t>
                      </a:r>
                      <a:endParaRPr lang="en-US" sz="1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5624168"/>
                  </a:ext>
                </a:extLst>
              </a:tr>
              <a:tr h="375353">
                <a:tc>
                  <a:txBody>
                    <a:bodyPr/>
                    <a:lstStyle/>
                    <a:p>
                      <a:pPr marL="0" marR="0" algn="ctr" defTabSz="914400" rtl="0" eaLnBrk="1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Adjourn</a:t>
                      </a:r>
                      <a:endParaRPr lang="en-US" sz="1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Venkat Tirupati</a:t>
                      </a:r>
                      <a:endParaRPr lang="en-US" sz="1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1217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Troy Anderson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3200" dirty="0"/>
              <a:t>Project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83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EDE43-97C6-4E06-8DF2-5F9DD49F7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Matt Mereness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6B049-CB4B-40B1-989B-39EA943A3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788670" algn="l"/>
                <a:tab pos="2743200" algn="ctr"/>
                <a:tab pos="4105275" algn="l"/>
              </a:tabLst>
            </a:pPr>
            <a:r>
              <a:rPr lang="en-US" sz="2800" b="0" dirty="0">
                <a:effectLst/>
              </a:rPr>
              <a:t>Projects with Interface Change Requirements</a:t>
            </a:r>
          </a:p>
          <a:p>
            <a:pPr lvl="1" hangingPunct="0">
              <a:lnSpc>
                <a:spcPct val="150000"/>
              </a:lnSpc>
              <a:spcBef>
                <a:spcPts val="0"/>
              </a:spcBef>
              <a:tabLst>
                <a:tab pos="788670" algn="l"/>
                <a:tab pos="2743200" algn="ctr"/>
                <a:tab pos="4105275" algn="l"/>
              </a:tabLst>
            </a:pPr>
            <a:r>
              <a:rPr lang="en-US" b="0" dirty="0">
                <a:effectLst/>
              </a:rPr>
              <a:t>NPRR863/FFRA scope delivery</a:t>
            </a:r>
          </a:p>
          <a:p>
            <a:pPr lvl="1" hangingPunct="0">
              <a:lnSpc>
                <a:spcPct val="150000"/>
              </a:lnSpc>
              <a:spcBef>
                <a:spcPts val="0"/>
              </a:spcBef>
              <a:tabLst>
                <a:tab pos="788670" algn="l"/>
                <a:tab pos="2743200" algn="ctr"/>
                <a:tab pos="4105275" algn="l"/>
              </a:tabLst>
            </a:pPr>
            <a:r>
              <a:rPr lang="en-US" b="0" dirty="0">
                <a:effectLst/>
              </a:rPr>
              <a:t>NPRR1120 Create Firm Fuel Service</a:t>
            </a:r>
          </a:p>
          <a:p>
            <a:pPr lvl="1" hangingPunct="0">
              <a:lnSpc>
                <a:spcPct val="150000"/>
              </a:lnSpc>
              <a:spcBef>
                <a:spcPts val="0"/>
              </a:spcBef>
              <a:tabLst>
                <a:tab pos="788670" algn="l"/>
                <a:tab pos="2743200" algn="ctr"/>
                <a:tab pos="4105275" algn="l"/>
              </a:tabLst>
            </a:pPr>
            <a:r>
              <a:rPr lang="en-US" b="0" dirty="0">
                <a:effectLst/>
              </a:rPr>
              <a:t>NPRR863/ECRS scope delivery</a:t>
            </a:r>
          </a:p>
          <a:p>
            <a:pPr lvl="1" hangingPunct="0">
              <a:lnSpc>
                <a:spcPct val="150000"/>
              </a:lnSpc>
              <a:spcBef>
                <a:spcPts val="0"/>
              </a:spcBef>
              <a:tabLst>
                <a:tab pos="788670" algn="l"/>
                <a:tab pos="2743200" algn="ctr"/>
                <a:tab pos="4105275" algn="l"/>
              </a:tabLst>
            </a:pPr>
            <a:r>
              <a:rPr lang="en-US" b="0" i="0" dirty="0">
                <a:solidFill>
                  <a:srgbClr val="2D3338"/>
                </a:solidFill>
                <a:effectLst/>
                <a:latin typeface="Roboto" panose="02000000000000000000" pitchFamily="2" charset="0"/>
              </a:rPr>
              <a:t>Market Readiness for FFRA in MOTE</a:t>
            </a:r>
          </a:p>
          <a:p>
            <a:pPr marL="457200" lvl="1" indent="0" hangingPunct="0">
              <a:lnSpc>
                <a:spcPct val="150000"/>
              </a:lnSpc>
              <a:spcBef>
                <a:spcPts val="0"/>
              </a:spcBef>
              <a:buNone/>
              <a:tabLst>
                <a:tab pos="788670" algn="l"/>
                <a:tab pos="2743200" algn="ctr"/>
                <a:tab pos="4105275" algn="l"/>
              </a:tabLs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878C3-41FA-4BF2-AF87-1CE7070B19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36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ACF85-AAB7-40D5-8FFC-9481C7181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Wei Qiu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7DB-CAB9-4023-8D9F-1F40BB3E3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NERC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3F36A9-03E3-48EA-90D7-A5BCF92491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7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4C97F-D57E-4378-804C-DF4034F23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Venkat Tirupati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407B3-6973-445D-977B-98F13F984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400" dirty="0"/>
              <a:t>CIM 16 Upgrade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dirty="0"/>
              <a:t>ERCOT EMS Upgrade Project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dirty="0"/>
              <a:t>Operator Real-Time Messaging SCR820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dirty="0"/>
              <a:t>Public API and API improvements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dirty="0"/>
              <a:t>TLS 1.2 Certification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dirty="0"/>
              <a:t>IE11 EOL and multiple cert workaround in Chromium browsers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A2FCA1-6FEA-4A7B-995E-59FE840E1C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13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151E1-2C81-4572-8292-14ECB03C8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Venkat Tirupati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04859-81FA-4DAF-8C04-F2FC17CE0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400" dirty="0"/>
              <a:t>MarkeTrak system Updates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dirty="0"/>
              <a:t>Retail API Redesign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dirty="0"/>
              <a:t>TEXAS SET 5.0 Project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dirty="0"/>
              <a:t>Future replacement of T-Mobile Managed Services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dirty="0"/>
              <a:t>Future replacement of T-Mobile MPLS Circuits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32E91E-512B-42CA-BA95-BE64DB2BE0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3024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</TotalTime>
  <Words>279</Words>
  <Application>Microsoft Office PowerPoint</Application>
  <PresentationFormat>On-screen Show (4:3)</PresentationFormat>
  <Paragraphs>108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Roboto</vt:lpstr>
      <vt:lpstr>Times New Roman</vt:lpstr>
      <vt:lpstr>1_Custom Design</vt:lpstr>
      <vt:lpstr>Office Theme</vt:lpstr>
      <vt:lpstr>PowerPoint Presentation</vt:lpstr>
      <vt:lpstr>ERCOT TWG – Venkat Tirupati</vt:lpstr>
      <vt:lpstr>ERCOT TWG</vt:lpstr>
      <vt:lpstr>ERCOT TWG Agenda</vt:lpstr>
      <vt:lpstr>ERCOT TWG – Troy Anderson</vt:lpstr>
      <vt:lpstr>ERCOT TWG – Matt Mereness</vt:lpstr>
      <vt:lpstr>ERCOT TWG – Wei Qiu</vt:lpstr>
      <vt:lpstr>ERCOT TWG – Venkat Tirupati</vt:lpstr>
      <vt:lpstr>ERCOT TWG – Venkat Tirupati</vt:lpstr>
      <vt:lpstr>ERCOT TWG – Open Forum</vt:lpstr>
      <vt:lpstr>ERCOT TWG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Tirupati, Venkata</cp:lastModifiedBy>
  <cp:revision>76</cp:revision>
  <cp:lastPrinted>2016-01-21T20:53:15Z</cp:lastPrinted>
  <dcterms:created xsi:type="dcterms:W3CDTF">2016-01-21T15:20:31Z</dcterms:created>
  <dcterms:modified xsi:type="dcterms:W3CDTF">2022-08-03T17:48:46Z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