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October 11, 2022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September</a:t>
            </a:r>
            <a:r>
              <a:rPr lang="en-US" dirty="0"/>
              <a:t>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Finalized Texas SET 5.0 Requirements</a:t>
            </a:r>
          </a:p>
          <a:p>
            <a:r>
              <a:rPr lang="en-US" sz="2800" dirty="0"/>
              <a:t>Continued Review of SCR 817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October 27</a:t>
            </a:r>
            <a:r>
              <a:rPr lang="en-US" sz="2800" baseline="30000" dirty="0"/>
              <a:t>th</a:t>
            </a:r>
            <a:r>
              <a:rPr lang="en-US" sz="2800" dirty="0"/>
              <a:t> Webex Only</a:t>
            </a:r>
          </a:p>
          <a:p>
            <a:r>
              <a:rPr lang="en-US" sz="2800" dirty="0"/>
              <a:t>November 16</a:t>
            </a:r>
            <a:r>
              <a:rPr lang="en-US" sz="2800" baseline="30000" dirty="0"/>
              <a:t>th</a:t>
            </a:r>
            <a:r>
              <a:rPr lang="en-US" sz="2800" dirty="0"/>
              <a:t> in conjunction with Texas SET</a:t>
            </a:r>
          </a:p>
          <a:p>
            <a:r>
              <a:rPr lang="en-US" sz="2800" dirty="0"/>
              <a:t>December 7</a:t>
            </a:r>
            <a:r>
              <a:rPr lang="en-US" sz="2800" baseline="30000" dirty="0"/>
              <a:t>th </a:t>
            </a:r>
            <a:r>
              <a:rPr lang="en-US" sz="2800" dirty="0"/>
              <a:t> in conjunction with Texas 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2987</TotalTime>
  <Words>43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September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6</cp:revision>
  <dcterms:created xsi:type="dcterms:W3CDTF">2022-07-28T16:49:29Z</dcterms:created>
  <dcterms:modified xsi:type="dcterms:W3CDTF">2022-10-07T14:12:38Z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