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948" r:id="rId1"/>
  </p:sldMasterIdLst>
  <p:sldIdLst>
    <p:sldId id="256" r:id="rId2"/>
    <p:sldId id="261" r:id="rId3"/>
    <p:sldId id="274" r:id="rId4"/>
    <p:sldId id="279" r:id="rId5"/>
    <p:sldId id="263" r:id="rId6"/>
  </p:sldIdLst>
  <p:sldSz cx="12192000" cy="6858000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2250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67" d="100"/>
          <a:sy n="67" d="100"/>
        </p:scale>
        <p:origin x="604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E4B9EAB-636A-44C0-B4F9-D4AE4F66DB43}" type="doc">
      <dgm:prSet loTypeId="urn:microsoft.com/office/officeart/2005/8/layout/list1" loCatId="list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FA84BF92-43C6-4E94-A77F-6263E68B6783}">
      <dgm:prSet phldrT="[Text]" custT="1"/>
      <dgm:spPr/>
      <dgm:t>
        <a:bodyPr/>
        <a:lstStyle/>
        <a:p>
          <a:pPr algn="l"/>
          <a:r>
            <a:rPr lang="en-US" sz="2400" dirty="0">
              <a:latin typeface="Arial Rounded MT Bold" panose="020F0704030504030204" pitchFamily="34" charset="0"/>
            </a:rPr>
            <a:t>Update</a:t>
          </a:r>
        </a:p>
      </dgm:t>
    </dgm:pt>
    <dgm:pt modelId="{AC2F3C19-8AC1-497A-9C58-F4EC2BFCFF7F}" type="parTrans" cxnId="{B568F27B-0E85-4EAC-B2DE-81C9E77FC4FB}">
      <dgm:prSet/>
      <dgm:spPr/>
      <dgm:t>
        <a:bodyPr/>
        <a:lstStyle/>
        <a:p>
          <a:endParaRPr lang="en-US"/>
        </a:p>
      </dgm:t>
    </dgm:pt>
    <dgm:pt modelId="{9D7AE265-07BF-4007-A381-FB05BD763012}" type="sibTrans" cxnId="{B568F27B-0E85-4EAC-B2DE-81C9E77FC4FB}">
      <dgm:prSet/>
      <dgm:spPr/>
      <dgm:t>
        <a:bodyPr/>
        <a:lstStyle/>
        <a:p>
          <a:endParaRPr lang="en-US"/>
        </a:p>
      </dgm:t>
    </dgm:pt>
    <dgm:pt modelId="{C9597999-C23F-4867-9D73-E667FAF56258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r>
            <a:rPr lang="en-US" sz="2000" b="1" dirty="0">
              <a:solidFill>
                <a:schemeClr val="tx1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ERCOT Updates </a:t>
          </a:r>
          <a:endParaRPr lang="en-US" sz="3600" dirty="0"/>
        </a:p>
      </dgm:t>
    </dgm:pt>
    <dgm:pt modelId="{3299E4A5-BF55-4FA8-9E3A-52EEB823A552}" type="parTrans" cxnId="{EF3B716A-6DC4-43B4-8D02-13D903C81653}">
      <dgm:prSet/>
      <dgm:spPr/>
      <dgm:t>
        <a:bodyPr/>
        <a:lstStyle/>
        <a:p>
          <a:endParaRPr lang="en-US"/>
        </a:p>
      </dgm:t>
    </dgm:pt>
    <dgm:pt modelId="{30CA58D9-FFDA-4ABA-B294-0F7E8E30514C}" type="sibTrans" cxnId="{EF3B716A-6DC4-43B4-8D02-13D903C81653}">
      <dgm:prSet/>
      <dgm:spPr/>
      <dgm:t>
        <a:bodyPr/>
        <a:lstStyle/>
        <a:p>
          <a:endParaRPr lang="en-US"/>
        </a:p>
      </dgm:t>
    </dgm:pt>
    <dgm:pt modelId="{D45AA15C-ACDC-4858-A60B-A8623616E445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>
            <a:buChar char="•"/>
          </a:pPr>
          <a:endParaRPr lang="en-US" sz="2000" dirty="0">
            <a:solidFill>
              <a:schemeClr val="tx1"/>
            </a:solidFill>
            <a:latin typeface="Calibri" panose="020F0502020204030204" pitchFamily="34" charset="0"/>
            <a:ea typeface="+mn-ea"/>
            <a:cs typeface="Calibri" panose="020F0502020204030204" pitchFamily="34" charset="0"/>
          </a:endParaRPr>
        </a:p>
      </dgm:t>
    </dgm:pt>
    <dgm:pt modelId="{480C3FD9-8EB1-4EE2-B4F9-2C138C6BD6D0}" type="parTrans" cxnId="{DE6C3C7C-C748-4773-9500-A1E7372A1DA2}">
      <dgm:prSet/>
      <dgm:spPr/>
      <dgm:t>
        <a:bodyPr/>
        <a:lstStyle/>
        <a:p>
          <a:endParaRPr lang="en-US"/>
        </a:p>
      </dgm:t>
    </dgm:pt>
    <dgm:pt modelId="{9E5FF257-C3DA-4EA6-B516-DEDC36EB687B}" type="sibTrans" cxnId="{DE6C3C7C-C748-4773-9500-A1E7372A1DA2}">
      <dgm:prSet/>
      <dgm:spPr/>
      <dgm:t>
        <a:bodyPr/>
        <a:lstStyle/>
        <a:p>
          <a:endParaRPr lang="en-US"/>
        </a:p>
      </dgm:t>
    </dgm:pt>
    <dgm:pt modelId="{F18887B4-A9C2-4B49-ABE8-49DF326452E7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>
            <a:buChar char="•"/>
          </a:pPr>
          <a:endParaRPr lang="en-US" sz="2000" dirty="0">
            <a:solidFill>
              <a:schemeClr val="tx1"/>
            </a:solidFill>
            <a:latin typeface="Calibri" panose="020F0502020204030204" pitchFamily="34" charset="0"/>
            <a:ea typeface="+mn-ea"/>
            <a:cs typeface="Calibri" panose="020F0502020204030204" pitchFamily="34" charset="0"/>
          </a:endParaRPr>
        </a:p>
      </dgm:t>
    </dgm:pt>
    <dgm:pt modelId="{CE36CAE3-5A27-4090-ABCC-90C2B2DA4F88}" type="parTrans" cxnId="{1B216798-B512-402E-9FF6-18FE7E53DA3D}">
      <dgm:prSet/>
      <dgm:spPr/>
      <dgm:t>
        <a:bodyPr/>
        <a:lstStyle/>
        <a:p>
          <a:endParaRPr lang="en-US"/>
        </a:p>
      </dgm:t>
    </dgm:pt>
    <dgm:pt modelId="{08076DF6-76C1-494E-95E8-6622E5A06ECB}" type="sibTrans" cxnId="{1B216798-B512-402E-9FF6-18FE7E53DA3D}">
      <dgm:prSet/>
      <dgm:spPr/>
      <dgm:t>
        <a:bodyPr/>
        <a:lstStyle/>
        <a:p>
          <a:endParaRPr lang="en-US"/>
        </a:p>
      </dgm:t>
    </dgm:pt>
    <dgm:pt modelId="{74E390F1-7AF1-432A-99A0-B8F1B85D20B3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>
            <a:buChar char="•"/>
          </a:pPr>
          <a:endParaRPr lang="en-US" sz="2000" dirty="0">
            <a:solidFill>
              <a:schemeClr val="tx1"/>
            </a:solidFill>
            <a:latin typeface="Calibri" panose="020F0502020204030204" pitchFamily="34" charset="0"/>
            <a:ea typeface="+mn-ea"/>
            <a:cs typeface="Calibri" panose="020F0502020204030204" pitchFamily="34" charset="0"/>
          </a:endParaRPr>
        </a:p>
      </dgm:t>
    </dgm:pt>
    <dgm:pt modelId="{97BDA069-1255-4E85-B88A-6FCCDC7B7136}" type="parTrans" cxnId="{E505B03E-3128-4A60-A348-2AB28ADC737B}">
      <dgm:prSet/>
      <dgm:spPr/>
      <dgm:t>
        <a:bodyPr/>
        <a:lstStyle/>
        <a:p>
          <a:endParaRPr lang="en-US"/>
        </a:p>
      </dgm:t>
    </dgm:pt>
    <dgm:pt modelId="{A4CF7CFA-5064-4465-83D7-9FEE5A29D561}" type="sibTrans" cxnId="{E505B03E-3128-4A60-A348-2AB28ADC737B}">
      <dgm:prSet/>
      <dgm:spPr/>
      <dgm:t>
        <a:bodyPr/>
        <a:lstStyle/>
        <a:p>
          <a:endParaRPr lang="en-US"/>
        </a:p>
      </dgm:t>
    </dgm:pt>
    <dgm:pt modelId="{F6A4FB5E-80A2-4C74-AB8E-E1BEEC8FA5DA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>
            <a:buChar char="•"/>
          </a:pPr>
          <a:r>
            <a:rPr lang="en-US" sz="2000" b="1" dirty="0">
              <a:solidFill>
                <a:schemeClr val="tx1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SCR 817 – </a:t>
          </a:r>
          <a:r>
            <a:rPr lang="en-US" sz="2000" b="0" dirty="0">
              <a:solidFill>
                <a:schemeClr val="tx1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developers are finalizing design and writing test scripts.  SCR817 will remain standing agenda item to address any questions.  Discussed Usage &amp; Billing –Dispute radio button and Meter Cycle Change requests process flow.</a:t>
          </a:r>
          <a:endParaRPr lang="en-US" sz="2000" dirty="0">
            <a:solidFill>
              <a:srgbClr val="FF0000"/>
            </a:solidFill>
            <a:latin typeface="Calibri" panose="020F0502020204030204" pitchFamily="34" charset="0"/>
            <a:ea typeface="+mn-ea"/>
            <a:cs typeface="Calibri" panose="020F0502020204030204" pitchFamily="34" charset="0"/>
          </a:endParaRPr>
        </a:p>
      </dgm:t>
    </dgm:pt>
    <dgm:pt modelId="{B3556D37-66D9-47BD-9697-7E237DFEB2E5}" type="parTrans" cxnId="{9BC2590E-0E1E-44C7-97BF-84C3B1B6EE90}">
      <dgm:prSet/>
      <dgm:spPr/>
      <dgm:t>
        <a:bodyPr/>
        <a:lstStyle/>
        <a:p>
          <a:endParaRPr lang="en-US"/>
        </a:p>
      </dgm:t>
    </dgm:pt>
    <dgm:pt modelId="{79DE51EE-A5FA-4B1E-844A-285AFB5AF5EF}" type="sibTrans" cxnId="{9BC2590E-0E1E-44C7-97BF-84C3B1B6EE90}">
      <dgm:prSet/>
      <dgm:spPr/>
      <dgm:t>
        <a:bodyPr/>
        <a:lstStyle/>
        <a:p>
          <a:endParaRPr lang="en-US"/>
        </a:p>
      </dgm:t>
    </dgm:pt>
    <dgm:pt modelId="{49F284C6-A680-4F26-B4B8-511B17B474E3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>
            <a:buChar char="•"/>
          </a:pPr>
          <a:endParaRPr lang="en-US" sz="2000" dirty="0">
            <a:solidFill>
              <a:schemeClr val="tx1"/>
            </a:solidFill>
            <a:latin typeface="Calibri" panose="020F0502020204030204" pitchFamily="34" charset="0"/>
            <a:ea typeface="+mn-ea"/>
            <a:cs typeface="Calibri" panose="020F0502020204030204" pitchFamily="34" charset="0"/>
          </a:endParaRPr>
        </a:p>
      </dgm:t>
    </dgm:pt>
    <dgm:pt modelId="{1310BA90-E3B0-4910-AF40-75FBA6DFF137}" type="parTrans" cxnId="{A83F33C0-198A-4F0D-A3C3-8ECCB8B1273E}">
      <dgm:prSet/>
      <dgm:spPr/>
      <dgm:t>
        <a:bodyPr/>
        <a:lstStyle/>
        <a:p>
          <a:endParaRPr lang="en-US"/>
        </a:p>
      </dgm:t>
    </dgm:pt>
    <dgm:pt modelId="{6354E756-8114-431F-893B-2F7EAF00D6B9}" type="sibTrans" cxnId="{A83F33C0-198A-4F0D-A3C3-8ECCB8B1273E}">
      <dgm:prSet/>
      <dgm:spPr/>
      <dgm:t>
        <a:bodyPr/>
        <a:lstStyle/>
        <a:p>
          <a:endParaRPr lang="en-US"/>
        </a:p>
      </dgm:t>
    </dgm:pt>
    <dgm:pt modelId="{D0E98AB8-2209-47B7-B44F-DEEABB239004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>
            <a:buChar char="•"/>
          </a:pPr>
          <a:endParaRPr lang="en-US" sz="2000" dirty="0">
            <a:solidFill>
              <a:schemeClr val="tx1"/>
            </a:solidFill>
            <a:latin typeface="Calibri" panose="020F0502020204030204" pitchFamily="34" charset="0"/>
            <a:ea typeface="+mn-ea"/>
            <a:cs typeface="Calibri" panose="020F0502020204030204" pitchFamily="34" charset="0"/>
          </a:endParaRPr>
        </a:p>
      </dgm:t>
    </dgm:pt>
    <dgm:pt modelId="{962C48D2-097D-4D23-A40D-6C77104560E8}" type="parTrans" cxnId="{C99C7446-A604-48DD-839B-35711C48CD6A}">
      <dgm:prSet/>
      <dgm:spPr/>
      <dgm:t>
        <a:bodyPr/>
        <a:lstStyle/>
        <a:p>
          <a:endParaRPr lang="en-US"/>
        </a:p>
      </dgm:t>
    </dgm:pt>
    <dgm:pt modelId="{495A83BB-CA96-4D8A-B13A-7761229C03AC}" type="sibTrans" cxnId="{C99C7446-A604-48DD-839B-35711C48CD6A}">
      <dgm:prSet/>
      <dgm:spPr/>
      <dgm:t>
        <a:bodyPr/>
        <a:lstStyle/>
        <a:p>
          <a:endParaRPr lang="en-US"/>
        </a:p>
      </dgm:t>
    </dgm:pt>
    <dgm:pt modelId="{42007E7C-5230-4C17-9A9F-7965F9451FE7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>
            <a:buChar char="•"/>
          </a:pPr>
          <a:r>
            <a:rPr lang="en-US" sz="2000" b="1" dirty="0">
              <a:solidFill>
                <a:schemeClr val="tx1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SCR815 – </a:t>
          </a:r>
          <a:r>
            <a:rPr lang="en-US" sz="2000" b="0" dirty="0">
              <a:solidFill>
                <a:schemeClr val="tx1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implemented December 10</a:t>
          </a:r>
          <a:r>
            <a:rPr lang="en-US" sz="2000" b="0" baseline="30000" dirty="0">
              <a:solidFill>
                <a:schemeClr val="tx1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th</a:t>
          </a:r>
          <a:r>
            <a:rPr lang="en-US" sz="2000" b="0" dirty="0">
              <a:solidFill>
                <a:schemeClr val="tx1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- 11</a:t>
          </a:r>
          <a:r>
            <a:rPr lang="en-US" sz="2000" b="0" baseline="30000" dirty="0">
              <a:solidFill>
                <a:schemeClr val="tx1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th</a:t>
          </a:r>
          <a:r>
            <a:rPr lang="en-US" sz="2000" b="0" dirty="0">
              <a:solidFill>
                <a:schemeClr val="tx1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 – </a:t>
          </a:r>
          <a:r>
            <a:rPr lang="en-US" sz="2000" b="1" u="sng" dirty="0">
              <a:solidFill>
                <a:schemeClr val="tx1"/>
              </a:solidFill>
              <a:highlight>
                <a:srgbClr val="FFFF00"/>
              </a:highlight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REMINDER</a:t>
          </a:r>
          <a:r>
            <a:rPr lang="en-US" sz="2000" b="0" dirty="0">
              <a:solidFill>
                <a:schemeClr val="tx1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:  </a:t>
          </a:r>
          <a:r>
            <a:rPr lang="en-US" sz="2000" b="0" i="1" dirty="0">
              <a:solidFill>
                <a:schemeClr val="tx1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MarkeTrak Admins are to update Rolodex with escalation contact information.  New rolodex categories were set to default with MT Admins.</a:t>
          </a:r>
          <a:endParaRPr lang="en-US" sz="2000" b="1" i="1" dirty="0">
            <a:solidFill>
              <a:schemeClr val="tx1"/>
            </a:solidFill>
            <a:latin typeface="Calibri" panose="020F0502020204030204" pitchFamily="34" charset="0"/>
            <a:ea typeface="+mn-ea"/>
            <a:cs typeface="Calibri" panose="020F0502020204030204" pitchFamily="34" charset="0"/>
          </a:endParaRPr>
        </a:p>
      </dgm:t>
    </dgm:pt>
    <dgm:pt modelId="{17CD40A4-4A23-49BF-9934-BD66F066E350}" type="parTrans" cxnId="{1D824D07-9D0F-4131-9620-05F2AF66EEF0}">
      <dgm:prSet/>
      <dgm:spPr/>
      <dgm:t>
        <a:bodyPr/>
        <a:lstStyle/>
        <a:p>
          <a:endParaRPr lang="en-US"/>
        </a:p>
      </dgm:t>
    </dgm:pt>
    <dgm:pt modelId="{DCBB7CDE-B173-4A56-AF3A-9086357ECEA5}" type="sibTrans" cxnId="{1D824D07-9D0F-4131-9620-05F2AF66EEF0}">
      <dgm:prSet/>
      <dgm:spPr/>
      <dgm:t>
        <a:bodyPr/>
        <a:lstStyle/>
        <a:p>
          <a:endParaRPr lang="en-US"/>
        </a:p>
      </dgm:t>
    </dgm:pt>
    <dgm:pt modelId="{AD5F2335-7E1F-47CA-8074-B5D56827C33C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>
            <a:buChar char="•"/>
          </a:pPr>
          <a:endParaRPr lang="en-US" sz="2000" dirty="0">
            <a:solidFill>
              <a:schemeClr val="tx1"/>
            </a:solidFill>
            <a:latin typeface="Calibri" panose="020F0502020204030204" pitchFamily="34" charset="0"/>
            <a:ea typeface="+mn-ea"/>
            <a:cs typeface="Calibri" panose="020F0502020204030204" pitchFamily="34" charset="0"/>
          </a:endParaRPr>
        </a:p>
      </dgm:t>
    </dgm:pt>
    <dgm:pt modelId="{8415A033-6D97-44FA-BA7E-2D949CCF7AE0}" type="parTrans" cxnId="{5951423D-3DBC-4DCD-855E-C78048F2C3FB}">
      <dgm:prSet/>
      <dgm:spPr/>
      <dgm:t>
        <a:bodyPr/>
        <a:lstStyle/>
        <a:p>
          <a:endParaRPr lang="en-US"/>
        </a:p>
      </dgm:t>
    </dgm:pt>
    <dgm:pt modelId="{9D5A9B4A-FAFA-431E-8F0E-57EC55119B84}" type="sibTrans" cxnId="{5951423D-3DBC-4DCD-855E-C78048F2C3FB}">
      <dgm:prSet/>
      <dgm:spPr/>
      <dgm:t>
        <a:bodyPr/>
        <a:lstStyle/>
        <a:p>
          <a:endParaRPr lang="en-US"/>
        </a:p>
      </dgm:t>
    </dgm:pt>
    <dgm:pt modelId="{1AFB66F0-95C8-4468-A011-E51331EFA4DE}">
      <dgm:prSet phldrT="[Text]" custT="1"/>
      <dgm:spPr/>
      <dgm:t>
        <a:bodyPr/>
        <a:lstStyle/>
        <a:p>
          <a:pPr algn="l"/>
          <a:endParaRPr lang="en-US" sz="2400" dirty="0">
            <a:latin typeface="Arial Rounded MT Bold" panose="020F0704030504030204" pitchFamily="34" charset="0"/>
          </a:endParaRPr>
        </a:p>
      </dgm:t>
    </dgm:pt>
    <dgm:pt modelId="{5720E8E2-797C-4CA0-965A-416890F930B6}" type="parTrans" cxnId="{CA156B5C-791E-4725-B16C-FA59E4F55EC1}">
      <dgm:prSet/>
      <dgm:spPr/>
      <dgm:t>
        <a:bodyPr/>
        <a:lstStyle/>
        <a:p>
          <a:endParaRPr lang="en-US"/>
        </a:p>
      </dgm:t>
    </dgm:pt>
    <dgm:pt modelId="{42BD5AEB-732F-4B4B-BBAB-01F19B5F7C87}" type="sibTrans" cxnId="{CA156B5C-791E-4725-B16C-FA59E4F55EC1}">
      <dgm:prSet/>
      <dgm:spPr/>
      <dgm:t>
        <a:bodyPr/>
        <a:lstStyle/>
        <a:p>
          <a:endParaRPr lang="en-US"/>
        </a:p>
      </dgm:t>
    </dgm:pt>
    <dgm:pt modelId="{7A945458-3CA3-4B55-8F6C-A2987463B0B0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>
            <a:buChar char="•"/>
          </a:pPr>
          <a:r>
            <a:rPr lang="en-US" sz="2000" b="1" dirty="0">
              <a:solidFill>
                <a:schemeClr val="tx1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RMGRR170</a:t>
          </a:r>
          <a:r>
            <a:rPr lang="en-US" sz="2000" dirty="0">
              <a:solidFill>
                <a:schemeClr val="tx1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 – </a:t>
          </a:r>
          <a:r>
            <a:rPr lang="en-US" sz="2000" i="1" dirty="0">
              <a:solidFill>
                <a:schemeClr val="tx1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Inadvertent Gain Process Update </a:t>
          </a:r>
          <a:r>
            <a:rPr lang="en-US" sz="2000" i="0" dirty="0">
              <a:solidFill>
                <a:schemeClr val="tx1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– approved and effective 1/1/23. </a:t>
          </a:r>
          <a:endParaRPr lang="en-US" sz="2000" dirty="0">
            <a:solidFill>
              <a:schemeClr val="tx1"/>
            </a:solidFill>
            <a:latin typeface="Calibri" panose="020F0502020204030204" pitchFamily="34" charset="0"/>
            <a:ea typeface="+mn-ea"/>
            <a:cs typeface="Calibri" panose="020F0502020204030204" pitchFamily="34" charset="0"/>
          </a:endParaRPr>
        </a:p>
      </dgm:t>
    </dgm:pt>
    <dgm:pt modelId="{141F6FBF-EF7C-4C36-B8EE-90437888228C}" type="parTrans" cxnId="{D01F517B-0FD9-49A9-B61E-DCD82F658C3C}">
      <dgm:prSet/>
      <dgm:spPr/>
      <dgm:t>
        <a:bodyPr/>
        <a:lstStyle/>
        <a:p>
          <a:endParaRPr lang="en-US"/>
        </a:p>
      </dgm:t>
    </dgm:pt>
    <dgm:pt modelId="{0CCE4B0C-079B-456E-AE7D-B5CC4550FC99}" type="sibTrans" cxnId="{D01F517B-0FD9-49A9-B61E-DCD82F658C3C}">
      <dgm:prSet/>
      <dgm:spPr/>
      <dgm:t>
        <a:bodyPr/>
        <a:lstStyle/>
        <a:p>
          <a:endParaRPr lang="en-US"/>
        </a:p>
      </dgm:t>
    </dgm:pt>
    <dgm:pt modelId="{178DAEC4-A214-4EA3-B80D-3FD4BB274560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>
            <a:buChar char="•"/>
          </a:pPr>
          <a:r>
            <a:rPr lang="en-US" sz="2000" b="1" dirty="0">
              <a:solidFill>
                <a:schemeClr val="tx1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PUCT Project 52796 </a:t>
          </a:r>
          <a:r>
            <a:rPr lang="en-US" sz="2000" dirty="0">
              <a:solidFill>
                <a:schemeClr val="tx1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– proposed docket to shorten the timelines for complaints in 25.495 from 21 days down to 15 days.  This timeline has served as a guideline for the expected completion of an IAG issue.  Data from last analysis revealed the following performance:</a:t>
          </a:r>
        </a:p>
      </dgm:t>
    </dgm:pt>
    <dgm:pt modelId="{E887CE7D-6CEF-4A32-B9A1-E4E10BB03A88}" type="parTrans" cxnId="{1DAE41F6-1C0F-4682-9729-351FC24DB8C3}">
      <dgm:prSet/>
      <dgm:spPr/>
      <dgm:t>
        <a:bodyPr/>
        <a:lstStyle/>
        <a:p>
          <a:endParaRPr lang="en-US"/>
        </a:p>
      </dgm:t>
    </dgm:pt>
    <dgm:pt modelId="{0C60833A-721A-46C2-A69C-0AB3A21E2578}" type="sibTrans" cxnId="{1DAE41F6-1C0F-4682-9729-351FC24DB8C3}">
      <dgm:prSet/>
      <dgm:spPr/>
      <dgm:t>
        <a:bodyPr/>
        <a:lstStyle/>
        <a:p>
          <a:endParaRPr lang="en-US"/>
        </a:p>
      </dgm:t>
    </dgm:pt>
    <dgm:pt modelId="{C0727D5E-6C12-4BCD-825A-84F5DCF3AFD4}" type="pres">
      <dgm:prSet presAssocID="{DE4B9EAB-636A-44C0-B4F9-D4AE4F66DB43}" presName="linear" presStyleCnt="0">
        <dgm:presLayoutVars>
          <dgm:dir/>
          <dgm:animLvl val="lvl"/>
          <dgm:resizeHandles val="exact"/>
        </dgm:presLayoutVars>
      </dgm:prSet>
      <dgm:spPr/>
    </dgm:pt>
    <dgm:pt modelId="{0C1C26A3-6F3E-4B3C-BD82-3281B4DA087C}" type="pres">
      <dgm:prSet presAssocID="{FA84BF92-43C6-4E94-A77F-6263E68B6783}" presName="parentLin" presStyleCnt="0"/>
      <dgm:spPr/>
    </dgm:pt>
    <dgm:pt modelId="{8D263EF1-990E-4235-B334-4F0671851AEE}" type="pres">
      <dgm:prSet presAssocID="{FA84BF92-43C6-4E94-A77F-6263E68B6783}" presName="parentLeftMargin" presStyleLbl="node1" presStyleIdx="0" presStyleCnt="1"/>
      <dgm:spPr/>
    </dgm:pt>
    <dgm:pt modelId="{4FC84B32-D1CC-469D-BDF0-F53E02EEAA9C}" type="pres">
      <dgm:prSet presAssocID="{FA84BF92-43C6-4E94-A77F-6263E68B6783}" presName="parentText" presStyleLbl="node1" presStyleIdx="0" presStyleCnt="1" custScaleX="157466" custScaleY="443179" custLinFactY="-15566" custLinFactNeighborX="-100000" custLinFactNeighborY="-100000">
        <dgm:presLayoutVars>
          <dgm:chMax val="0"/>
          <dgm:bulletEnabled val="1"/>
        </dgm:presLayoutVars>
      </dgm:prSet>
      <dgm:spPr>
        <a:prstGeom prst="rect">
          <a:avLst/>
        </a:prstGeom>
      </dgm:spPr>
    </dgm:pt>
    <dgm:pt modelId="{C9C22D64-4439-4069-B33D-D3976B592CC4}" type="pres">
      <dgm:prSet presAssocID="{FA84BF92-43C6-4E94-A77F-6263E68B6783}" presName="negativeSpace" presStyleCnt="0"/>
      <dgm:spPr/>
    </dgm:pt>
    <dgm:pt modelId="{12E172B9-01B0-436D-9684-1CCC8FA3FE5C}" type="pres">
      <dgm:prSet presAssocID="{FA84BF92-43C6-4E94-A77F-6263E68B6783}" presName="childText" presStyleLbl="conFgAcc1" presStyleIdx="0" presStyleCnt="1" custScaleY="112899" custLinFactY="-7569" custLinFactNeighborY="-100000">
        <dgm:presLayoutVars>
          <dgm:bulletEnabled val="1"/>
        </dgm:presLayoutVars>
      </dgm:prSet>
      <dgm:spPr/>
    </dgm:pt>
  </dgm:ptLst>
  <dgm:cxnLst>
    <dgm:cxn modelId="{1D824D07-9D0F-4131-9620-05F2AF66EEF0}" srcId="{FA84BF92-43C6-4E94-A77F-6263E68B6783}" destId="{42007E7C-5230-4C17-9A9F-7965F9451FE7}" srcOrd="2" destOrd="0" parTransId="{17CD40A4-4A23-49BF-9934-BD66F066E350}" sibTransId="{DCBB7CDE-B173-4A56-AF3A-9086357ECEA5}"/>
    <dgm:cxn modelId="{9BC2590E-0E1E-44C7-97BF-84C3B1B6EE90}" srcId="{FA84BF92-43C6-4E94-A77F-6263E68B6783}" destId="{F6A4FB5E-80A2-4C74-AB8E-E1BEEC8FA5DA}" srcOrd="3" destOrd="0" parTransId="{B3556D37-66D9-47BD-9697-7E237DFEB2E5}" sibTransId="{79DE51EE-A5FA-4B1E-844A-285AFB5AF5EF}"/>
    <dgm:cxn modelId="{4BCE8D29-5696-4CF8-BE2A-87435836A477}" type="presOf" srcId="{FA84BF92-43C6-4E94-A77F-6263E68B6783}" destId="{4FC84B32-D1CC-469D-BDF0-F53E02EEAA9C}" srcOrd="1" destOrd="0" presId="urn:microsoft.com/office/officeart/2005/8/layout/list1"/>
    <dgm:cxn modelId="{B23A0731-79E2-4270-AAB6-7A1EE80C9C3D}" type="presOf" srcId="{F18887B4-A9C2-4B49-ABE8-49DF326452E7}" destId="{12E172B9-01B0-436D-9684-1CCC8FA3FE5C}" srcOrd="0" destOrd="10" presId="urn:microsoft.com/office/officeart/2005/8/layout/list1"/>
    <dgm:cxn modelId="{F93A6A39-37BD-4120-97D9-E144EF6DB8EF}" type="presOf" srcId="{42007E7C-5230-4C17-9A9F-7965F9451FE7}" destId="{12E172B9-01B0-436D-9684-1CCC8FA3FE5C}" srcOrd="0" destOrd="2" presId="urn:microsoft.com/office/officeart/2005/8/layout/list1"/>
    <dgm:cxn modelId="{5951423D-3DBC-4DCD-855E-C78048F2C3FB}" srcId="{178DAEC4-A214-4EA3-B80D-3FD4BB274560}" destId="{AD5F2335-7E1F-47CA-8074-B5D56827C33C}" srcOrd="0" destOrd="0" parTransId="{8415A033-6D97-44FA-BA7E-2D949CCF7AE0}" sibTransId="{9D5A9B4A-FAFA-431E-8F0E-57EC55119B84}"/>
    <dgm:cxn modelId="{E505B03E-3128-4A60-A348-2AB28ADC737B}" srcId="{FA84BF92-43C6-4E94-A77F-6263E68B6783}" destId="{74E390F1-7AF1-432A-99A0-B8F1B85D20B3}" srcOrd="6" destOrd="0" parTransId="{97BDA069-1255-4E85-B88A-6FCCDC7B7136}" sibTransId="{A4CF7CFA-5064-4465-83D7-9FEE5A29D561}"/>
    <dgm:cxn modelId="{CA156B5C-791E-4725-B16C-FA59E4F55EC1}" srcId="{FA84BF92-43C6-4E94-A77F-6263E68B6783}" destId="{1AFB66F0-95C8-4468-A011-E51331EFA4DE}" srcOrd="0" destOrd="0" parTransId="{5720E8E2-797C-4CA0-965A-416890F930B6}" sibTransId="{42BD5AEB-732F-4B4B-BBAB-01F19B5F7C87}"/>
    <dgm:cxn modelId="{C7805960-ECC9-43E0-AAD8-F67026F4BC55}" type="presOf" srcId="{DE4B9EAB-636A-44C0-B4F9-D4AE4F66DB43}" destId="{C0727D5E-6C12-4BCD-825A-84F5DCF3AFD4}" srcOrd="0" destOrd="0" presId="urn:microsoft.com/office/officeart/2005/8/layout/list1"/>
    <dgm:cxn modelId="{33320C62-C43B-47FC-96AE-640F80DE87D7}" type="presOf" srcId="{FA84BF92-43C6-4E94-A77F-6263E68B6783}" destId="{8D263EF1-990E-4235-B334-4F0671851AEE}" srcOrd="0" destOrd="0" presId="urn:microsoft.com/office/officeart/2005/8/layout/list1"/>
    <dgm:cxn modelId="{C99C7446-A604-48DD-839B-35711C48CD6A}" srcId="{178DAEC4-A214-4EA3-B80D-3FD4BB274560}" destId="{D0E98AB8-2209-47B7-B44F-DEEABB239004}" srcOrd="1" destOrd="0" parTransId="{962C48D2-097D-4D23-A40D-6C77104560E8}" sibTransId="{495A83BB-CA96-4D8A-B13A-7761229C03AC}"/>
    <dgm:cxn modelId="{EF3B716A-6DC4-43B4-8D02-13D903C81653}" srcId="{FA84BF92-43C6-4E94-A77F-6263E68B6783}" destId="{C9597999-C23F-4867-9D73-E667FAF56258}" srcOrd="1" destOrd="0" parTransId="{3299E4A5-BF55-4FA8-9E3A-52EEB823A552}" sibTransId="{30CA58D9-FFDA-4ABA-B294-0F7E8E30514C}"/>
    <dgm:cxn modelId="{99879B4F-18D7-49FC-85CC-026D13D56EFE}" type="presOf" srcId="{C9597999-C23F-4867-9D73-E667FAF56258}" destId="{12E172B9-01B0-436D-9684-1CCC8FA3FE5C}" srcOrd="0" destOrd="1" presId="urn:microsoft.com/office/officeart/2005/8/layout/list1"/>
    <dgm:cxn modelId="{D01F517B-0FD9-49A9-B61E-DCD82F658C3C}" srcId="{FA84BF92-43C6-4E94-A77F-6263E68B6783}" destId="{7A945458-3CA3-4B55-8F6C-A2987463B0B0}" srcOrd="4" destOrd="0" parTransId="{141F6FBF-EF7C-4C36-B8EE-90437888228C}" sibTransId="{0CCE4B0C-079B-456E-AE7D-B5CC4550FC99}"/>
    <dgm:cxn modelId="{B568F27B-0E85-4EAC-B2DE-81C9E77FC4FB}" srcId="{DE4B9EAB-636A-44C0-B4F9-D4AE4F66DB43}" destId="{FA84BF92-43C6-4E94-A77F-6263E68B6783}" srcOrd="0" destOrd="0" parTransId="{AC2F3C19-8AC1-497A-9C58-F4EC2BFCFF7F}" sibTransId="{9D7AE265-07BF-4007-A381-FB05BD763012}"/>
    <dgm:cxn modelId="{DE6C3C7C-C748-4773-9500-A1E7372A1DA2}" srcId="{FA84BF92-43C6-4E94-A77F-6263E68B6783}" destId="{D45AA15C-ACDC-4858-A60B-A8623616E445}" srcOrd="8" destOrd="0" parTransId="{480C3FD9-8EB1-4EE2-B4F9-2C138C6BD6D0}" sibTransId="{9E5FF257-C3DA-4EA6-B516-DEDC36EB687B}"/>
    <dgm:cxn modelId="{53FE3A94-2A7C-4489-88CD-2B784B95DDA8}" type="presOf" srcId="{74E390F1-7AF1-432A-99A0-B8F1B85D20B3}" destId="{12E172B9-01B0-436D-9684-1CCC8FA3FE5C}" srcOrd="0" destOrd="9" presId="urn:microsoft.com/office/officeart/2005/8/layout/list1"/>
    <dgm:cxn modelId="{1B216798-B512-402E-9FF6-18FE7E53DA3D}" srcId="{FA84BF92-43C6-4E94-A77F-6263E68B6783}" destId="{F18887B4-A9C2-4B49-ABE8-49DF326452E7}" srcOrd="7" destOrd="0" parTransId="{CE36CAE3-5A27-4090-ABCC-90C2B2DA4F88}" sibTransId="{08076DF6-76C1-494E-95E8-6622E5A06ECB}"/>
    <dgm:cxn modelId="{F8C87F9B-6BD6-40D6-9A71-551AEC1A4D84}" type="presOf" srcId="{49F284C6-A680-4F26-B4B8-511B17B474E3}" destId="{12E172B9-01B0-436D-9684-1CCC8FA3FE5C}" srcOrd="0" destOrd="8" presId="urn:microsoft.com/office/officeart/2005/8/layout/list1"/>
    <dgm:cxn modelId="{5AAD9DAA-7736-46ED-BD8C-EDCD78BB3886}" type="presOf" srcId="{178DAEC4-A214-4EA3-B80D-3FD4BB274560}" destId="{12E172B9-01B0-436D-9684-1CCC8FA3FE5C}" srcOrd="0" destOrd="5" presId="urn:microsoft.com/office/officeart/2005/8/layout/list1"/>
    <dgm:cxn modelId="{950E0FB1-AE7A-4B5B-90C3-644F310F6CA0}" type="presOf" srcId="{D45AA15C-ACDC-4858-A60B-A8623616E445}" destId="{12E172B9-01B0-436D-9684-1CCC8FA3FE5C}" srcOrd="0" destOrd="11" presId="urn:microsoft.com/office/officeart/2005/8/layout/list1"/>
    <dgm:cxn modelId="{A83F33C0-198A-4F0D-A3C3-8ECCB8B1273E}" srcId="{178DAEC4-A214-4EA3-B80D-3FD4BB274560}" destId="{49F284C6-A680-4F26-B4B8-511B17B474E3}" srcOrd="2" destOrd="0" parTransId="{1310BA90-E3B0-4910-AF40-75FBA6DFF137}" sibTransId="{6354E756-8114-431F-893B-2F7EAF00D6B9}"/>
    <dgm:cxn modelId="{76E977C1-19D9-4697-8CEF-220CB318FFEA}" type="presOf" srcId="{1AFB66F0-95C8-4468-A011-E51331EFA4DE}" destId="{12E172B9-01B0-436D-9684-1CCC8FA3FE5C}" srcOrd="0" destOrd="0" presId="urn:microsoft.com/office/officeart/2005/8/layout/list1"/>
    <dgm:cxn modelId="{DBAE8BDA-7D18-4CA2-9601-46EEE6125679}" type="presOf" srcId="{F6A4FB5E-80A2-4C74-AB8E-E1BEEC8FA5DA}" destId="{12E172B9-01B0-436D-9684-1CCC8FA3FE5C}" srcOrd="0" destOrd="3" presId="urn:microsoft.com/office/officeart/2005/8/layout/list1"/>
    <dgm:cxn modelId="{539732DC-E00A-4450-9904-59252AC65128}" type="presOf" srcId="{7A945458-3CA3-4B55-8F6C-A2987463B0B0}" destId="{12E172B9-01B0-436D-9684-1CCC8FA3FE5C}" srcOrd="0" destOrd="4" presId="urn:microsoft.com/office/officeart/2005/8/layout/list1"/>
    <dgm:cxn modelId="{1DAE41F6-1C0F-4682-9729-351FC24DB8C3}" srcId="{FA84BF92-43C6-4E94-A77F-6263E68B6783}" destId="{178DAEC4-A214-4EA3-B80D-3FD4BB274560}" srcOrd="5" destOrd="0" parTransId="{E887CE7D-6CEF-4A32-B9A1-E4E10BB03A88}" sibTransId="{0C60833A-721A-46C2-A69C-0AB3A21E2578}"/>
    <dgm:cxn modelId="{9B4EDAF9-0EA8-4057-96C5-4E8E66E78FB5}" type="presOf" srcId="{D0E98AB8-2209-47B7-B44F-DEEABB239004}" destId="{12E172B9-01B0-436D-9684-1CCC8FA3FE5C}" srcOrd="0" destOrd="7" presId="urn:microsoft.com/office/officeart/2005/8/layout/list1"/>
    <dgm:cxn modelId="{D14642FC-D3BC-41DA-B9F0-668E3BD53B36}" type="presOf" srcId="{AD5F2335-7E1F-47CA-8074-B5D56827C33C}" destId="{12E172B9-01B0-436D-9684-1CCC8FA3FE5C}" srcOrd="0" destOrd="6" presId="urn:microsoft.com/office/officeart/2005/8/layout/list1"/>
    <dgm:cxn modelId="{D54E0A0A-A053-4980-A578-2021456ACE82}" type="presParOf" srcId="{C0727D5E-6C12-4BCD-825A-84F5DCF3AFD4}" destId="{0C1C26A3-6F3E-4B3C-BD82-3281B4DA087C}" srcOrd="0" destOrd="0" presId="urn:microsoft.com/office/officeart/2005/8/layout/list1"/>
    <dgm:cxn modelId="{5E2FA87F-495A-47E1-87D1-96EA0DC43CD9}" type="presParOf" srcId="{0C1C26A3-6F3E-4B3C-BD82-3281B4DA087C}" destId="{8D263EF1-990E-4235-B334-4F0671851AEE}" srcOrd="0" destOrd="0" presId="urn:microsoft.com/office/officeart/2005/8/layout/list1"/>
    <dgm:cxn modelId="{65B732AF-1491-48A0-BDBB-4321A532662C}" type="presParOf" srcId="{0C1C26A3-6F3E-4B3C-BD82-3281B4DA087C}" destId="{4FC84B32-D1CC-469D-BDF0-F53E02EEAA9C}" srcOrd="1" destOrd="0" presId="urn:microsoft.com/office/officeart/2005/8/layout/list1"/>
    <dgm:cxn modelId="{6927FE29-DEFD-40AB-9EFB-AA0CDACE3743}" type="presParOf" srcId="{C0727D5E-6C12-4BCD-825A-84F5DCF3AFD4}" destId="{C9C22D64-4439-4069-B33D-D3976B592CC4}" srcOrd="1" destOrd="0" presId="urn:microsoft.com/office/officeart/2005/8/layout/list1"/>
    <dgm:cxn modelId="{3C435E92-E3A0-4C87-94C1-BECEEBBD5266}" type="presParOf" srcId="{C0727D5E-6C12-4BCD-825A-84F5DCF3AFD4}" destId="{12E172B9-01B0-436D-9684-1CCC8FA3FE5C}" srcOrd="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E4B9EAB-636A-44C0-B4F9-D4AE4F66DB43}" type="doc">
      <dgm:prSet loTypeId="urn:microsoft.com/office/officeart/2005/8/layout/list1" loCatId="list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FA84BF92-43C6-4E94-A77F-6263E68B6783}">
      <dgm:prSet phldrT="[Text]" custT="1"/>
      <dgm:spPr/>
      <dgm:t>
        <a:bodyPr/>
        <a:lstStyle/>
        <a:p>
          <a:pPr algn="l"/>
          <a:r>
            <a:rPr lang="en-US" sz="2400" dirty="0">
              <a:latin typeface="Arial Rounded MT Bold" panose="020F0704030504030204" pitchFamily="34" charset="0"/>
            </a:rPr>
            <a:t>RMGRR170 - Inadvertent Gain Process Updates – </a:t>
          </a:r>
          <a:r>
            <a:rPr lang="en-US" sz="2400" dirty="0">
              <a:solidFill>
                <a:srgbClr val="FF0000"/>
              </a:solidFill>
              <a:latin typeface="Arial Rounded MT Bold" panose="020F0704030504030204" pitchFamily="34" charset="0"/>
            </a:rPr>
            <a:t>Effective 1/1/23</a:t>
          </a:r>
          <a:endParaRPr lang="en-US" sz="2400" dirty="0">
            <a:latin typeface="Arial Rounded MT Bold" panose="020F0704030504030204" pitchFamily="34" charset="0"/>
          </a:endParaRPr>
        </a:p>
      </dgm:t>
    </dgm:pt>
    <dgm:pt modelId="{AC2F3C19-8AC1-497A-9C58-F4EC2BFCFF7F}" type="parTrans" cxnId="{B568F27B-0E85-4EAC-B2DE-81C9E77FC4FB}">
      <dgm:prSet/>
      <dgm:spPr/>
      <dgm:t>
        <a:bodyPr/>
        <a:lstStyle/>
        <a:p>
          <a:endParaRPr lang="en-US"/>
        </a:p>
      </dgm:t>
    </dgm:pt>
    <dgm:pt modelId="{9D7AE265-07BF-4007-A381-FB05BD763012}" type="sibTrans" cxnId="{B568F27B-0E85-4EAC-B2DE-81C9E77FC4FB}">
      <dgm:prSet/>
      <dgm:spPr/>
      <dgm:t>
        <a:bodyPr/>
        <a:lstStyle/>
        <a:p>
          <a:endParaRPr lang="en-US"/>
        </a:p>
      </dgm:t>
    </dgm:pt>
    <dgm:pt modelId="{FC065FC0-4D57-4D2E-BA8E-8FAB675DC434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>
            <a:buChar char="•"/>
          </a:pPr>
          <a:endParaRPr lang="en-US" sz="2000" dirty="0">
            <a:solidFill>
              <a:prstClr val="black">
                <a:hueOff val="0"/>
                <a:satOff val="0"/>
                <a:lumOff val="0"/>
                <a:alphaOff val="0"/>
              </a:prstClr>
            </a:solidFill>
            <a:latin typeface="+mn-lt"/>
            <a:ea typeface="+mn-ea"/>
            <a:cs typeface="+mn-cs"/>
          </a:endParaRPr>
        </a:p>
      </dgm:t>
    </dgm:pt>
    <dgm:pt modelId="{C5122A3A-2151-4992-8764-75F72428ABF8}" type="sibTrans" cxnId="{9A33F9D9-B431-47A9-83FB-2B54BC282078}">
      <dgm:prSet/>
      <dgm:spPr/>
      <dgm:t>
        <a:bodyPr/>
        <a:lstStyle/>
        <a:p>
          <a:endParaRPr lang="en-US"/>
        </a:p>
      </dgm:t>
    </dgm:pt>
    <dgm:pt modelId="{A50D0459-E7E9-4858-B15F-7EF83AE235C8}" type="parTrans" cxnId="{9A33F9D9-B431-47A9-83FB-2B54BC282078}">
      <dgm:prSet/>
      <dgm:spPr/>
      <dgm:t>
        <a:bodyPr/>
        <a:lstStyle/>
        <a:p>
          <a:endParaRPr lang="en-US"/>
        </a:p>
      </dgm:t>
    </dgm:pt>
    <dgm:pt modelId="{8574A905-BDA5-4716-9248-A5D60B7F3062}">
      <dgm:prSet/>
      <dgm:spPr/>
      <dgm:t>
        <a:bodyPr/>
        <a:lstStyle/>
        <a:p>
          <a:pPr>
            <a:buChar char="•"/>
          </a:pPr>
          <a:endParaRPr lang="en-US" sz="3600" dirty="0">
            <a:solidFill>
              <a:prstClr val="black">
                <a:hueOff val="0"/>
                <a:satOff val="0"/>
                <a:lumOff val="0"/>
                <a:alphaOff val="0"/>
              </a:prstClr>
            </a:solidFill>
            <a:latin typeface="Arial Rounded MT Bold" panose="020F0704030504030204" pitchFamily="34" charset="0"/>
            <a:ea typeface="+mn-ea"/>
            <a:cs typeface="+mn-cs"/>
          </a:endParaRPr>
        </a:p>
      </dgm:t>
    </dgm:pt>
    <dgm:pt modelId="{1F1BCF26-6C8E-44A4-AF4A-65302171AE69}" type="sibTrans" cxnId="{1E71F039-98D7-4B08-B672-957082B62884}">
      <dgm:prSet/>
      <dgm:spPr/>
      <dgm:t>
        <a:bodyPr/>
        <a:lstStyle/>
        <a:p>
          <a:endParaRPr lang="en-US"/>
        </a:p>
      </dgm:t>
    </dgm:pt>
    <dgm:pt modelId="{8776880E-3797-473D-8D2E-1EE1C161DC2B}" type="parTrans" cxnId="{1E71F039-98D7-4B08-B672-957082B62884}">
      <dgm:prSet/>
      <dgm:spPr/>
      <dgm:t>
        <a:bodyPr/>
        <a:lstStyle/>
        <a:p>
          <a:endParaRPr lang="en-US"/>
        </a:p>
      </dgm:t>
    </dgm:pt>
    <dgm:pt modelId="{CACF6F82-1449-448C-8949-E43427717789}">
      <dgm:prSet/>
      <dgm:spPr/>
      <dgm:t>
        <a:bodyPr/>
        <a:lstStyle/>
        <a:p>
          <a:pPr>
            <a:buNone/>
          </a:pPr>
          <a:endParaRPr lang="en-US" sz="3600" dirty="0">
            <a:solidFill>
              <a:prstClr val="black">
                <a:hueOff val="0"/>
                <a:satOff val="0"/>
                <a:lumOff val="0"/>
                <a:alphaOff val="0"/>
              </a:prstClr>
            </a:solidFill>
            <a:latin typeface="Arial Rounded MT Bold" panose="020F0704030504030204" pitchFamily="34" charset="0"/>
            <a:ea typeface="+mn-ea"/>
            <a:cs typeface="+mn-cs"/>
          </a:endParaRPr>
        </a:p>
      </dgm:t>
    </dgm:pt>
    <dgm:pt modelId="{B4F1712E-CB78-4C88-A3E8-3606A247CAA2}" type="sibTrans" cxnId="{3E251221-5676-40B4-A390-20CFAE2B501F}">
      <dgm:prSet/>
      <dgm:spPr/>
      <dgm:t>
        <a:bodyPr/>
        <a:lstStyle/>
        <a:p>
          <a:endParaRPr lang="en-US"/>
        </a:p>
      </dgm:t>
    </dgm:pt>
    <dgm:pt modelId="{8D9A5DD7-9F68-4060-BD2D-2E193A8FF186}" type="parTrans" cxnId="{3E251221-5676-40B4-A390-20CFAE2B501F}">
      <dgm:prSet/>
      <dgm:spPr/>
      <dgm:t>
        <a:bodyPr/>
        <a:lstStyle/>
        <a:p>
          <a:endParaRPr lang="en-US"/>
        </a:p>
      </dgm:t>
    </dgm:pt>
    <dgm:pt modelId="{9E9AAAE4-C1D5-4679-A9D3-C586AAC4EDDF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endParaRPr lang="en-US" sz="1600" dirty="0"/>
        </a:p>
      </dgm:t>
    </dgm:pt>
    <dgm:pt modelId="{DD202C3D-344F-4A15-99E4-A94492B8F3CE}" type="sibTrans" cxnId="{3C0D3C20-41D8-4C68-B16D-36AC17618A59}">
      <dgm:prSet/>
      <dgm:spPr/>
      <dgm:t>
        <a:bodyPr/>
        <a:lstStyle/>
        <a:p>
          <a:endParaRPr lang="en-US"/>
        </a:p>
      </dgm:t>
    </dgm:pt>
    <dgm:pt modelId="{9A0F13CF-958B-48CB-8D19-5131A0293C69}" type="parTrans" cxnId="{3C0D3C20-41D8-4C68-B16D-36AC17618A59}">
      <dgm:prSet/>
      <dgm:spPr/>
      <dgm:t>
        <a:bodyPr/>
        <a:lstStyle/>
        <a:p>
          <a:endParaRPr lang="en-US"/>
        </a:p>
      </dgm:t>
    </dgm:pt>
    <dgm:pt modelId="{B241EBCC-8419-4CA1-8CD5-0ECDF5F110BB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endParaRPr lang="en-US" sz="1600" dirty="0"/>
        </a:p>
      </dgm:t>
    </dgm:pt>
    <dgm:pt modelId="{52ED718A-5468-42D0-B22C-CD4A403AF5FC}" type="sibTrans" cxnId="{565C0CE3-3C77-4CE9-94A1-DA41DDC8EE0F}">
      <dgm:prSet/>
      <dgm:spPr/>
      <dgm:t>
        <a:bodyPr/>
        <a:lstStyle/>
        <a:p>
          <a:endParaRPr lang="en-US"/>
        </a:p>
      </dgm:t>
    </dgm:pt>
    <dgm:pt modelId="{31069420-E68A-47F0-81D9-8E0DF7A8EC21}" type="parTrans" cxnId="{565C0CE3-3C77-4CE9-94A1-DA41DDC8EE0F}">
      <dgm:prSet/>
      <dgm:spPr/>
      <dgm:t>
        <a:bodyPr/>
        <a:lstStyle/>
        <a:p>
          <a:endParaRPr lang="en-US"/>
        </a:p>
      </dgm:t>
    </dgm:pt>
    <dgm:pt modelId="{931D5446-0A86-4415-B7B9-140FD1D3BD3A}">
      <dgm:prSet phldrT="[Text]" custT="1"/>
      <dgm:spPr/>
      <dgm:t>
        <a:bodyPr/>
        <a:lstStyle/>
        <a:p>
          <a:pPr algn="l">
            <a:buFont typeface="Symbol" panose="05050102010706020507" pitchFamily="18" charset="2"/>
            <a:buChar char=""/>
          </a:pPr>
          <a:r>
            <a:rPr lang="en-US" sz="2000" dirty="0"/>
            <a:t>Clearly define an Inadvertent Gain </a:t>
          </a:r>
          <a:endParaRPr lang="en-US" sz="2000" b="1" dirty="0">
            <a:latin typeface="+mn-lt"/>
          </a:endParaRPr>
        </a:p>
      </dgm:t>
    </dgm:pt>
    <dgm:pt modelId="{4F432845-00AD-43DA-BB1D-835296B8422A}" type="parTrans" cxnId="{26E82F78-A50F-4911-BEDC-AD35212FFE84}">
      <dgm:prSet/>
      <dgm:spPr/>
      <dgm:t>
        <a:bodyPr/>
        <a:lstStyle/>
        <a:p>
          <a:endParaRPr lang="en-US"/>
        </a:p>
      </dgm:t>
    </dgm:pt>
    <dgm:pt modelId="{B3B5F2A0-8E49-4B00-8A82-33CF9EE05C20}" type="sibTrans" cxnId="{26E82F78-A50F-4911-BEDC-AD35212FFE84}">
      <dgm:prSet/>
      <dgm:spPr/>
      <dgm:t>
        <a:bodyPr/>
        <a:lstStyle/>
        <a:p>
          <a:endParaRPr lang="en-US"/>
        </a:p>
      </dgm:t>
    </dgm:pt>
    <dgm:pt modelId="{F3258DF7-CFDC-4C60-995B-58DAB131BD8A}">
      <dgm:prSet custT="1"/>
      <dgm:spPr/>
      <dgm:t>
        <a:bodyPr/>
        <a:lstStyle/>
        <a:p>
          <a:pPr>
            <a:buFont typeface="Symbol" panose="05050102010706020507" pitchFamily="18" charset="2"/>
            <a:buChar char=""/>
          </a:pPr>
          <a:r>
            <a:rPr lang="en-US" sz="2000" dirty="0"/>
            <a:t>Clarify the appropriate use of the Inadvertent Gain Process – not to be used for early termination fees, non-payment, nor identity theft</a:t>
          </a:r>
        </a:p>
      </dgm:t>
    </dgm:pt>
    <dgm:pt modelId="{0A302443-E11A-4C3B-8BB2-DB8482466487}" type="parTrans" cxnId="{02A2613B-F3B4-46A7-81DA-F3E4F8A3B3B3}">
      <dgm:prSet/>
      <dgm:spPr/>
      <dgm:t>
        <a:bodyPr/>
        <a:lstStyle/>
        <a:p>
          <a:endParaRPr lang="en-US"/>
        </a:p>
      </dgm:t>
    </dgm:pt>
    <dgm:pt modelId="{5A833B7C-CF8D-4C8E-835E-9FA4F1A6F23E}" type="sibTrans" cxnId="{02A2613B-F3B4-46A7-81DA-F3E4F8A3B3B3}">
      <dgm:prSet/>
      <dgm:spPr/>
      <dgm:t>
        <a:bodyPr/>
        <a:lstStyle/>
        <a:p>
          <a:endParaRPr lang="en-US"/>
        </a:p>
      </dgm:t>
    </dgm:pt>
    <dgm:pt modelId="{53167DEC-5D1C-4040-88C6-BDE092461751}">
      <dgm:prSet custT="1"/>
      <dgm:spPr/>
      <dgm:t>
        <a:bodyPr/>
        <a:lstStyle/>
        <a:p>
          <a:pPr>
            <a:buFont typeface="Symbol" panose="05050102010706020507" pitchFamily="18" charset="2"/>
            <a:buChar char=""/>
          </a:pPr>
          <a:r>
            <a:rPr lang="en-US" sz="2000" dirty="0"/>
            <a:t>Limit the use of the Bulk Insert template for IAGs </a:t>
          </a:r>
        </a:p>
      </dgm:t>
    </dgm:pt>
    <dgm:pt modelId="{6CACA487-920A-41A5-94CE-083904E48303}" type="parTrans" cxnId="{3F846F39-05E8-4C6F-861E-D7AE1265EB9B}">
      <dgm:prSet/>
      <dgm:spPr/>
      <dgm:t>
        <a:bodyPr/>
        <a:lstStyle/>
        <a:p>
          <a:endParaRPr lang="en-US"/>
        </a:p>
      </dgm:t>
    </dgm:pt>
    <dgm:pt modelId="{647A9197-5188-492C-A887-C8834F136007}" type="sibTrans" cxnId="{3F846F39-05E8-4C6F-861E-D7AE1265EB9B}">
      <dgm:prSet/>
      <dgm:spPr/>
      <dgm:t>
        <a:bodyPr/>
        <a:lstStyle/>
        <a:p>
          <a:endParaRPr lang="en-US"/>
        </a:p>
      </dgm:t>
    </dgm:pt>
    <dgm:pt modelId="{CDCD02FB-5833-4F97-A1EF-5C66ABD52659}">
      <dgm:prSet custT="1"/>
      <dgm:spPr/>
      <dgm:t>
        <a:bodyPr/>
        <a:lstStyle/>
        <a:p>
          <a:pPr>
            <a:buFont typeface="Symbol" panose="05050102010706020507" pitchFamily="18" charset="2"/>
            <a:buChar char=""/>
          </a:pPr>
          <a:r>
            <a:rPr lang="en-US" sz="2000" dirty="0"/>
            <a:t>Requiring a CR who experienced a system processing issue resulting in inadvertently gaining greater than 100 ESIs, who uses the IAG process to resolve, to inform impacted Market Participants and detail the cause of the issue </a:t>
          </a:r>
        </a:p>
      </dgm:t>
    </dgm:pt>
    <dgm:pt modelId="{B42B9A6D-639C-4044-9707-0B7373EF40F5}" type="parTrans" cxnId="{BA136F39-AD0A-45DB-B24E-6342CA7A4C43}">
      <dgm:prSet/>
      <dgm:spPr/>
      <dgm:t>
        <a:bodyPr/>
        <a:lstStyle/>
        <a:p>
          <a:endParaRPr lang="en-US"/>
        </a:p>
      </dgm:t>
    </dgm:pt>
    <dgm:pt modelId="{98B7033C-E6EC-42AC-A3A2-E7D48817C613}" type="sibTrans" cxnId="{BA136F39-AD0A-45DB-B24E-6342CA7A4C43}">
      <dgm:prSet/>
      <dgm:spPr/>
      <dgm:t>
        <a:bodyPr/>
        <a:lstStyle/>
        <a:p>
          <a:endParaRPr lang="en-US"/>
        </a:p>
      </dgm:t>
    </dgm:pt>
    <dgm:pt modelId="{BF177C64-D876-473D-BD0A-25BFC4B00A4D}">
      <dgm:prSet custT="1"/>
      <dgm:spPr/>
      <dgm:t>
        <a:bodyPr/>
        <a:lstStyle/>
        <a:p>
          <a:pPr>
            <a:buFont typeface="Symbol" panose="05050102010706020507" pitchFamily="18" charset="2"/>
            <a:buChar char=""/>
          </a:pPr>
          <a:r>
            <a:rPr lang="en-US" sz="2000" dirty="0"/>
            <a:t>Adding a Valid Reject/</a:t>
          </a:r>
          <a:r>
            <a:rPr lang="en-US" sz="2000" dirty="0" err="1"/>
            <a:t>Unexecutable</a:t>
          </a:r>
          <a:r>
            <a:rPr lang="en-US" sz="2000" dirty="0"/>
            <a:t> Reason for the losing CR referencing the new subsection on the Invalid Use of the IAG Process </a:t>
          </a:r>
        </a:p>
      </dgm:t>
    </dgm:pt>
    <dgm:pt modelId="{137508C1-4C40-4685-88F3-65292AA91061}" type="parTrans" cxnId="{876CED19-B3ED-4375-B70A-BAD8E1CF2F46}">
      <dgm:prSet/>
      <dgm:spPr/>
      <dgm:t>
        <a:bodyPr/>
        <a:lstStyle/>
        <a:p>
          <a:endParaRPr lang="en-US"/>
        </a:p>
      </dgm:t>
    </dgm:pt>
    <dgm:pt modelId="{73AA8E16-1190-45D1-AB07-C1E15B4EC585}" type="sibTrans" cxnId="{876CED19-B3ED-4375-B70A-BAD8E1CF2F46}">
      <dgm:prSet/>
      <dgm:spPr/>
      <dgm:t>
        <a:bodyPr/>
        <a:lstStyle/>
        <a:p>
          <a:endParaRPr lang="en-US"/>
        </a:p>
      </dgm:t>
    </dgm:pt>
    <dgm:pt modelId="{7B279677-39A9-4A06-8040-FBD1AB8B35D4}">
      <dgm:prSet custT="1"/>
      <dgm:spPr/>
      <dgm:t>
        <a:bodyPr/>
        <a:lstStyle/>
        <a:p>
          <a:pPr>
            <a:buFont typeface="Symbol" panose="05050102010706020507" pitchFamily="18" charset="2"/>
            <a:buChar char=""/>
          </a:pPr>
          <a:r>
            <a:rPr lang="en-US" sz="2000" dirty="0"/>
            <a:t>Introduce the commonly referred to “No Current Occupant” process supported by PUCT Subst. Rule 25.488 - </a:t>
          </a:r>
          <a:r>
            <a:rPr lang="en-US" sz="2000" i="1" dirty="0"/>
            <a:t>Procedures for a Premise with No Service Agreement </a:t>
          </a:r>
          <a:r>
            <a:rPr lang="en-US" sz="2000" dirty="0"/>
            <a:t>for scenarios where the losing CR no longer has a valid service agreement with the Customer and must regain an ESI ID </a:t>
          </a:r>
        </a:p>
      </dgm:t>
    </dgm:pt>
    <dgm:pt modelId="{52E72B16-FFA3-4B93-B004-03C9CA9E113A}" type="parTrans" cxnId="{35B60B5C-AE07-4E73-864B-61688A9FADBB}">
      <dgm:prSet/>
      <dgm:spPr/>
      <dgm:t>
        <a:bodyPr/>
        <a:lstStyle/>
        <a:p>
          <a:endParaRPr lang="en-US"/>
        </a:p>
      </dgm:t>
    </dgm:pt>
    <dgm:pt modelId="{8ACBDBE4-EF3D-4500-AB7A-06E55143A6D5}" type="sibTrans" cxnId="{35B60B5C-AE07-4E73-864B-61688A9FADBB}">
      <dgm:prSet/>
      <dgm:spPr/>
      <dgm:t>
        <a:bodyPr/>
        <a:lstStyle/>
        <a:p>
          <a:endParaRPr lang="en-US"/>
        </a:p>
      </dgm:t>
    </dgm:pt>
    <dgm:pt modelId="{C0727D5E-6C12-4BCD-825A-84F5DCF3AFD4}" type="pres">
      <dgm:prSet presAssocID="{DE4B9EAB-636A-44C0-B4F9-D4AE4F66DB43}" presName="linear" presStyleCnt="0">
        <dgm:presLayoutVars>
          <dgm:dir/>
          <dgm:animLvl val="lvl"/>
          <dgm:resizeHandles val="exact"/>
        </dgm:presLayoutVars>
      </dgm:prSet>
      <dgm:spPr/>
    </dgm:pt>
    <dgm:pt modelId="{0C1C26A3-6F3E-4B3C-BD82-3281B4DA087C}" type="pres">
      <dgm:prSet presAssocID="{FA84BF92-43C6-4E94-A77F-6263E68B6783}" presName="parentLin" presStyleCnt="0"/>
      <dgm:spPr/>
    </dgm:pt>
    <dgm:pt modelId="{8D263EF1-990E-4235-B334-4F0671851AEE}" type="pres">
      <dgm:prSet presAssocID="{FA84BF92-43C6-4E94-A77F-6263E68B6783}" presName="parentLeftMargin" presStyleLbl="node1" presStyleIdx="0" presStyleCnt="1"/>
      <dgm:spPr/>
    </dgm:pt>
    <dgm:pt modelId="{4FC84B32-D1CC-469D-BDF0-F53E02EEAA9C}" type="pres">
      <dgm:prSet presAssocID="{FA84BF92-43C6-4E94-A77F-6263E68B6783}" presName="parentText" presStyleLbl="node1" presStyleIdx="0" presStyleCnt="1" custScaleX="157466" custScaleY="153323" custLinFactNeighborX="-100000" custLinFactNeighborY="-3801">
        <dgm:presLayoutVars>
          <dgm:chMax val="0"/>
          <dgm:bulletEnabled val="1"/>
        </dgm:presLayoutVars>
      </dgm:prSet>
      <dgm:spPr>
        <a:prstGeom prst="rect">
          <a:avLst/>
        </a:prstGeom>
      </dgm:spPr>
    </dgm:pt>
    <dgm:pt modelId="{C9C22D64-4439-4069-B33D-D3976B592CC4}" type="pres">
      <dgm:prSet presAssocID="{FA84BF92-43C6-4E94-A77F-6263E68B6783}" presName="negativeSpace" presStyleCnt="0"/>
      <dgm:spPr/>
    </dgm:pt>
    <dgm:pt modelId="{12E172B9-01B0-436D-9684-1CCC8FA3FE5C}" type="pres">
      <dgm:prSet presAssocID="{FA84BF92-43C6-4E94-A77F-6263E68B6783}" presName="childText" presStyleLbl="conFgAcc1" presStyleIdx="0" presStyleCnt="1" custScaleY="67328" custLinFactY="290" custLinFactNeighborY="100000">
        <dgm:presLayoutVars>
          <dgm:bulletEnabled val="1"/>
        </dgm:presLayoutVars>
      </dgm:prSet>
      <dgm:spPr/>
    </dgm:pt>
  </dgm:ptLst>
  <dgm:cxnLst>
    <dgm:cxn modelId="{876CED19-B3ED-4375-B70A-BAD8E1CF2F46}" srcId="{FA84BF92-43C6-4E94-A77F-6263E68B6783}" destId="{BF177C64-D876-473D-BD0A-25BFC4B00A4D}" srcOrd="4" destOrd="0" parTransId="{137508C1-4C40-4685-88F3-65292AA91061}" sibTransId="{73AA8E16-1190-45D1-AB07-C1E15B4EC585}"/>
    <dgm:cxn modelId="{2C7D541C-C276-4CE8-A8E4-EED291063170}" type="presOf" srcId="{CACF6F82-1449-448C-8949-E43427717789}" destId="{12E172B9-01B0-436D-9684-1CCC8FA3FE5C}" srcOrd="0" destOrd="8" presId="urn:microsoft.com/office/officeart/2005/8/layout/list1"/>
    <dgm:cxn modelId="{CF49761E-1A71-4B0E-B616-CF1AF689F4DB}" type="presOf" srcId="{CDCD02FB-5833-4F97-A1EF-5C66ABD52659}" destId="{12E172B9-01B0-436D-9684-1CCC8FA3FE5C}" srcOrd="0" destOrd="3" presId="urn:microsoft.com/office/officeart/2005/8/layout/list1"/>
    <dgm:cxn modelId="{3C0D3C20-41D8-4C68-B16D-36AC17618A59}" srcId="{FA84BF92-43C6-4E94-A77F-6263E68B6783}" destId="{9E9AAAE4-C1D5-4679-A9D3-C586AAC4EDDF}" srcOrd="9" destOrd="0" parTransId="{9A0F13CF-958B-48CB-8D19-5131A0293C69}" sibTransId="{DD202C3D-344F-4A15-99E4-A94492B8F3CE}"/>
    <dgm:cxn modelId="{3E251221-5676-40B4-A390-20CFAE2B501F}" srcId="{FA84BF92-43C6-4E94-A77F-6263E68B6783}" destId="{CACF6F82-1449-448C-8949-E43427717789}" srcOrd="8" destOrd="0" parTransId="{8D9A5DD7-9F68-4060-BD2D-2E193A8FF186}" sibTransId="{B4F1712E-CB78-4C88-A3E8-3606A247CAA2}"/>
    <dgm:cxn modelId="{CF548325-7124-4753-AC8E-1C6E60E026C2}" type="presOf" srcId="{53167DEC-5D1C-4040-88C6-BDE092461751}" destId="{12E172B9-01B0-436D-9684-1CCC8FA3FE5C}" srcOrd="0" destOrd="2" presId="urn:microsoft.com/office/officeart/2005/8/layout/list1"/>
    <dgm:cxn modelId="{4BCE8D29-5696-4CF8-BE2A-87435836A477}" type="presOf" srcId="{FA84BF92-43C6-4E94-A77F-6263E68B6783}" destId="{4FC84B32-D1CC-469D-BDF0-F53E02EEAA9C}" srcOrd="1" destOrd="0" presId="urn:microsoft.com/office/officeart/2005/8/layout/list1"/>
    <dgm:cxn modelId="{2F090639-5BCB-436B-97B0-FD102655B3C4}" type="presOf" srcId="{7B279677-39A9-4A06-8040-FBD1AB8B35D4}" destId="{12E172B9-01B0-436D-9684-1CCC8FA3FE5C}" srcOrd="0" destOrd="5" presId="urn:microsoft.com/office/officeart/2005/8/layout/list1"/>
    <dgm:cxn modelId="{BA136F39-AD0A-45DB-B24E-6342CA7A4C43}" srcId="{FA84BF92-43C6-4E94-A77F-6263E68B6783}" destId="{CDCD02FB-5833-4F97-A1EF-5C66ABD52659}" srcOrd="3" destOrd="0" parTransId="{B42B9A6D-639C-4044-9707-0B7373EF40F5}" sibTransId="{98B7033C-E6EC-42AC-A3A2-E7D48817C613}"/>
    <dgm:cxn modelId="{3F846F39-05E8-4C6F-861E-D7AE1265EB9B}" srcId="{FA84BF92-43C6-4E94-A77F-6263E68B6783}" destId="{53167DEC-5D1C-4040-88C6-BDE092461751}" srcOrd="2" destOrd="0" parTransId="{6CACA487-920A-41A5-94CE-083904E48303}" sibTransId="{647A9197-5188-492C-A887-C8834F136007}"/>
    <dgm:cxn modelId="{1E71F039-98D7-4B08-B672-957082B62884}" srcId="{FA84BF92-43C6-4E94-A77F-6263E68B6783}" destId="{8574A905-BDA5-4716-9248-A5D60B7F3062}" srcOrd="7" destOrd="0" parTransId="{8776880E-3797-473D-8D2E-1EE1C161DC2B}" sibTransId="{1F1BCF26-6C8E-44A4-AF4A-65302171AE69}"/>
    <dgm:cxn modelId="{02A2613B-F3B4-46A7-81DA-F3E4F8A3B3B3}" srcId="{FA84BF92-43C6-4E94-A77F-6263E68B6783}" destId="{F3258DF7-CFDC-4C60-995B-58DAB131BD8A}" srcOrd="1" destOrd="0" parTransId="{0A302443-E11A-4C3B-8BB2-DB8482466487}" sibTransId="{5A833B7C-CF8D-4C8E-835E-9FA4F1A6F23E}"/>
    <dgm:cxn modelId="{35B60B5C-AE07-4E73-864B-61688A9FADBB}" srcId="{FA84BF92-43C6-4E94-A77F-6263E68B6783}" destId="{7B279677-39A9-4A06-8040-FBD1AB8B35D4}" srcOrd="5" destOrd="0" parTransId="{52E72B16-FFA3-4B93-B004-03C9CA9E113A}" sibTransId="{8ACBDBE4-EF3D-4500-AB7A-06E55143A6D5}"/>
    <dgm:cxn modelId="{C7805960-ECC9-43E0-AAD8-F67026F4BC55}" type="presOf" srcId="{DE4B9EAB-636A-44C0-B4F9-D4AE4F66DB43}" destId="{C0727D5E-6C12-4BCD-825A-84F5DCF3AFD4}" srcOrd="0" destOrd="0" presId="urn:microsoft.com/office/officeart/2005/8/layout/list1"/>
    <dgm:cxn modelId="{33320C62-C43B-47FC-96AE-640F80DE87D7}" type="presOf" srcId="{FA84BF92-43C6-4E94-A77F-6263E68B6783}" destId="{8D263EF1-990E-4235-B334-4F0671851AEE}" srcOrd="0" destOrd="0" presId="urn:microsoft.com/office/officeart/2005/8/layout/list1"/>
    <dgm:cxn modelId="{43CE0550-AF30-4700-BFA0-47599C8FF5B8}" type="presOf" srcId="{FC065FC0-4D57-4D2E-BA8E-8FAB675DC434}" destId="{12E172B9-01B0-436D-9684-1CCC8FA3FE5C}" srcOrd="0" destOrd="6" presId="urn:microsoft.com/office/officeart/2005/8/layout/list1"/>
    <dgm:cxn modelId="{17E2DC55-7B44-47C6-B6FC-E1E6298AB5A0}" type="presOf" srcId="{BF177C64-D876-473D-BD0A-25BFC4B00A4D}" destId="{12E172B9-01B0-436D-9684-1CCC8FA3FE5C}" srcOrd="0" destOrd="4" presId="urn:microsoft.com/office/officeart/2005/8/layout/list1"/>
    <dgm:cxn modelId="{26E82F78-A50F-4911-BEDC-AD35212FFE84}" srcId="{FA84BF92-43C6-4E94-A77F-6263E68B6783}" destId="{931D5446-0A86-4415-B7B9-140FD1D3BD3A}" srcOrd="0" destOrd="0" parTransId="{4F432845-00AD-43DA-BB1D-835296B8422A}" sibTransId="{B3B5F2A0-8E49-4B00-8A82-33CF9EE05C20}"/>
    <dgm:cxn modelId="{B568F27B-0E85-4EAC-B2DE-81C9E77FC4FB}" srcId="{DE4B9EAB-636A-44C0-B4F9-D4AE4F66DB43}" destId="{FA84BF92-43C6-4E94-A77F-6263E68B6783}" srcOrd="0" destOrd="0" parTransId="{AC2F3C19-8AC1-497A-9C58-F4EC2BFCFF7F}" sibTransId="{9D7AE265-07BF-4007-A381-FB05BD763012}"/>
    <dgm:cxn modelId="{9DB55A82-E202-48CB-9C78-059FF93079B0}" type="presOf" srcId="{8574A905-BDA5-4716-9248-A5D60B7F3062}" destId="{12E172B9-01B0-436D-9684-1CCC8FA3FE5C}" srcOrd="0" destOrd="7" presId="urn:microsoft.com/office/officeart/2005/8/layout/list1"/>
    <dgm:cxn modelId="{CED81C93-70E1-49B0-86FA-850407036978}" type="presOf" srcId="{931D5446-0A86-4415-B7B9-140FD1D3BD3A}" destId="{12E172B9-01B0-436D-9684-1CCC8FA3FE5C}" srcOrd="0" destOrd="0" presId="urn:microsoft.com/office/officeart/2005/8/layout/list1"/>
    <dgm:cxn modelId="{0BB0F2D0-4786-44FB-A22C-0F254029418D}" type="presOf" srcId="{9E9AAAE4-C1D5-4679-A9D3-C586AAC4EDDF}" destId="{12E172B9-01B0-436D-9684-1CCC8FA3FE5C}" srcOrd="0" destOrd="9" presId="urn:microsoft.com/office/officeart/2005/8/layout/list1"/>
    <dgm:cxn modelId="{907917D6-1A21-4E69-8653-7F017525CF47}" type="presOf" srcId="{B241EBCC-8419-4CA1-8CD5-0ECDF5F110BB}" destId="{12E172B9-01B0-436D-9684-1CCC8FA3FE5C}" srcOrd="0" destOrd="10" presId="urn:microsoft.com/office/officeart/2005/8/layout/list1"/>
    <dgm:cxn modelId="{9A33F9D9-B431-47A9-83FB-2B54BC282078}" srcId="{FA84BF92-43C6-4E94-A77F-6263E68B6783}" destId="{FC065FC0-4D57-4D2E-BA8E-8FAB675DC434}" srcOrd="6" destOrd="0" parTransId="{A50D0459-E7E9-4858-B15F-7EF83AE235C8}" sibTransId="{C5122A3A-2151-4992-8764-75F72428ABF8}"/>
    <dgm:cxn modelId="{565C0CE3-3C77-4CE9-94A1-DA41DDC8EE0F}" srcId="{FA84BF92-43C6-4E94-A77F-6263E68B6783}" destId="{B241EBCC-8419-4CA1-8CD5-0ECDF5F110BB}" srcOrd="10" destOrd="0" parTransId="{31069420-E68A-47F0-81D9-8E0DF7A8EC21}" sibTransId="{52ED718A-5468-42D0-B22C-CD4A403AF5FC}"/>
    <dgm:cxn modelId="{422F51E7-6264-4194-9348-A2B1804FD16F}" type="presOf" srcId="{F3258DF7-CFDC-4C60-995B-58DAB131BD8A}" destId="{12E172B9-01B0-436D-9684-1CCC8FA3FE5C}" srcOrd="0" destOrd="1" presId="urn:microsoft.com/office/officeart/2005/8/layout/list1"/>
    <dgm:cxn modelId="{D54E0A0A-A053-4980-A578-2021456ACE82}" type="presParOf" srcId="{C0727D5E-6C12-4BCD-825A-84F5DCF3AFD4}" destId="{0C1C26A3-6F3E-4B3C-BD82-3281B4DA087C}" srcOrd="0" destOrd="0" presId="urn:microsoft.com/office/officeart/2005/8/layout/list1"/>
    <dgm:cxn modelId="{5E2FA87F-495A-47E1-87D1-96EA0DC43CD9}" type="presParOf" srcId="{0C1C26A3-6F3E-4B3C-BD82-3281B4DA087C}" destId="{8D263EF1-990E-4235-B334-4F0671851AEE}" srcOrd="0" destOrd="0" presId="urn:microsoft.com/office/officeart/2005/8/layout/list1"/>
    <dgm:cxn modelId="{65B732AF-1491-48A0-BDBB-4321A532662C}" type="presParOf" srcId="{0C1C26A3-6F3E-4B3C-BD82-3281B4DA087C}" destId="{4FC84B32-D1CC-469D-BDF0-F53E02EEAA9C}" srcOrd="1" destOrd="0" presId="urn:microsoft.com/office/officeart/2005/8/layout/list1"/>
    <dgm:cxn modelId="{6927FE29-DEFD-40AB-9EFB-AA0CDACE3743}" type="presParOf" srcId="{C0727D5E-6C12-4BCD-825A-84F5DCF3AFD4}" destId="{C9C22D64-4439-4069-B33D-D3976B592CC4}" srcOrd="1" destOrd="0" presId="urn:microsoft.com/office/officeart/2005/8/layout/list1"/>
    <dgm:cxn modelId="{3C435E92-E3A0-4C87-94C1-BECEEBBD5266}" type="presParOf" srcId="{C0727D5E-6C12-4BCD-825A-84F5DCF3AFD4}" destId="{12E172B9-01B0-436D-9684-1CCC8FA3FE5C}" srcOrd="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DE4B9EAB-636A-44C0-B4F9-D4AE4F66DB43}" type="doc">
      <dgm:prSet loTypeId="urn:microsoft.com/office/officeart/2005/8/layout/list1" loCatId="list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FA84BF92-43C6-4E94-A77F-6263E68B6783}">
      <dgm:prSet phldrT="[Text]" custT="1"/>
      <dgm:spPr/>
      <dgm:t>
        <a:bodyPr/>
        <a:lstStyle/>
        <a:p>
          <a:pPr algn="l"/>
          <a:r>
            <a:rPr lang="en-US" sz="2800" dirty="0">
              <a:latin typeface="Arial Rounded MT Bold" panose="020F0704030504030204" pitchFamily="34" charset="0"/>
            </a:rPr>
            <a:t>MarkeTrak Subtype Analysis – Jul21 to Dec21 Data</a:t>
          </a:r>
        </a:p>
      </dgm:t>
    </dgm:pt>
    <dgm:pt modelId="{AC2F3C19-8AC1-497A-9C58-F4EC2BFCFF7F}" type="parTrans" cxnId="{B568F27B-0E85-4EAC-B2DE-81C9E77FC4FB}">
      <dgm:prSet/>
      <dgm:spPr/>
      <dgm:t>
        <a:bodyPr/>
        <a:lstStyle/>
        <a:p>
          <a:endParaRPr lang="en-US"/>
        </a:p>
      </dgm:t>
    </dgm:pt>
    <dgm:pt modelId="{9D7AE265-07BF-4007-A381-FB05BD763012}" type="sibTrans" cxnId="{B568F27B-0E85-4EAC-B2DE-81C9E77FC4FB}">
      <dgm:prSet/>
      <dgm:spPr/>
      <dgm:t>
        <a:bodyPr/>
        <a:lstStyle/>
        <a:p>
          <a:endParaRPr lang="en-US"/>
        </a:p>
      </dgm:t>
    </dgm:pt>
    <dgm:pt modelId="{C0727D5E-6C12-4BCD-825A-84F5DCF3AFD4}" type="pres">
      <dgm:prSet presAssocID="{DE4B9EAB-636A-44C0-B4F9-D4AE4F66DB43}" presName="linear" presStyleCnt="0">
        <dgm:presLayoutVars>
          <dgm:dir/>
          <dgm:animLvl val="lvl"/>
          <dgm:resizeHandles val="exact"/>
        </dgm:presLayoutVars>
      </dgm:prSet>
      <dgm:spPr/>
    </dgm:pt>
    <dgm:pt modelId="{0C1C26A3-6F3E-4B3C-BD82-3281B4DA087C}" type="pres">
      <dgm:prSet presAssocID="{FA84BF92-43C6-4E94-A77F-6263E68B6783}" presName="parentLin" presStyleCnt="0"/>
      <dgm:spPr/>
    </dgm:pt>
    <dgm:pt modelId="{8D263EF1-990E-4235-B334-4F0671851AEE}" type="pres">
      <dgm:prSet presAssocID="{FA84BF92-43C6-4E94-A77F-6263E68B6783}" presName="parentLeftMargin" presStyleLbl="node1" presStyleIdx="0" presStyleCnt="1"/>
      <dgm:spPr/>
    </dgm:pt>
    <dgm:pt modelId="{4FC84B32-D1CC-469D-BDF0-F53E02EEAA9C}" type="pres">
      <dgm:prSet presAssocID="{FA84BF92-43C6-4E94-A77F-6263E68B6783}" presName="parentText" presStyleLbl="node1" presStyleIdx="0" presStyleCnt="1" custScaleX="131071" custScaleY="630072" custLinFactY="-600000" custLinFactNeighborX="-81507" custLinFactNeighborY="-633275">
        <dgm:presLayoutVars>
          <dgm:chMax val="0"/>
          <dgm:bulletEnabled val="1"/>
        </dgm:presLayoutVars>
      </dgm:prSet>
      <dgm:spPr>
        <a:prstGeom prst="rect">
          <a:avLst/>
        </a:prstGeom>
      </dgm:spPr>
    </dgm:pt>
    <dgm:pt modelId="{C9C22D64-4439-4069-B33D-D3976B592CC4}" type="pres">
      <dgm:prSet presAssocID="{FA84BF92-43C6-4E94-A77F-6263E68B6783}" presName="negativeSpace" presStyleCnt="0"/>
      <dgm:spPr/>
    </dgm:pt>
    <dgm:pt modelId="{12E172B9-01B0-436D-9684-1CCC8FA3FE5C}" type="pres">
      <dgm:prSet presAssocID="{FA84BF92-43C6-4E94-A77F-6263E68B6783}" presName="childText" presStyleLbl="conFgAcc1" presStyleIdx="0" presStyleCnt="1" custScaleX="102926" custScaleY="2000000" custLinFactNeighborX="12756" custLinFactNeighborY="68228">
        <dgm:presLayoutVars>
          <dgm:bulletEnabled val="1"/>
        </dgm:presLayoutVars>
      </dgm:prSet>
      <dgm:spPr/>
    </dgm:pt>
  </dgm:ptLst>
  <dgm:cxnLst>
    <dgm:cxn modelId="{4BCE8D29-5696-4CF8-BE2A-87435836A477}" type="presOf" srcId="{FA84BF92-43C6-4E94-A77F-6263E68B6783}" destId="{4FC84B32-D1CC-469D-BDF0-F53E02EEAA9C}" srcOrd="1" destOrd="0" presId="urn:microsoft.com/office/officeart/2005/8/layout/list1"/>
    <dgm:cxn modelId="{C7805960-ECC9-43E0-AAD8-F67026F4BC55}" type="presOf" srcId="{DE4B9EAB-636A-44C0-B4F9-D4AE4F66DB43}" destId="{C0727D5E-6C12-4BCD-825A-84F5DCF3AFD4}" srcOrd="0" destOrd="0" presId="urn:microsoft.com/office/officeart/2005/8/layout/list1"/>
    <dgm:cxn modelId="{33320C62-C43B-47FC-96AE-640F80DE87D7}" type="presOf" srcId="{FA84BF92-43C6-4E94-A77F-6263E68B6783}" destId="{8D263EF1-990E-4235-B334-4F0671851AEE}" srcOrd="0" destOrd="0" presId="urn:microsoft.com/office/officeart/2005/8/layout/list1"/>
    <dgm:cxn modelId="{B568F27B-0E85-4EAC-B2DE-81C9E77FC4FB}" srcId="{DE4B9EAB-636A-44C0-B4F9-D4AE4F66DB43}" destId="{FA84BF92-43C6-4E94-A77F-6263E68B6783}" srcOrd="0" destOrd="0" parTransId="{AC2F3C19-8AC1-497A-9C58-F4EC2BFCFF7F}" sibTransId="{9D7AE265-07BF-4007-A381-FB05BD763012}"/>
    <dgm:cxn modelId="{D54E0A0A-A053-4980-A578-2021456ACE82}" type="presParOf" srcId="{C0727D5E-6C12-4BCD-825A-84F5DCF3AFD4}" destId="{0C1C26A3-6F3E-4B3C-BD82-3281B4DA087C}" srcOrd="0" destOrd="0" presId="urn:microsoft.com/office/officeart/2005/8/layout/list1"/>
    <dgm:cxn modelId="{5E2FA87F-495A-47E1-87D1-96EA0DC43CD9}" type="presParOf" srcId="{0C1C26A3-6F3E-4B3C-BD82-3281B4DA087C}" destId="{8D263EF1-990E-4235-B334-4F0671851AEE}" srcOrd="0" destOrd="0" presId="urn:microsoft.com/office/officeart/2005/8/layout/list1"/>
    <dgm:cxn modelId="{65B732AF-1491-48A0-BDBB-4321A532662C}" type="presParOf" srcId="{0C1C26A3-6F3E-4B3C-BD82-3281B4DA087C}" destId="{4FC84B32-D1CC-469D-BDF0-F53E02EEAA9C}" srcOrd="1" destOrd="0" presId="urn:microsoft.com/office/officeart/2005/8/layout/list1"/>
    <dgm:cxn modelId="{6927FE29-DEFD-40AB-9EFB-AA0CDACE3743}" type="presParOf" srcId="{C0727D5E-6C12-4BCD-825A-84F5DCF3AFD4}" destId="{C9C22D64-4439-4069-B33D-D3976B592CC4}" srcOrd="1" destOrd="0" presId="urn:microsoft.com/office/officeart/2005/8/layout/list1"/>
    <dgm:cxn modelId="{3C435E92-E3A0-4C87-94C1-BECEEBBD5266}" type="presParOf" srcId="{C0727D5E-6C12-4BCD-825A-84F5DCF3AFD4}" destId="{12E172B9-01B0-436D-9684-1CCC8FA3FE5C}" srcOrd="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DE4B9EAB-636A-44C0-B4F9-D4AE4F66DB43}" type="doc">
      <dgm:prSet loTypeId="urn:microsoft.com/office/officeart/2005/8/layout/list1" loCatId="list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FA84BF92-43C6-4E94-A77F-6263E68B6783}">
      <dgm:prSet phldrT="[Text]" custT="1"/>
      <dgm:spPr/>
      <dgm:t>
        <a:bodyPr/>
        <a:lstStyle/>
        <a:p>
          <a:pPr algn="l"/>
          <a:r>
            <a:rPr lang="en-US" sz="2400" dirty="0">
              <a:latin typeface="Arial Rounded MT Bold" panose="020F0704030504030204" pitchFamily="34" charset="0"/>
            </a:rPr>
            <a:t>Next Meeting</a:t>
          </a:r>
        </a:p>
      </dgm:t>
    </dgm:pt>
    <dgm:pt modelId="{AC2F3C19-8AC1-497A-9C58-F4EC2BFCFF7F}" type="parTrans" cxnId="{B568F27B-0E85-4EAC-B2DE-81C9E77FC4FB}">
      <dgm:prSet/>
      <dgm:spPr/>
      <dgm:t>
        <a:bodyPr/>
        <a:lstStyle/>
        <a:p>
          <a:endParaRPr lang="en-US"/>
        </a:p>
      </dgm:t>
    </dgm:pt>
    <dgm:pt modelId="{9D7AE265-07BF-4007-A381-FB05BD763012}" type="sibTrans" cxnId="{B568F27B-0E85-4EAC-B2DE-81C9E77FC4FB}">
      <dgm:prSet/>
      <dgm:spPr/>
      <dgm:t>
        <a:bodyPr/>
        <a:lstStyle/>
        <a:p>
          <a:endParaRPr lang="en-US"/>
        </a:p>
      </dgm:t>
    </dgm:pt>
    <dgm:pt modelId="{C9597999-C23F-4867-9D73-E667FAF56258}">
      <dgm:prSet phldrT="[Text]"/>
      <dgm:spPr/>
      <dgm:t>
        <a:bodyPr anchor="ctr" anchorCtr="0"/>
        <a:lstStyle/>
        <a:p>
          <a:endParaRPr lang="en-US" sz="3600" dirty="0"/>
        </a:p>
      </dgm:t>
    </dgm:pt>
    <dgm:pt modelId="{3299E4A5-BF55-4FA8-9E3A-52EEB823A552}" type="parTrans" cxnId="{EF3B716A-6DC4-43B4-8D02-13D903C81653}">
      <dgm:prSet/>
      <dgm:spPr/>
      <dgm:t>
        <a:bodyPr/>
        <a:lstStyle/>
        <a:p>
          <a:endParaRPr lang="en-US"/>
        </a:p>
      </dgm:t>
    </dgm:pt>
    <dgm:pt modelId="{30CA58D9-FFDA-4ABA-B294-0F7E8E30514C}" type="sibTrans" cxnId="{EF3B716A-6DC4-43B4-8D02-13D903C81653}">
      <dgm:prSet/>
      <dgm:spPr/>
      <dgm:t>
        <a:bodyPr/>
        <a:lstStyle/>
        <a:p>
          <a:endParaRPr lang="en-US"/>
        </a:p>
      </dgm:t>
    </dgm:pt>
    <dgm:pt modelId="{6F21C453-A58B-4B81-AFAB-70ADB592197E}">
      <dgm:prSet phldrT="[Text]" custT="1"/>
      <dgm:spPr/>
      <dgm:t>
        <a:bodyPr anchor="ctr" anchorCtr="0"/>
        <a:lstStyle/>
        <a:p>
          <a:r>
            <a:rPr lang="en-US" sz="2000" dirty="0">
              <a:latin typeface="Calibri" panose="020F0502020204030204" pitchFamily="34" charset="0"/>
              <a:cs typeface="Calibri" panose="020F0502020204030204" pitchFamily="34" charset="0"/>
            </a:rPr>
            <a:t>Wednesday, </a:t>
          </a:r>
          <a:r>
            <a:rPr lang="en-US" sz="2000" b="1" dirty="0">
              <a:latin typeface="Calibri" panose="020F0502020204030204" pitchFamily="34" charset="0"/>
              <a:cs typeface="Calibri" panose="020F0502020204030204" pitchFamily="34" charset="0"/>
            </a:rPr>
            <a:t>January 18th</a:t>
          </a:r>
          <a:r>
            <a:rPr lang="en-US" sz="2000" dirty="0">
              <a:latin typeface="Calibri" panose="020F0502020204030204" pitchFamily="34" charset="0"/>
              <a:cs typeface="Calibri" panose="020F0502020204030204" pitchFamily="34" charset="0"/>
            </a:rPr>
            <a:t>, </a:t>
          </a:r>
          <a:r>
            <a:rPr lang="en-US" sz="2000" b="1" dirty="0">
              <a:latin typeface="Calibri" panose="020F0502020204030204" pitchFamily="34" charset="0"/>
              <a:cs typeface="Calibri" panose="020F0502020204030204" pitchFamily="34" charset="0"/>
            </a:rPr>
            <a:t>1:00 PM</a:t>
          </a:r>
          <a:r>
            <a:rPr lang="en-US" sz="2000" dirty="0">
              <a:latin typeface="Calibri" panose="020F0502020204030204" pitchFamily="34" charset="0"/>
              <a:cs typeface="Calibri" panose="020F0502020204030204" pitchFamily="34" charset="0"/>
            </a:rPr>
            <a:t>, </a:t>
          </a:r>
          <a:r>
            <a:rPr lang="en-US" sz="2000" b="1" dirty="0">
              <a:latin typeface="Calibri" panose="020F0502020204030204" pitchFamily="34" charset="0"/>
              <a:cs typeface="Calibri" panose="020F0502020204030204" pitchFamily="34" charset="0"/>
            </a:rPr>
            <a:t>WebEx only</a:t>
          </a:r>
        </a:p>
      </dgm:t>
    </dgm:pt>
    <dgm:pt modelId="{5D912685-8639-4279-A484-1E343D888EC8}" type="parTrans" cxnId="{41BD0880-3FA0-48A3-AD46-2E99EDF203BF}">
      <dgm:prSet/>
      <dgm:spPr/>
      <dgm:t>
        <a:bodyPr/>
        <a:lstStyle/>
        <a:p>
          <a:endParaRPr lang="en-US"/>
        </a:p>
      </dgm:t>
    </dgm:pt>
    <dgm:pt modelId="{57E41018-1B6B-4420-A377-F5C2168EB71B}" type="sibTrans" cxnId="{41BD0880-3FA0-48A3-AD46-2E99EDF203BF}">
      <dgm:prSet/>
      <dgm:spPr/>
      <dgm:t>
        <a:bodyPr/>
        <a:lstStyle/>
        <a:p>
          <a:endParaRPr lang="en-US"/>
        </a:p>
      </dgm:t>
    </dgm:pt>
    <dgm:pt modelId="{D2506135-395C-47B0-8DA9-C3F76649FF22}">
      <dgm:prSet phldrT="[Text]" custT="1"/>
      <dgm:spPr/>
      <dgm:t>
        <a:bodyPr anchor="ctr" anchorCtr="0"/>
        <a:lstStyle/>
        <a:p>
          <a:r>
            <a:rPr lang="en-US" sz="2000" dirty="0">
              <a:latin typeface="Calibri" panose="020F0502020204030204" pitchFamily="34" charset="0"/>
              <a:cs typeface="Calibri" panose="020F0502020204030204" pitchFamily="34" charset="0"/>
            </a:rPr>
            <a:t>On the </a:t>
          </a:r>
          <a:r>
            <a:rPr lang="en-US" sz="2000" b="1" dirty="0">
              <a:latin typeface="Calibri" panose="020F0502020204030204" pitchFamily="34" charset="0"/>
              <a:cs typeface="Calibri" panose="020F0502020204030204" pitchFamily="34" charset="0"/>
            </a:rPr>
            <a:t>Agenda</a:t>
          </a:r>
          <a:r>
            <a:rPr lang="en-US" sz="2000" dirty="0">
              <a:latin typeface="Calibri" panose="020F0502020204030204" pitchFamily="34" charset="0"/>
              <a:cs typeface="Calibri" panose="020F0502020204030204" pitchFamily="34" charset="0"/>
            </a:rPr>
            <a:t>:</a:t>
          </a:r>
        </a:p>
      </dgm:t>
    </dgm:pt>
    <dgm:pt modelId="{5AE6885F-1A01-4324-A69E-284DA5FAEB5E}" type="parTrans" cxnId="{9527099C-48BD-4C52-BE1B-F581599A9067}">
      <dgm:prSet/>
      <dgm:spPr/>
      <dgm:t>
        <a:bodyPr/>
        <a:lstStyle/>
        <a:p>
          <a:endParaRPr lang="en-US"/>
        </a:p>
      </dgm:t>
    </dgm:pt>
    <dgm:pt modelId="{D79BAE52-B8CB-4181-ACDC-6CE5498C10F0}" type="sibTrans" cxnId="{9527099C-48BD-4C52-BE1B-F581599A9067}">
      <dgm:prSet/>
      <dgm:spPr/>
      <dgm:t>
        <a:bodyPr/>
        <a:lstStyle/>
        <a:p>
          <a:endParaRPr lang="en-US"/>
        </a:p>
      </dgm:t>
    </dgm:pt>
    <dgm:pt modelId="{A00CC55C-C72B-47E2-9AE1-1FA65D7AAADD}">
      <dgm:prSet phldrT="[Text]" custT="1"/>
      <dgm:spPr/>
      <dgm:t>
        <a:bodyPr anchor="ctr" anchorCtr="0"/>
        <a:lstStyle/>
        <a:p>
          <a:pPr>
            <a:buFont typeface="Wingdings" panose="05000000000000000000" pitchFamily="2" charset="2"/>
            <a:buChar char="q"/>
          </a:pPr>
          <a:endParaRPr lang="en-US" sz="2000" dirty="0">
            <a:latin typeface="Arial Rounded MT Bold" panose="020F0704030504030204" pitchFamily="34" charset="0"/>
          </a:endParaRPr>
        </a:p>
      </dgm:t>
    </dgm:pt>
    <dgm:pt modelId="{51C22535-9E0E-469C-8BEF-51899D86B06A}" type="parTrans" cxnId="{AA6C1FE1-D30E-4BFF-8708-BC6FCAF80051}">
      <dgm:prSet/>
      <dgm:spPr/>
      <dgm:t>
        <a:bodyPr/>
        <a:lstStyle/>
        <a:p>
          <a:endParaRPr lang="en-US"/>
        </a:p>
      </dgm:t>
    </dgm:pt>
    <dgm:pt modelId="{29076AEE-A5EE-45EE-B91F-406449F3592D}" type="sibTrans" cxnId="{AA6C1FE1-D30E-4BFF-8708-BC6FCAF80051}">
      <dgm:prSet/>
      <dgm:spPr/>
      <dgm:t>
        <a:bodyPr/>
        <a:lstStyle/>
        <a:p>
          <a:endParaRPr lang="en-US"/>
        </a:p>
      </dgm:t>
    </dgm:pt>
    <dgm:pt modelId="{F4442908-9FC7-4167-9B10-7F40337E004E}">
      <dgm:prSet phldrT="[Text]" custT="1"/>
      <dgm:spPr/>
      <dgm:t>
        <a:bodyPr anchor="ctr" anchorCtr="0"/>
        <a:lstStyle/>
        <a:p>
          <a:pPr>
            <a:buFont typeface="Arial" panose="020B0604020202020204" pitchFamily="34" charset="0"/>
            <a:buChar char="•"/>
          </a:pPr>
          <a:r>
            <a:rPr lang="en-US" sz="1800" dirty="0">
              <a:latin typeface="Calibri" panose="020F0502020204030204" pitchFamily="34" charset="0"/>
              <a:cs typeface="Calibri" panose="020F0502020204030204" pitchFamily="34" charset="0"/>
            </a:rPr>
            <a:t>System Instances &amp; MT Performance</a:t>
          </a:r>
        </a:p>
      </dgm:t>
    </dgm:pt>
    <dgm:pt modelId="{5E884D67-B5C7-4191-A5DE-52A457D75071}" type="parTrans" cxnId="{FF47E610-8108-4CF2-A294-DCB652E90F5B}">
      <dgm:prSet/>
      <dgm:spPr/>
      <dgm:t>
        <a:bodyPr/>
        <a:lstStyle/>
        <a:p>
          <a:endParaRPr lang="en-US"/>
        </a:p>
      </dgm:t>
    </dgm:pt>
    <dgm:pt modelId="{08EE3E14-3055-4699-87E9-1C905EB88ED8}" type="sibTrans" cxnId="{FF47E610-8108-4CF2-A294-DCB652E90F5B}">
      <dgm:prSet/>
      <dgm:spPr/>
      <dgm:t>
        <a:bodyPr/>
        <a:lstStyle/>
        <a:p>
          <a:endParaRPr lang="en-US"/>
        </a:p>
      </dgm:t>
    </dgm:pt>
    <dgm:pt modelId="{02F7AF0B-EC7F-4527-A68E-4A56FEF22CAA}">
      <dgm:prSet phldrT="[Text]" custT="1"/>
      <dgm:spPr/>
      <dgm:t>
        <a:bodyPr anchor="ctr" anchorCtr="0"/>
        <a:lstStyle/>
        <a:p>
          <a:pPr>
            <a:buFont typeface="Arial" panose="020B0604020202020204" pitchFamily="34" charset="0"/>
            <a:buChar char="•"/>
          </a:pPr>
          <a:r>
            <a:rPr lang="en-US" sz="1800" dirty="0">
              <a:latin typeface="Calibri" panose="020F0502020204030204" pitchFamily="34" charset="0"/>
              <a:cs typeface="Calibri" panose="020F0502020204030204" pitchFamily="34" charset="0"/>
            </a:rPr>
            <a:t>Listserv</a:t>
          </a:r>
        </a:p>
      </dgm:t>
    </dgm:pt>
    <dgm:pt modelId="{2C082062-0F4A-46CE-9F54-2255FBF89EF2}" type="parTrans" cxnId="{36F8B17E-C395-4A93-B1D9-C03401023B9C}">
      <dgm:prSet/>
      <dgm:spPr/>
      <dgm:t>
        <a:bodyPr/>
        <a:lstStyle/>
        <a:p>
          <a:endParaRPr lang="en-US"/>
        </a:p>
      </dgm:t>
    </dgm:pt>
    <dgm:pt modelId="{D037B3F9-D3DE-4A58-AF2E-9DE91828FF09}" type="sibTrans" cxnId="{36F8B17E-C395-4A93-B1D9-C03401023B9C}">
      <dgm:prSet/>
      <dgm:spPr/>
      <dgm:t>
        <a:bodyPr/>
        <a:lstStyle/>
        <a:p>
          <a:endParaRPr lang="en-US"/>
        </a:p>
      </dgm:t>
    </dgm:pt>
    <dgm:pt modelId="{F9FCAF10-EF94-4C8D-B2A9-2A60CB9660C1}">
      <dgm:prSet phldrT="[Text]" custT="1"/>
      <dgm:spPr/>
      <dgm:t>
        <a:bodyPr anchor="ctr" anchorCtr="0"/>
        <a:lstStyle/>
        <a:p>
          <a:pPr>
            <a:buFont typeface="Arial" panose="020B0604020202020204" pitchFamily="34" charset="0"/>
            <a:buChar char="•"/>
          </a:pPr>
          <a:r>
            <a:rPr lang="en-US" sz="1800" dirty="0">
              <a:latin typeface="Calibri" panose="020F0502020204030204" pitchFamily="34" charset="0"/>
              <a:cs typeface="Calibri" panose="020F0502020204030204" pitchFamily="34" charset="0"/>
            </a:rPr>
            <a:t>MarkeTrak SCR815 Follow Up</a:t>
          </a:r>
        </a:p>
      </dgm:t>
    </dgm:pt>
    <dgm:pt modelId="{CCDED3D1-FA25-4F84-B0DB-C49D4E28BDA1}" type="parTrans" cxnId="{E7C0C9CE-16AB-4F2D-8F08-DE173085F9CE}">
      <dgm:prSet/>
      <dgm:spPr/>
      <dgm:t>
        <a:bodyPr/>
        <a:lstStyle/>
        <a:p>
          <a:endParaRPr lang="en-US"/>
        </a:p>
      </dgm:t>
    </dgm:pt>
    <dgm:pt modelId="{5A49BCB3-499B-49CD-95E5-1F697CACA66B}" type="sibTrans" cxnId="{E7C0C9CE-16AB-4F2D-8F08-DE173085F9CE}">
      <dgm:prSet/>
      <dgm:spPr/>
      <dgm:t>
        <a:bodyPr/>
        <a:lstStyle/>
        <a:p>
          <a:endParaRPr lang="en-US"/>
        </a:p>
      </dgm:t>
    </dgm:pt>
    <dgm:pt modelId="{EA2EF7B5-2A7F-409F-A499-7DE3B8B815FF}">
      <dgm:prSet phldrT="[Text]" custT="1"/>
      <dgm:spPr/>
      <dgm:t>
        <a:bodyPr anchor="ctr" anchorCtr="0"/>
        <a:lstStyle/>
        <a:p>
          <a:pPr>
            <a:buFont typeface="Wingdings" panose="05000000000000000000" pitchFamily="2" charset="2"/>
            <a:buChar char="q"/>
          </a:pPr>
          <a:r>
            <a:rPr lang="en-US" sz="1800" dirty="0">
              <a:latin typeface="Calibri" panose="020F0502020204030204" pitchFamily="34" charset="0"/>
              <a:cs typeface="Calibri" panose="020F0502020204030204" pitchFamily="34" charset="0"/>
            </a:rPr>
            <a:t>SCR817 Business Requirements discussion, </a:t>
          </a:r>
          <a:r>
            <a:rPr lang="en-US" sz="1800" i="1" dirty="0">
              <a:latin typeface="Calibri" panose="020F0502020204030204" pitchFamily="34" charset="0"/>
              <a:cs typeface="Calibri" panose="020F0502020204030204" pitchFamily="34" charset="0"/>
            </a:rPr>
            <a:t>if needed</a:t>
          </a:r>
        </a:p>
      </dgm:t>
    </dgm:pt>
    <dgm:pt modelId="{9BF3234F-0E0B-473F-A1C0-9130DD667646}" type="parTrans" cxnId="{DCCCB165-7484-4C9D-B674-7932E6C29BF6}">
      <dgm:prSet/>
      <dgm:spPr/>
      <dgm:t>
        <a:bodyPr/>
        <a:lstStyle/>
        <a:p>
          <a:endParaRPr lang="en-US"/>
        </a:p>
      </dgm:t>
    </dgm:pt>
    <dgm:pt modelId="{1AE32801-3907-406F-87B1-95540F0CC6D5}" type="sibTrans" cxnId="{DCCCB165-7484-4C9D-B674-7932E6C29BF6}">
      <dgm:prSet/>
      <dgm:spPr/>
      <dgm:t>
        <a:bodyPr/>
        <a:lstStyle/>
        <a:p>
          <a:endParaRPr lang="en-US"/>
        </a:p>
      </dgm:t>
    </dgm:pt>
    <dgm:pt modelId="{4FAEB260-9385-4C32-8D49-D09FFE5CB2E8}">
      <dgm:prSet phldrT="[Text]" custT="1"/>
      <dgm:spPr/>
      <dgm:t>
        <a:bodyPr anchor="ctr" anchorCtr="0"/>
        <a:lstStyle/>
        <a:p>
          <a:pPr>
            <a:buFont typeface="Wingdings" panose="05000000000000000000" pitchFamily="2" charset="2"/>
            <a:buChar char="q"/>
          </a:pPr>
          <a:r>
            <a:rPr lang="en-US" sz="1800" i="0" dirty="0">
              <a:latin typeface="Calibri" panose="020F0502020204030204" pitchFamily="34" charset="0"/>
              <a:cs typeface="Calibri" panose="020F0502020204030204" pitchFamily="34" charset="0"/>
            </a:rPr>
            <a:t>MarkeTrak Volume Subtype Analysis Discussion – </a:t>
          </a:r>
        </a:p>
      </dgm:t>
    </dgm:pt>
    <dgm:pt modelId="{A1D9E879-B8E4-4C2E-A23D-FC1814B578CA}" type="parTrans" cxnId="{57D3BC52-957C-43A1-8E59-70072CF35EEB}">
      <dgm:prSet/>
      <dgm:spPr/>
      <dgm:t>
        <a:bodyPr/>
        <a:lstStyle/>
        <a:p>
          <a:endParaRPr lang="en-US"/>
        </a:p>
      </dgm:t>
    </dgm:pt>
    <dgm:pt modelId="{D1CD7C0A-B7BF-42DE-8F2B-C37F55BBA100}" type="sibTrans" cxnId="{57D3BC52-957C-43A1-8E59-70072CF35EEB}">
      <dgm:prSet/>
      <dgm:spPr/>
      <dgm:t>
        <a:bodyPr/>
        <a:lstStyle/>
        <a:p>
          <a:endParaRPr lang="en-US"/>
        </a:p>
      </dgm:t>
    </dgm:pt>
    <dgm:pt modelId="{1F6E9082-4B57-4D1A-9B15-615546BB2666}">
      <dgm:prSet phldrT="[Text]" custT="1"/>
      <dgm:spPr/>
      <dgm:t>
        <a:bodyPr anchor="ctr" anchorCtr="0"/>
        <a:lstStyle/>
        <a:p>
          <a:pPr>
            <a:buFont typeface="Arial" panose="020B0604020202020204" pitchFamily="34" charset="0"/>
            <a:buChar char="•"/>
          </a:pPr>
          <a:r>
            <a:rPr lang="en-US" sz="1800" i="0" dirty="0">
              <a:latin typeface="Calibri" panose="020F0502020204030204" pitchFamily="34" charset="0"/>
              <a:cs typeface="Calibri" panose="020F0502020204030204" pitchFamily="34" charset="0"/>
            </a:rPr>
            <a:t>Any follow up items to be addressed</a:t>
          </a:r>
        </a:p>
      </dgm:t>
    </dgm:pt>
    <dgm:pt modelId="{811D9797-6776-408D-9A44-33F6C890BFEE}" type="parTrans" cxnId="{EB003BEF-9612-4E4D-B1A9-235333065539}">
      <dgm:prSet/>
      <dgm:spPr/>
      <dgm:t>
        <a:bodyPr/>
        <a:lstStyle/>
        <a:p>
          <a:endParaRPr lang="en-US"/>
        </a:p>
      </dgm:t>
    </dgm:pt>
    <dgm:pt modelId="{FEF12E5E-9C6F-4307-B843-CE86F0B4167E}" type="sibTrans" cxnId="{EB003BEF-9612-4E4D-B1A9-235333065539}">
      <dgm:prSet/>
      <dgm:spPr/>
      <dgm:t>
        <a:bodyPr/>
        <a:lstStyle/>
        <a:p>
          <a:endParaRPr lang="en-US"/>
        </a:p>
      </dgm:t>
    </dgm:pt>
    <dgm:pt modelId="{F673FA59-847C-4E39-BDD5-6490E0B76FFF}">
      <dgm:prSet phldrT="[Text]" custT="1"/>
      <dgm:spPr/>
      <dgm:t>
        <a:bodyPr anchor="ctr" anchorCtr="0"/>
        <a:lstStyle/>
        <a:p>
          <a:pPr>
            <a:buFont typeface="Wingdings" panose="05000000000000000000" pitchFamily="2" charset="2"/>
            <a:buChar char="q"/>
          </a:pPr>
          <a:r>
            <a:rPr lang="en-US" sz="1800" dirty="0">
              <a:latin typeface="Calibri" panose="020F0502020204030204" pitchFamily="34" charset="0"/>
              <a:cs typeface="Calibri" panose="020F0502020204030204" pitchFamily="34" charset="0"/>
            </a:rPr>
            <a:t>ERCOT Updates</a:t>
          </a:r>
        </a:p>
      </dgm:t>
    </dgm:pt>
    <dgm:pt modelId="{A6EC6619-51AE-47DB-9DE1-15442D21F27F}" type="parTrans" cxnId="{D0246F53-2245-438D-B8C7-DA368C381448}">
      <dgm:prSet/>
      <dgm:spPr/>
      <dgm:t>
        <a:bodyPr/>
        <a:lstStyle/>
        <a:p>
          <a:endParaRPr lang="en-US"/>
        </a:p>
      </dgm:t>
    </dgm:pt>
    <dgm:pt modelId="{351088E2-0A40-4A02-B27E-8A203A6453FF}" type="sibTrans" cxnId="{D0246F53-2245-438D-B8C7-DA368C381448}">
      <dgm:prSet/>
      <dgm:spPr/>
      <dgm:t>
        <a:bodyPr/>
        <a:lstStyle/>
        <a:p>
          <a:endParaRPr lang="en-US"/>
        </a:p>
      </dgm:t>
    </dgm:pt>
    <dgm:pt modelId="{8C4E247C-21C6-4421-A4AE-F0F7B35891E0}">
      <dgm:prSet phldrT="[Text]" custT="1"/>
      <dgm:spPr/>
      <dgm:t>
        <a:bodyPr anchor="ctr" anchorCtr="0"/>
        <a:lstStyle/>
        <a:p>
          <a:pPr>
            <a:buFont typeface="Wingdings" panose="05000000000000000000" pitchFamily="2" charset="2"/>
            <a:buChar char="q"/>
          </a:pPr>
          <a:endParaRPr lang="en-US" sz="1800" i="0" dirty="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9E0D17A2-05C6-4E1B-935B-4A88539710B9}" type="parTrans" cxnId="{7D7815A2-B2FC-445F-AB30-0ACE0D6AB07D}">
      <dgm:prSet/>
      <dgm:spPr/>
      <dgm:t>
        <a:bodyPr/>
        <a:lstStyle/>
        <a:p>
          <a:endParaRPr lang="en-US"/>
        </a:p>
      </dgm:t>
    </dgm:pt>
    <dgm:pt modelId="{C72A12C0-F441-4D2E-B7C1-CB92E9FE622F}" type="sibTrans" cxnId="{7D7815A2-B2FC-445F-AB30-0ACE0D6AB07D}">
      <dgm:prSet/>
      <dgm:spPr/>
      <dgm:t>
        <a:bodyPr/>
        <a:lstStyle/>
        <a:p>
          <a:endParaRPr lang="en-US"/>
        </a:p>
      </dgm:t>
    </dgm:pt>
    <dgm:pt modelId="{DA820CB0-DDC1-426C-9777-0C305D30D9D9}">
      <dgm:prSet phldrT="[Text]" custT="1"/>
      <dgm:spPr/>
      <dgm:t>
        <a:bodyPr anchor="ctr" anchorCtr="0"/>
        <a:lstStyle/>
        <a:p>
          <a:pPr>
            <a:buFont typeface="Wingdings" panose="05000000000000000000" pitchFamily="2" charset="2"/>
            <a:buChar char="q"/>
          </a:pPr>
          <a:r>
            <a:rPr lang="en-US" sz="1800" i="0" dirty="0">
              <a:latin typeface="Calibri" panose="020F0502020204030204" pitchFamily="34" charset="0"/>
              <a:cs typeface="Calibri" panose="020F0502020204030204" pitchFamily="34" charset="0"/>
            </a:rPr>
            <a:t>Goals 2023/Accomplishments 2022</a:t>
          </a:r>
        </a:p>
      </dgm:t>
    </dgm:pt>
    <dgm:pt modelId="{A5D7C8EF-D376-4229-BBCF-599C3E73F13C}" type="parTrans" cxnId="{AE04E086-9D10-4BD1-968B-FA571D0163F2}">
      <dgm:prSet/>
      <dgm:spPr/>
    </dgm:pt>
    <dgm:pt modelId="{4268352E-BA55-448F-9E1E-A14DBDA839B1}" type="sibTrans" cxnId="{AE04E086-9D10-4BD1-968B-FA571D0163F2}">
      <dgm:prSet/>
      <dgm:spPr/>
    </dgm:pt>
    <dgm:pt modelId="{BD068890-9CDF-4598-AC4F-F71ADD1D1989}" type="pres">
      <dgm:prSet presAssocID="{DE4B9EAB-636A-44C0-B4F9-D4AE4F66DB43}" presName="linear" presStyleCnt="0">
        <dgm:presLayoutVars>
          <dgm:dir/>
          <dgm:animLvl val="lvl"/>
          <dgm:resizeHandles val="exact"/>
        </dgm:presLayoutVars>
      </dgm:prSet>
      <dgm:spPr/>
    </dgm:pt>
    <dgm:pt modelId="{DA3CA7F5-C711-4580-91F1-E9C6772A16A7}" type="pres">
      <dgm:prSet presAssocID="{FA84BF92-43C6-4E94-A77F-6263E68B6783}" presName="parentLin" presStyleCnt="0"/>
      <dgm:spPr/>
    </dgm:pt>
    <dgm:pt modelId="{18E20904-4337-4D49-878F-C6A3998E9768}" type="pres">
      <dgm:prSet presAssocID="{FA84BF92-43C6-4E94-A77F-6263E68B6783}" presName="parentLeftMargin" presStyleLbl="node1" presStyleIdx="0" presStyleCnt="1"/>
      <dgm:spPr/>
    </dgm:pt>
    <dgm:pt modelId="{4AA5C7B7-5B64-4F71-AB37-E39564456FAC}" type="pres">
      <dgm:prSet presAssocID="{FA84BF92-43C6-4E94-A77F-6263E68B6783}" presName="parentText" presStyleLbl="node1" presStyleIdx="0" presStyleCnt="1" custScaleX="148684" custScaleY="530973" custLinFactY="-100000" custLinFactNeighborX="-100000" custLinFactNeighborY="-130001">
        <dgm:presLayoutVars>
          <dgm:chMax val="0"/>
          <dgm:bulletEnabled val="1"/>
        </dgm:presLayoutVars>
      </dgm:prSet>
      <dgm:spPr>
        <a:prstGeom prst="rect">
          <a:avLst/>
        </a:prstGeom>
      </dgm:spPr>
    </dgm:pt>
    <dgm:pt modelId="{84B8C849-306F-43E1-84B1-34177317591D}" type="pres">
      <dgm:prSet presAssocID="{FA84BF92-43C6-4E94-A77F-6263E68B6783}" presName="negativeSpace" presStyleCnt="0"/>
      <dgm:spPr/>
    </dgm:pt>
    <dgm:pt modelId="{5FD4668F-81DD-421E-9924-50274E363CDB}" type="pres">
      <dgm:prSet presAssocID="{FA84BF92-43C6-4E94-A77F-6263E68B6783}" presName="childText" presStyleLbl="conFgAcc1" presStyleIdx="0" presStyleCnt="1" custScaleY="104609" custLinFactNeighborY="-57119">
        <dgm:presLayoutVars>
          <dgm:bulletEnabled val="1"/>
        </dgm:presLayoutVars>
      </dgm:prSet>
      <dgm:spPr/>
    </dgm:pt>
  </dgm:ptLst>
  <dgm:cxnLst>
    <dgm:cxn modelId="{FF47E610-8108-4CF2-A294-DCB652E90F5B}" srcId="{F673FA59-847C-4E39-BDD5-6490E0B76FFF}" destId="{F4442908-9FC7-4167-9B10-7F40337E004E}" srcOrd="0" destOrd="0" parTransId="{5E884D67-B5C7-4191-A5DE-52A457D75071}" sibTransId="{08EE3E14-3055-4699-87E9-1C905EB88ED8}"/>
    <dgm:cxn modelId="{431F7221-9789-4D91-AB34-872780AAF7A9}" type="presOf" srcId="{02F7AF0B-EC7F-4527-A68E-4A56FEF22CAA}" destId="{5FD4668F-81DD-421E-9924-50274E363CDB}" srcOrd="0" destOrd="5" presId="urn:microsoft.com/office/officeart/2005/8/layout/list1"/>
    <dgm:cxn modelId="{DF88B52E-D0EA-4B49-903F-7E6C2945C19E}" type="presOf" srcId="{F673FA59-847C-4E39-BDD5-6490E0B76FFF}" destId="{5FD4668F-81DD-421E-9924-50274E363CDB}" srcOrd="0" destOrd="3" presId="urn:microsoft.com/office/officeart/2005/8/layout/list1"/>
    <dgm:cxn modelId="{94C87736-7027-42F5-B6EC-A26914189DF6}" type="presOf" srcId="{6F21C453-A58B-4B81-AFAB-70ADB592197E}" destId="{5FD4668F-81DD-421E-9924-50274E363CDB}" srcOrd="0" destOrd="1" presId="urn:microsoft.com/office/officeart/2005/8/layout/list1"/>
    <dgm:cxn modelId="{B33B4B41-F48F-4F34-8054-D815D218B290}" type="presOf" srcId="{A00CC55C-C72B-47E2-9AE1-1FA65D7AAADD}" destId="{5FD4668F-81DD-421E-9924-50274E363CDB}" srcOrd="0" destOrd="12" presId="urn:microsoft.com/office/officeart/2005/8/layout/list1"/>
    <dgm:cxn modelId="{F921C744-43CA-40E4-A59A-698EAF27BD11}" type="presOf" srcId="{DA820CB0-DDC1-426C-9777-0C305D30D9D9}" destId="{5FD4668F-81DD-421E-9924-50274E363CDB}" srcOrd="0" destOrd="8" presId="urn:microsoft.com/office/officeart/2005/8/layout/list1"/>
    <dgm:cxn modelId="{DCCCB165-7484-4C9D-B674-7932E6C29BF6}" srcId="{D2506135-395C-47B0-8DA9-C3F76649FF22}" destId="{EA2EF7B5-2A7F-409F-A499-7DE3B8B815FF}" srcOrd="1" destOrd="0" parTransId="{9BF3234F-0E0B-473F-A1C0-9130DD667646}" sibTransId="{1AE32801-3907-406F-87B1-95540F0CC6D5}"/>
    <dgm:cxn modelId="{EF3B716A-6DC4-43B4-8D02-13D903C81653}" srcId="{FA84BF92-43C6-4E94-A77F-6263E68B6783}" destId="{C9597999-C23F-4867-9D73-E667FAF56258}" srcOrd="0" destOrd="0" parTransId="{3299E4A5-BF55-4FA8-9E3A-52EEB823A552}" sibTransId="{30CA58D9-FFDA-4ABA-B294-0F7E8E30514C}"/>
    <dgm:cxn modelId="{1890FC71-E963-4F2E-8359-B280CD44A09E}" type="presOf" srcId="{EA2EF7B5-2A7F-409F-A499-7DE3B8B815FF}" destId="{5FD4668F-81DD-421E-9924-50274E363CDB}" srcOrd="0" destOrd="7" presId="urn:microsoft.com/office/officeart/2005/8/layout/list1"/>
    <dgm:cxn modelId="{57D3BC52-957C-43A1-8E59-70072CF35EEB}" srcId="{D2506135-395C-47B0-8DA9-C3F76649FF22}" destId="{4FAEB260-9385-4C32-8D49-D09FFE5CB2E8}" srcOrd="3" destOrd="0" parTransId="{A1D9E879-B8E4-4C2E-A23D-FC1814B578CA}" sibTransId="{D1CD7C0A-B7BF-42DE-8F2B-C37F55BBA100}"/>
    <dgm:cxn modelId="{D0246F53-2245-438D-B8C7-DA368C381448}" srcId="{D2506135-395C-47B0-8DA9-C3F76649FF22}" destId="{F673FA59-847C-4E39-BDD5-6490E0B76FFF}" srcOrd="0" destOrd="0" parTransId="{A6EC6619-51AE-47DB-9DE1-15442D21F27F}" sibTransId="{351088E2-0A40-4A02-B27E-8A203A6453FF}"/>
    <dgm:cxn modelId="{B568F27B-0E85-4EAC-B2DE-81C9E77FC4FB}" srcId="{DE4B9EAB-636A-44C0-B4F9-D4AE4F66DB43}" destId="{FA84BF92-43C6-4E94-A77F-6263E68B6783}" srcOrd="0" destOrd="0" parTransId="{AC2F3C19-8AC1-497A-9C58-F4EC2BFCFF7F}" sibTransId="{9D7AE265-07BF-4007-A381-FB05BD763012}"/>
    <dgm:cxn modelId="{36F8B17E-C395-4A93-B1D9-C03401023B9C}" srcId="{F673FA59-847C-4E39-BDD5-6490E0B76FFF}" destId="{02F7AF0B-EC7F-4527-A68E-4A56FEF22CAA}" srcOrd="1" destOrd="0" parTransId="{2C082062-0F4A-46CE-9F54-2255FBF89EF2}" sibTransId="{D037B3F9-D3DE-4A58-AF2E-9DE91828FF09}"/>
    <dgm:cxn modelId="{41BD0880-3FA0-48A3-AD46-2E99EDF203BF}" srcId="{FA84BF92-43C6-4E94-A77F-6263E68B6783}" destId="{6F21C453-A58B-4B81-AFAB-70ADB592197E}" srcOrd="1" destOrd="0" parTransId="{5D912685-8639-4279-A484-1E343D888EC8}" sibTransId="{57E41018-1B6B-4420-A377-F5C2168EB71B}"/>
    <dgm:cxn modelId="{F3DC8182-5051-4644-BE2C-AEB2F934CA26}" type="presOf" srcId="{F4442908-9FC7-4167-9B10-7F40337E004E}" destId="{5FD4668F-81DD-421E-9924-50274E363CDB}" srcOrd="0" destOrd="4" presId="urn:microsoft.com/office/officeart/2005/8/layout/list1"/>
    <dgm:cxn modelId="{AE04E086-9D10-4BD1-968B-FA571D0163F2}" srcId="{D2506135-395C-47B0-8DA9-C3F76649FF22}" destId="{DA820CB0-DDC1-426C-9777-0C305D30D9D9}" srcOrd="2" destOrd="0" parTransId="{A5D7C8EF-D376-4229-BBCF-599C3E73F13C}" sibTransId="{4268352E-BA55-448F-9E1E-A14DBDA839B1}"/>
    <dgm:cxn modelId="{8CB15E8B-5AA7-4A37-AD04-00B9284EF16C}" type="presOf" srcId="{4FAEB260-9385-4C32-8D49-D09FFE5CB2E8}" destId="{5FD4668F-81DD-421E-9924-50274E363CDB}" srcOrd="0" destOrd="9" presId="urn:microsoft.com/office/officeart/2005/8/layout/list1"/>
    <dgm:cxn modelId="{0D1F8297-9E7E-4F78-B86A-B81338AB2A12}" type="presOf" srcId="{8C4E247C-21C6-4421-A4AE-F0F7B35891E0}" destId="{5FD4668F-81DD-421E-9924-50274E363CDB}" srcOrd="0" destOrd="11" presId="urn:microsoft.com/office/officeart/2005/8/layout/list1"/>
    <dgm:cxn modelId="{9527099C-48BD-4C52-BE1B-F581599A9067}" srcId="{FA84BF92-43C6-4E94-A77F-6263E68B6783}" destId="{D2506135-395C-47B0-8DA9-C3F76649FF22}" srcOrd="2" destOrd="0" parTransId="{5AE6885F-1A01-4324-A69E-284DA5FAEB5E}" sibTransId="{D79BAE52-B8CB-4181-ACDC-6CE5498C10F0}"/>
    <dgm:cxn modelId="{7D7815A2-B2FC-445F-AB30-0ACE0D6AB07D}" srcId="{D2506135-395C-47B0-8DA9-C3F76649FF22}" destId="{8C4E247C-21C6-4421-A4AE-F0F7B35891E0}" srcOrd="4" destOrd="0" parTransId="{9E0D17A2-05C6-4E1B-935B-4A88539710B9}" sibTransId="{C72A12C0-F441-4D2E-B7C1-CB92E9FE622F}"/>
    <dgm:cxn modelId="{1491A9AC-1788-4EAD-9C29-8CEFCEDC670E}" type="presOf" srcId="{D2506135-395C-47B0-8DA9-C3F76649FF22}" destId="{5FD4668F-81DD-421E-9924-50274E363CDB}" srcOrd="0" destOrd="2" presId="urn:microsoft.com/office/officeart/2005/8/layout/list1"/>
    <dgm:cxn modelId="{48FC26B1-7CE6-4F7A-B71A-2564CF826BD0}" type="presOf" srcId="{1F6E9082-4B57-4D1A-9B15-615546BB2666}" destId="{5FD4668F-81DD-421E-9924-50274E363CDB}" srcOrd="0" destOrd="10" presId="urn:microsoft.com/office/officeart/2005/8/layout/list1"/>
    <dgm:cxn modelId="{DB3B57BD-5114-4C13-9279-456AACB52163}" type="presOf" srcId="{C9597999-C23F-4867-9D73-E667FAF56258}" destId="{5FD4668F-81DD-421E-9924-50274E363CDB}" srcOrd="0" destOrd="0" presId="urn:microsoft.com/office/officeart/2005/8/layout/list1"/>
    <dgm:cxn modelId="{278E5BCA-D8EB-4C90-AFB3-B9773D2E6D43}" type="presOf" srcId="{FA84BF92-43C6-4E94-A77F-6263E68B6783}" destId="{18E20904-4337-4D49-878F-C6A3998E9768}" srcOrd="0" destOrd="0" presId="urn:microsoft.com/office/officeart/2005/8/layout/list1"/>
    <dgm:cxn modelId="{E7C0C9CE-16AB-4F2D-8F08-DE173085F9CE}" srcId="{F673FA59-847C-4E39-BDD5-6490E0B76FFF}" destId="{F9FCAF10-EF94-4C8D-B2A9-2A60CB9660C1}" srcOrd="2" destOrd="0" parTransId="{CCDED3D1-FA25-4F84-B0DB-C49D4E28BDA1}" sibTransId="{5A49BCB3-499B-49CD-95E5-1F697CACA66B}"/>
    <dgm:cxn modelId="{F64278D7-74E4-4C3A-B4C8-AEA9A351E819}" type="presOf" srcId="{DE4B9EAB-636A-44C0-B4F9-D4AE4F66DB43}" destId="{BD068890-9CDF-4598-AC4F-F71ADD1D1989}" srcOrd="0" destOrd="0" presId="urn:microsoft.com/office/officeart/2005/8/layout/list1"/>
    <dgm:cxn modelId="{AB0298D9-D220-4A78-8C9D-865A1591914D}" type="presOf" srcId="{F9FCAF10-EF94-4C8D-B2A9-2A60CB9660C1}" destId="{5FD4668F-81DD-421E-9924-50274E363CDB}" srcOrd="0" destOrd="6" presId="urn:microsoft.com/office/officeart/2005/8/layout/list1"/>
    <dgm:cxn modelId="{AA6C1FE1-D30E-4BFF-8708-BC6FCAF80051}" srcId="{FA84BF92-43C6-4E94-A77F-6263E68B6783}" destId="{A00CC55C-C72B-47E2-9AE1-1FA65D7AAADD}" srcOrd="3" destOrd="0" parTransId="{51C22535-9E0E-469C-8BEF-51899D86B06A}" sibTransId="{29076AEE-A5EE-45EE-B91F-406449F3592D}"/>
    <dgm:cxn modelId="{05C927E6-20D8-4581-BF52-EF817672B68F}" type="presOf" srcId="{FA84BF92-43C6-4E94-A77F-6263E68B6783}" destId="{4AA5C7B7-5B64-4F71-AB37-E39564456FAC}" srcOrd="1" destOrd="0" presId="urn:microsoft.com/office/officeart/2005/8/layout/list1"/>
    <dgm:cxn modelId="{EB003BEF-9612-4E4D-B1A9-235333065539}" srcId="{4FAEB260-9385-4C32-8D49-D09FFE5CB2E8}" destId="{1F6E9082-4B57-4D1A-9B15-615546BB2666}" srcOrd="0" destOrd="0" parTransId="{811D9797-6776-408D-9A44-33F6C890BFEE}" sibTransId="{FEF12E5E-9C6F-4307-B843-CE86F0B4167E}"/>
    <dgm:cxn modelId="{D0A21382-040B-4491-A8B5-BB0475C54C08}" type="presParOf" srcId="{BD068890-9CDF-4598-AC4F-F71ADD1D1989}" destId="{DA3CA7F5-C711-4580-91F1-E9C6772A16A7}" srcOrd="0" destOrd="0" presId="urn:microsoft.com/office/officeart/2005/8/layout/list1"/>
    <dgm:cxn modelId="{25B737A6-9F62-4CA0-8E29-35443232B934}" type="presParOf" srcId="{DA3CA7F5-C711-4580-91F1-E9C6772A16A7}" destId="{18E20904-4337-4D49-878F-C6A3998E9768}" srcOrd="0" destOrd="0" presId="urn:microsoft.com/office/officeart/2005/8/layout/list1"/>
    <dgm:cxn modelId="{98B58B92-77F1-454E-A69F-35705AD2C8DC}" type="presParOf" srcId="{DA3CA7F5-C711-4580-91F1-E9C6772A16A7}" destId="{4AA5C7B7-5B64-4F71-AB37-E39564456FAC}" srcOrd="1" destOrd="0" presId="urn:microsoft.com/office/officeart/2005/8/layout/list1"/>
    <dgm:cxn modelId="{F93ACC9A-DC46-4227-8CD0-7577EECEB77F}" type="presParOf" srcId="{BD068890-9CDF-4598-AC4F-F71ADD1D1989}" destId="{84B8C849-306F-43E1-84B1-34177317591D}" srcOrd="1" destOrd="0" presId="urn:microsoft.com/office/officeart/2005/8/layout/list1"/>
    <dgm:cxn modelId="{1FE5FD25-B98D-4ED7-9C41-248CF72A7858}" type="presParOf" srcId="{BD068890-9CDF-4598-AC4F-F71ADD1D1989}" destId="{5FD4668F-81DD-421E-9924-50274E363CDB}" srcOrd="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2E172B9-01B0-436D-9684-1CCC8FA3FE5C}">
      <dsp:nvSpPr>
        <dsp:cNvPr id="0" name=""/>
        <dsp:cNvSpPr/>
      </dsp:nvSpPr>
      <dsp:spPr>
        <a:xfrm>
          <a:off x="0" y="131639"/>
          <a:ext cx="11329647" cy="4898326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9306" tIns="154127" rIns="879306" bIns="170688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2400" kern="1200" dirty="0">
            <a:latin typeface="Arial Rounded MT Bold" panose="020F0704030504030204" pitchFamily="34" charset="0"/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000" b="1" kern="1200" dirty="0">
              <a:solidFill>
                <a:schemeClr val="tx1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ERCOT Updates </a:t>
          </a:r>
          <a:endParaRPr lang="en-US" sz="36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000" b="1" kern="1200" dirty="0">
              <a:solidFill>
                <a:schemeClr val="tx1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SCR815 – </a:t>
          </a:r>
          <a:r>
            <a:rPr lang="en-US" sz="2000" b="0" kern="1200" dirty="0">
              <a:solidFill>
                <a:schemeClr val="tx1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implemented December 10</a:t>
          </a:r>
          <a:r>
            <a:rPr lang="en-US" sz="2000" b="0" kern="1200" baseline="30000" dirty="0">
              <a:solidFill>
                <a:schemeClr val="tx1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th</a:t>
          </a:r>
          <a:r>
            <a:rPr lang="en-US" sz="2000" b="0" kern="1200" dirty="0">
              <a:solidFill>
                <a:schemeClr val="tx1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- 11</a:t>
          </a:r>
          <a:r>
            <a:rPr lang="en-US" sz="2000" b="0" kern="1200" baseline="30000" dirty="0">
              <a:solidFill>
                <a:schemeClr val="tx1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th</a:t>
          </a:r>
          <a:r>
            <a:rPr lang="en-US" sz="2000" b="0" kern="1200" dirty="0">
              <a:solidFill>
                <a:schemeClr val="tx1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 – </a:t>
          </a:r>
          <a:r>
            <a:rPr lang="en-US" sz="2000" b="1" u="sng" kern="1200" dirty="0">
              <a:solidFill>
                <a:schemeClr val="tx1"/>
              </a:solidFill>
              <a:highlight>
                <a:srgbClr val="FFFF00"/>
              </a:highlight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REMINDER</a:t>
          </a:r>
          <a:r>
            <a:rPr lang="en-US" sz="2000" b="0" kern="1200" dirty="0">
              <a:solidFill>
                <a:schemeClr val="tx1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:  </a:t>
          </a:r>
          <a:r>
            <a:rPr lang="en-US" sz="2000" b="0" i="1" kern="1200" dirty="0">
              <a:solidFill>
                <a:schemeClr val="tx1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MarkeTrak Admins are to update Rolodex with escalation contact information.  New rolodex categories were set to default with MT Admins.</a:t>
          </a:r>
          <a:endParaRPr lang="en-US" sz="2000" b="1" i="1" kern="1200" dirty="0">
            <a:solidFill>
              <a:schemeClr val="tx1"/>
            </a:solidFill>
            <a:latin typeface="Calibri" panose="020F0502020204030204" pitchFamily="34" charset="0"/>
            <a:ea typeface="+mn-ea"/>
            <a:cs typeface="Calibri" panose="020F0502020204030204" pitchFamily="34" charset="0"/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000" b="1" kern="1200" dirty="0">
              <a:solidFill>
                <a:schemeClr val="tx1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SCR 817 – </a:t>
          </a:r>
          <a:r>
            <a:rPr lang="en-US" sz="2000" b="0" kern="1200" dirty="0">
              <a:solidFill>
                <a:schemeClr val="tx1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developers are finalizing design and writing test scripts.  SCR817 will remain standing agenda item to address any questions.  Discussed Usage &amp; Billing –Dispute radio button and Meter Cycle Change requests process flow.</a:t>
          </a:r>
          <a:endParaRPr lang="en-US" sz="2000" kern="1200" dirty="0">
            <a:solidFill>
              <a:srgbClr val="FF0000"/>
            </a:solidFill>
            <a:latin typeface="Calibri" panose="020F0502020204030204" pitchFamily="34" charset="0"/>
            <a:ea typeface="+mn-ea"/>
            <a:cs typeface="Calibri" panose="020F0502020204030204" pitchFamily="34" charset="0"/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000" b="1" kern="1200" dirty="0">
              <a:solidFill>
                <a:schemeClr val="tx1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RMGRR170</a:t>
          </a:r>
          <a:r>
            <a:rPr lang="en-US" sz="2000" kern="1200" dirty="0">
              <a:solidFill>
                <a:schemeClr val="tx1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 – </a:t>
          </a:r>
          <a:r>
            <a:rPr lang="en-US" sz="2000" i="1" kern="1200" dirty="0">
              <a:solidFill>
                <a:schemeClr val="tx1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Inadvertent Gain Process Update </a:t>
          </a:r>
          <a:r>
            <a:rPr lang="en-US" sz="2000" i="0" kern="1200" dirty="0">
              <a:solidFill>
                <a:schemeClr val="tx1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– approved and effective 1/1/23. </a:t>
          </a:r>
          <a:endParaRPr lang="en-US" sz="2000" kern="1200" dirty="0">
            <a:solidFill>
              <a:schemeClr val="tx1"/>
            </a:solidFill>
            <a:latin typeface="Calibri" panose="020F0502020204030204" pitchFamily="34" charset="0"/>
            <a:ea typeface="+mn-ea"/>
            <a:cs typeface="Calibri" panose="020F0502020204030204" pitchFamily="34" charset="0"/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000" b="1" kern="1200" dirty="0">
              <a:solidFill>
                <a:schemeClr val="tx1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PUCT Project 52796 </a:t>
          </a:r>
          <a:r>
            <a:rPr lang="en-US" sz="2000" kern="1200" dirty="0">
              <a:solidFill>
                <a:schemeClr val="tx1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– proposed docket to shorten the timelines for complaints in 25.495 from 21 days down to 15 days.  This timeline has served as a guideline for the expected completion of an IAG issue.  Data from last analysis revealed the following performance:</a:t>
          </a:r>
        </a:p>
        <a:p>
          <a:pPr marL="457200" lvl="2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2000" kern="1200" dirty="0">
            <a:solidFill>
              <a:schemeClr val="tx1"/>
            </a:solidFill>
            <a:latin typeface="Calibri" panose="020F0502020204030204" pitchFamily="34" charset="0"/>
            <a:ea typeface="+mn-ea"/>
            <a:cs typeface="Calibri" panose="020F0502020204030204" pitchFamily="34" charset="0"/>
          </a:endParaRPr>
        </a:p>
        <a:p>
          <a:pPr marL="457200" lvl="2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2000" kern="1200" dirty="0">
            <a:solidFill>
              <a:schemeClr val="tx1"/>
            </a:solidFill>
            <a:latin typeface="Calibri" panose="020F0502020204030204" pitchFamily="34" charset="0"/>
            <a:ea typeface="+mn-ea"/>
            <a:cs typeface="Calibri" panose="020F0502020204030204" pitchFamily="34" charset="0"/>
          </a:endParaRPr>
        </a:p>
        <a:p>
          <a:pPr marL="457200" lvl="2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2000" kern="1200" dirty="0">
            <a:solidFill>
              <a:schemeClr val="tx1"/>
            </a:solidFill>
            <a:latin typeface="Calibri" panose="020F0502020204030204" pitchFamily="34" charset="0"/>
            <a:ea typeface="+mn-ea"/>
            <a:cs typeface="Calibri" panose="020F0502020204030204" pitchFamily="34" charset="0"/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2000" kern="1200" dirty="0">
            <a:solidFill>
              <a:schemeClr val="tx1"/>
            </a:solidFill>
            <a:latin typeface="Calibri" panose="020F0502020204030204" pitchFamily="34" charset="0"/>
            <a:ea typeface="+mn-ea"/>
            <a:cs typeface="Calibri" panose="020F0502020204030204" pitchFamily="34" charset="0"/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2000" kern="1200" dirty="0">
            <a:solidFill>
              <a:schemeClr val="tx1"/>
            </a:solidFill>
            <a:latin typeface="Calibri" panose="020F0502020204030204" pitchFamily="34" charset="0"/>
            <a:ea typeface="+mn-ea"/>
            <a:cs typeface="Calibri" panose="020F0502020204030204" pitchFamily="34" charset="0"/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2000" kern="1200" dirty="0">
            <a:solidFill>
              <a:schemeClr val="tx1"/>
            </a:solidFill>
            <a:latin typeface="Calibri" panose="020F0502020204030204" pitchFamily="34" charset="0"/>
            <a:ea typeface="+mn-ea"/>
            <a:cs typeface="Calibri" panose="020F0502020204030204" pitchFamily="34" charset="0"/>
          </a:endParaRPr>
        </a:p>
      </dsp:txBody>
      <dsp:txXfrm>
        <a:off x="0" y="131639"/>
        <a:ext cx="11329647" cy="4898326"/>
      </dsp:txXfrm>
    </dsp:sp>
    <dsp:sp modelId="{4FC84B32-D1CC-469D-BDF0-F53E02EEAA9C}">
      <dsp:nvSpPr>
        <dsp:cNvPr id="0" name=""/>
        <dsp:cNvSpPr/>
      </dsp:nvSpPr>
      <dsp:spPr>
        <a:xfrm>
          <a:off x="0" y="0"/>
          <a:ext cx="10829645" cy="590313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85000"/>
                <a:satMod val="130000"/>
              </a:schemeClr>
            </a:gs>
            <a:gs pos="34000">
              <a:schemeClr val="accent1">
                <a:hueOff val="0"/>
                <a:satOff val="0"/>
                <a:lumOff val="0"/>
                <a:alphaOff val="0"/>
                <a:shade val="87000"/>
                <a:satMod val="125000"/>
              </a:schemeClr>
            </a:gs>
            <a:gs pos="70000">
              <a:schemeClr val="accent1">
                <a:hueOff val="0"/>
                <a:satOff val="0"/>
                <a:lumOff val="0"/>
                <a:alphaOff val="0"/>
                <a:tint val="100000"/>
                <a:shade val="9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99764" tIns="0" rIns="299764" bIns="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>
              <a:latin typeface="Arial Rounded MT Bold" panose="020F0704030504030204" pitchFamily="34" charset="0"/>
            </a:rPr>
            <a:t>Update</a:t>
          </a:r>
        </a:p>
      </dsp:txBody>
      <dsp:txXfrm>
        <a:off x="0" y="0"/>
        <a:ext cx="10829645" cy="59031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2E172B9-01B0-436D-9684-1CCC8FA3FE5C}">
      <dsp:nvSpPr>
        <dsp:cNvPr id="0" name=""/>
        <dsp:cNvSpPr/>
      </dsp:nvSpPr>
      <dsp:spPr>
        <a:xfrm>
          <a:off x="0" y="491578"/>
          <a:ext cx="11329647" cy="4271421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9306" tIns="291592" rIns="879306" bIns="14224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Symbol" panose="05050102010706020507" pitchFamily="18" charset="2"/>
            <a:buChar char=""/>
          </a:pPr>
          <a:r>
            <a:rPr lang="en-US" sz="2000" kern="1200" dirty="0"/>
            <a:t>Clearly define an Inadvertent Gain </a:t>
          </a:r>
          <a:endParaRPr lang="en-US" sz="2000" b="1" kern="1200" dirty="0">
            <a:latin typeface="+mn-lt"/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Symbol" panose="05050102010706020507" pitchFamily="18" charset="2"/>
            <a:buChar char=""/>
          </a:pPr>
          <a:r>
            <a:rPr lang="en-US" sz="2000" kern="1200" dirty="0"/>
            <a:t>Clarify the appropriate use of the Inadvertent Gain Process – not to be used for early termination fees, non-payment, nor identity theft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Symbol" panose="05050102010706020507" pitchFamily="18" charset="2"/>
            <a:buChar char=""/>
          </a:pPr>
          <a:r>
            <a:rPr lang="en-US" sz="2000" kern="1200" dirty="0"/>
            <a:t>Limit the use of the Bulk Insert template for IAGs 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Symbol" panose="05050102010706020507" pitchFamily="18" charset="2"/>
            <a:buChar char=""/>
          </a:pPr>
          <a:r>
            <a:rPr lang="en-US" sz="2000" kern="1200" dirty="0"/>
            <a:t>Requiring a CR who experienced a system processing issue resulting in inadvertently gaining greater than 100 ESIs, who uses the IAG process to resolve, to inform impacted Market Participants and detail the cause of the issue 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Symbol" panose="05050102010706020507" pitchFamily="18" charset="2"/>
            <a:buChar char=""/>
          </a:pPr>
          <a:r>
            <a:rPr lang="en-US" sz="2000" kern="1200" dirty="0"/>
            <a:t>Adding a Valid Reject/</a:t>
          </a:r>
          <a:r>
            <a:rPr lang="en-US" sz="2000" kern="1200" dirty="0" err="1"/>
            <a:t>Unexecutable</a:t>
          </a:r>
          <a:r>
            <a:rPr lang="en-US" sz="2000" kern="1200" dirty="0"/>
            <a:t> Reason for the losing CR referencing the new subsection on the Invalid Use of the IAG Process 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Symbol" panose="05050102010706020507" pitchFamily="18" charset="2"/>
            <a:buChar char=""/>
          </a:pPr>
          <a:r>
            <a:rPr lang="en-US" sz="2000" kern="1200" dirty="0"/>
            <a:t>Introduce the commonly referred to “No Current Occupant” process supported by PUCT Subst. Rule 25.488 - </a:t>
          </a:r>
          <a:r>
            <a:rPr lang="en-US" sz="2000" i="1" kern="1200" dirty="0"/>
            <a:t>Procedures for a Premise with No Service Agreement </a:t>
          </a:r>
          <a:r>
            <a:rPr lang="en-US" sz="2000" kern="1200" dirty="0"/>
            <a:t>for scenarios where the losing CR no longer has a valid service agreement with the Customer and must regain an ESI ID 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2000" kern="1200" dirty="0">
            <a:solidFill>
              <a:prstClr val="black">
                <a:hueOff val="0"/>
                <a:satOff val="0"/>
                <a:lumOff val="0"/>
                <a:alphaOff val="0"/>
              </a:prstClr>
            </a:solidFill>
            <a:latin typeface="+mn-lt"/>
            <a:ea typeface="+mn-ea"/>
            <a:cs typeface="+mn-cs"/>
          </a:endParaRPr>
        </a:p>
        <a:p>
          <a:pPr marL="285750" lvl="1" indent="-285750" algn="l" defTabSz="1600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3600" kern="1200" dirty="0">
            <a:solidFill>
              <a:prstClr val="black">
                <a:hueOff val="0"/>
                <a:satOff val="0"/>
                <a:lumOff val="0"/>
                <a:alphaOff val="0"/>
              </a:prstClr>
            </a:solidFill>
            <a:latin typeface="Arial Rounded MT Bold" panose="020F0704030504030204" pitchFamily="34" charset="0"/>
            <a:ea typeface="+mn-ea"/>
            <a:cs typeface="+mn-cs"/>
          </a:endParaRPr>
        </a:p>
        <a:p>
          <a:pPr marL="285750" lvl="1" indent="-285750" algn="l" defTabSz="160020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endParaRPr lang="en-US" sz="3600" kern="1200" dirty="0">
            <a:solidFill>
              <a:prstClr val="black">
                <a:hueOff val="0"/>
                <a:satOff val="0"/>
                <a:lumOff val="0"/>
                <a:alphaOff val="0"/>
              </a:prstClr>
            </a:solidFill>
            <a:latin typeface="Arial Rounded MT Bold" panose="020F0704030504030204" pitchFamily="34" charset="0"/>
            <a:ea typeface="+mn-ea"/>
            <a:cs typeface="+mn-cs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1600" kern="1200" dirty="0"/>
        </a:p>
      </dsp:txBody>
      <dsp:txXfrm>
        <a:off x="0" y="491578"/>
        <a:ext cx="11329647" cy="4271421"/>
      </dsp:txXfrm>
    </dsp:sp>
    <dsp:sp modelId="{4FC84B32-D1CC-469D-BDF0-F53E02EEAA9C}">
      <dsp:nvSpPr>
        <dsp:cNvPr id="0" name=""/>
        <dsp:cNvSpPr/>
      </dsp:nvSpPr>
      <dsp:spPr>
        <a:xfrm>
          <a:off x="0" y="16797"/>
          <a:ext cx="10829645" cy="633034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85000"/>
                <a:satMod val="130000"/>
              </a:schemeClr>
            </a:gs>
            <a:gs pos="34000">
              <a:schemeClr val="accent1">
                <a:hueOff val="0"/>
                <a:satOff val="0"/>
                <a:lumOff val="0"/>
                <a:alphaOff val="0"/>
                <a:shade val="87000"/>
                <a:satMod val="125000"/>
              </a:schemeClr>
            </a:gs>
            <a:gs pos="70000">
              <a:schemeClr val="accent1">
                <a:hueOff val="0"/>
                <a:satOff val="0"/>
                <a:lumOff val="0"/>
                <a:alphaOff val="0"/>
                <a:tint val="100000"/>
                <a:shade val="9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99764" tIns="0" rIns="299764" bIns="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>
              <a:latin typeface="Arial Rounded MT Bold" panose="020F0704030504030204" pitchFamily="34" charset="0"/>
            </a:rPr>
            <a:t>RMGRR170 - Inadvertent Gain Process Updates – </a:t>
          </a:r>
          <a:r>
            <a:rPr lang="en-US" sz="2400" kern="1200" dirty="0">
              <a:solidFill>
                <a:srgbClr val="FF0000"/>
              </a:solidFill>
              <a:latin typeface="Arial Rounded MT Bold" panose="020F0704030504030204" pitchFamily="34" charset="0"/>
            </a:rPr>
            <a:t>Effective 1/1/23</a:t>
          </a:r>
          <a:endParaRPr lang="en-US" sz="2400" kern="1200" dirty="0">
            <a:latin typeface="Arial Rounded MT Bold" panose="020F0704030504030204" pitchFamily="34" charset="0"/>
          </a:endParaRPr>
        </a:p>
      </dsp:txBody>
      <dsp:txXfrm>
        <a:off x="0" y="16797"/>
        <a:ext cx="10829645" cy="633034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2E172B9-01B0-436D-9684-1CCC8FA3FE5C}">
      <dsp:nvSpPr>
        <dsp:cNvPr id="0" name=""/>
        <dsp:cNvSpPr/>
      </dsp:nvSpPr>
      <dsp:spPr>
        <a:xfrm>
          <a:off x="0" y="1972242"/>
          <a:ext cx="9343800" cy="251508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FC84B32-D1CC-469D-BDF0-F53E02EEAA9C}">
      <dsp:nvSpPr>
        <dsp:cNvPr id="0" name=""/>
        <dsp:cNvSpPr/>
      </dsp:nvSpPr>
      <dsp:spPr>
        <a:xfrm>
          <a:off x="86313" y="0"/>
          <a:ext cx="8564536" cy="928170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85000"/>
                <a:satMod val="130000"/>
              </a:schemeClr>
            </a:gs>
            <a:gs pos="34000">
              <a:schemeClr val="accent1">
                <a:hueOff val="0"/>
                <a:satOff val="0"/>
                <a:lumOff val="0"/>
                <a:alphaOff val="0"/>
                <a:shade val="87000"/>
                <a:satMod val="125000"/>
              </a:schemeClr>
            </a:gs>
            <a:gs pos="70000">
              <a:schemeClr val="accent1">
                <a:hueOff val="0"/>
                <a:satOff val="0"/>
                <a:lumOff val="0"/>
                <a:alphaOff val="0"/>
                <a:tint val="100000"/>
                <a:shade val="9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47221" tIns="0" rIns="247221" bIns="0" numCol="1" spcCol="1270" anchor="ctr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 dirty="0">
              <a:latin typeface="Arial Rounded MT Bold" panose="020F0704030504030204" pitchFamily="34" charset="0"/>
            </a:rPr>
            <a:t>MarkeTrak Subtype Analysis – Jul21 to Dec21 Data</a:t>
          </a:r>
        </a:p>
      </dsp:txBody>
      <dsp:txXfrm>
        <a:off x="86313" y="0"/>
        <a:ext cx="8564536" cy="928170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FD4668F-81DD-421E-9924-50274E363CDB}">
      <dsp:nvSpPr>
        <dsp:cNvPr id="0" name=""/>
        <dsp:cNvSpPr/>
      </dsp:nvSpPr>
      <dsp:spPr>
        <a:xfrm>
          <a:off x="0" y="606777"/>
          <a:ext cx="11329646" cy="4167679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9306" tIns="154294" rIns="879306" bIns="142240" numCol="1" spcCol="1270" anchor="ctr" anchorCtr="0">
          <a:noAutofit/>
        </a:bodyPr>
        <a:lstStyle/>
        <a:p>
          <a:pPr marL="285750" lvl="1" indent="-285750" algn="l" defTabSz="1600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36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000" kern="1200" dirty="0">
              <a:latin typeface="Calibri" panose="020F0502020204030204" pitchFamily="34" charset="0"/>
              <a:cs typeface="Calibri" panose="020F0502020204030204" pitchFamily="34" charset="0"/>
            </a:rPr>
            <a:t>Wednesday, </a:t>
          </a:r>
          <a:r>
            <a:rPr lang="en-US" sz="2000" b="1" kern="1200" dirty="0">
              <a:latin typeface="Calibri" panose="020F0502020204030204" pitchFamily="34" charset="0"/>
              <a:cs typeface="Calibri" panose="020F0502020204030204" pitchFamily="34" charset="0"/>
            </a:rPr>
            <a:t>January 18th</a:t>
          </a:r>
          <a:r>
            <a:rPr lang="en-US" sz="2000" kern="1200" dirty="0">
              <a:latin typeface="Calibri" panose="020F0502020204030204" pitchFamily="34" charset="0"/>
              <a:cs typeface="Calibri" panose="020F0502020204030204" pitchFamily="34" charset="0"/>
            </a:rPr>
            <a:t>, </a:t>
          </a:r>
          <a:r>
            <a:rPr lang="en-US" sz="2000" b="1" kern="1200" dirty="0">
              <a:latin typeface="Calibri" panose="020F0502020204030204" pitchFamily="34" charset="0"/>
              <a:cs typeface="Calibri" panose="020F0502020204030204" pitchFamily="34" charset="0"/>
            </a:rPr>
            <a:t>1:00 PM</a:t>
          </a:r>
          <a:r>
            <a:rPr lang="en-US" sz="2000" kern="1200" dirty="0">
              <a:latin typeface="Calibri" panose="020F0502020204030204" pitchFamily="34" charset="0"/>
              <a:cs typeface="Calibri" panose="020F0502020204030204" pitchFamily="34" charset="0"/>
            </a:rPr>
            <a:t>, </a:t>
          </a:r>
          <a:r>
            <a:rPr lang="en-US" sz="2000" b="1" kern="1200" dirty="0">
              <a:latin typeface="Calibri" panose="020F0502020204030204" pitchFamily="34" charset="0"/>
              <a:cs typeface="Calibri" panose="020F0502020204030204" pitchFamily="34" charset="0"/>
            </a:rPr>
            <a:t>WebEx only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000" kern="1200" dirty="0">
              <a:latin typeface="Calibri" panose="020F0502020204030204" pitchFamily="34" charset="0"/>
              <a:cs typeface="Calibri" panose="020F0502020204030204" pitchFamily="34" charset="0"/>
            </a:rPr>
            <a:t>On the </a:t>
          </a:r>
          <a:r>
            <a:rPr lang="en-US" sz="2000" b="1" kern="1200" dirty="0">
              <a:latin typeface="Calibri" panose="020F0502020204030204" pitchFamily="34" charset="0"/>
              <a:cs typeface="Calibri" panose="020F0502020204030204" pitchFamily="34" charset="0"/>
            </a:rPr>
            <a:t>Agenda</a:t>
          </a:r>
          <a:r>
            <a:rPr lang="en-US" sz="2000" kern="1200" dirty="0">
              <a:latin typeface="Calibri" panose="020F0502020204030204" pitchFamily="34" charset="0"/>
              <a:cs typeface="Calibri" panose="020F0502020204030204" pitchFamily="34" charset="0"/>
            </a:rPr>
            <a:t>:</a:t>
          </a:r>
        </a:p>
        <a:p>
          <a:pPr marL="342900" lvl="2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Wingdings" panose="05000000000000000000" pitchFamily="2" charset="2"/>
            <a:buChar char="q"/>
          </a:pPr>
          <a:r>
            <a:rPr lang="en-US" sz="1800" kern="1200" dirty="0">
              <a:latin typeface="Calibri" panose="020F0502020204030204" pitchFamily="34" charset="0"/>
              <a:cs typeface="Calibri" panose="020F0502020204030204" pitchFamily="34" charset="0"/>
            </a:rPr>
            <a:t>ERCOT Updates</a:t>
          </a:r>
        </a:p>
        <a:p>
          <a:pPr marL="514350" lvl="3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r>
            <a:rPr lang="en-US" sz="1800" kern="1200" dirty="0">
              <a:latin typeface="Calibri" panose="020F0502020204030204" pitchFamily="34" charset="0"/>
              <a:cs typeface="Calibri" panose="020F0502020204030204" pitchFamily="34" charset="0"/>
            </a:rPr>
            <a:t>System Instances &amp; MT Performance</a:t>
          </a:r>
        </a:p>
        <a:p>
          <a:pPr marL="514350" lvl="3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r>
            <a:rPr lang="en-US" sz="1800" kern="1200" dirty="0">
              <a:latin typeface="Calibri" panose="020F0502020204030204" pitchFamily="34" charset="0"/>
              <a:cs typeface="Calibri" panose="020F0502020204030204" pitchFamily="34" charset="0"/>
            </a:rPr>
            <a:t>Listserv</a:t>
          </a:r>
        </a:p>
        <a:p>
          <a:pPr marL="514350" lvl="3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r>
            <a:rPr lang="en-US" sz="1800" kern="1200" dirty="0">
              <a:latin typeface="Calibri" panose="020F0502020204030204" pitchFamily="34" charset="0"/>
              <a:cs typeface="Calibri" panose="020F0502020204030204" pitchFamily="34" charset="0"/>
            </a:rPr>
            <a:t>MarkeTrak SCR815 Follow Up</a:t>
          </a:r>
        </a:p>
        <a:p>
          <a:pPr marL="342900" lvl="2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Wingdings" panose="05000000000000000000" pitchFamily="2" charset="2"/>
            <a:buChar char="q"/>
          </a:pPr>
          <a:r>
            <a:rPr lang="en-US" sz="1800" kern="1200" dirty="0">
              <a:latin typeface="Calibri" panose="020F0502020204030204" pitchFamily="34" charset="0"/>
              <a:cs typeface="Calibri" panose="020F0502020204030204" pitchFamily="34" charset="0"/>
            </a:rPr>
            <a:t>SCR817 Business Requirements discussion, </a:t>
          </a:r>
          <a:r>
            <a:rPr lang="en-US" sz="1800" i="1" kern="1200" dirty="0">
              <a:latin typeface="Calibri" panose="020F0502020204030204" pitchFamily="34" charset="0"/>
              <a:cs typeface="Calibri" panose="020F0502020204030204" pitchFamily="34" charset="0"/>
            </a:rPr>
            <a:t>if needed</a:t>
          </a:r>
        </a:p>
        <a:p>
          <a:pPr marL="342900" lvl="2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Wingdings" panose="05000000000000000000" pitchFamily="2" charset="2"/>
            <a:buChar char="q"/>
          </a:pPr>
          <a:r>
            <a:rPr lang="en-US" sz="1800" i="0" kern="1200" dirty="0">
              <a:latin typeface="Calibri" panose="020F0502020204030204" pitchFamily="34" charset="0"/>
              <a:cs typeface="Calibri" panose="020F0502020204030204" pitchFamily="34" charset="0"/>
            </a:rPr>
            <a:t>Goals 2023/Accomplishments 2022</a:t>
          </a:r>
        </a:p>
        <a:p>
          <a:pPr marL="342900" lvl="2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Wingdings" panose="05000000000000000000" pitchFamily="2" charset="2"/>
            <a:buChar char="q"/>
          </a:pPr>
          <a:r>
            <a:rPr lang="en-US" sz="1800" i="0" kern="1200" dirty="0">
              <a:latin typeface="Calibri" panose="020F0502020204030204" pitchFamily="34" charset="0"/>
              <a:cs typeface="Calibri" panose="020F0502020204030204" pitchFamily="34" charset="0"/>
            </a:rPr>
            <a:t>MarkeTrak Volume Subtype Analysis Discussion – </a:t>
          </a:r>
        </a:p>
        <a:p>
          <a:pPr marL="514350" lvl="3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r>
            <a:rPr lang="en-US" sz="1800" i="0" kern="1200" dirty="0">
              <a:latin typeface="Calibri" panose="020F0502020204030204" pitchFamily="34" charset="0"/>
              <a:cs typeface="Calibri" panose="020F0502020204030204" pitchFamily="34" charset="0"/>
            </a:rPr>
            <a:t>Any follow up items to be addressed</a:t>
          </a:r>
        </a:p>
        <a:p>
          <a:pPr marL="342900" lvl="2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Wingdings" panose="05000000000000000000" pitchFamily="2" charset="2"/>
            <a:buChar char="q"/>
          </a:pPr>
          <a:endParaRPr lang="en-US" sz="1800" i="0" kern="1200" dirty="0">
            <a:latin typeface="Calibri" panose="020F0502020204030204" pitchFamily="34" charset="0"/>
            <a:cs typeface="Calibri" panose="020F0502020204030204" pitchFamily="34" charset="0"/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Wingdings" panose="05000000000000000000" pitchFamily="2" charset="2"/>
            <a:buChar char="q"/>
          </a:pPr>
          <a:endParaRPr lang="en-US" sz="2000" kern="1200" dirty="0">
            <a:latin typeface="Arial Rounded MT Bold" panose="020F0704030504030204" pitchFamily="34" charset="0"/>
          </a:endParaRPr>
        </a:p>
      </dsp:txBody>
      <dsp:txXfrm>
        <a:off x="0" y="606777"/>
        <a:ext cx="11329646" cy="4167679"/>
      </dsp:txXfrm>
    </dsp:sp>
    <dsp:sp modelId="{4AA5C7B7-5B64-4F71-AB37-E39564456FAC}">
      <dsp:nvSpPr>
        <dsp:cNvPr id="0" name=""/>
        <dsp:cNvSpPr/>
      </dsp:nvSpPr>
      <dsp:spPr>
        <a:xfrm>
          <a:off x="0" y="0"/>
          <a:ext cx="10801436" cy="708019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85000"/>
                <a:satMod val="130000"/>
              </a:schemeClr>
            </a:gs>
            <a:gs pos="34000">
              <a:schemeClr val="accent1">
                <a:hueOff val="0"/>
                <a:satOff val="0"/>
                <a:lumOff val="0"/>
                <a:alphaOff val="0"/>
                <a:shade val="87000"/>
                <a:satMod val="125000"/>
              </a:schemeClr>
            </a:gs>
            <a:gs pos="70000">
              <a:schemeClr val="accent1">
                <a:hueOff val="0"/>
                <a:satOff val="0"/>
                <a:lumOff val="0"/>
                <a:alphaOff val="0"/>
                <a:tint val="100000"/>
                <a:shade val="9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99764" tIns="0" rIns="299764" bIns="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>
              <a:latin typeface="Arial Rounded MT Bold" panose="020F0704030504030204" pitchFamily="34" charset="0"/>
            </a:rPr>
            <a:t>Next Meeting</a:t>
          </a:r>
        </a:p>
      </dsp:txBody>
      <dsp:txXfrm>
        <a:off x="0" y="0"/>
        <a:ext cx="10801436" cy="70801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" y="6334316"/>
            <a:ext cx="12192000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84890-85D2-4D7B-8EF5-15A9C1DB8F42}" type="datetimeFigureOut">
              <a:rPr lang="en-US" smtClean="0"/>
              <a:t>1/9/2023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464758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57CC2-0FC8-4686-B024-99790E0F5162}" type="datetimeFigureOut">
              <a:rPr lang="en-US" smtClean="0"/>
              <a:t>1/9/2023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9397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764DA5-CD3D-4590-A511-FCD3BC7A793E}" type="datetimeFigureOut">
              <a:rPr lang="en-US" smtClean="0"/>
              <a:t>1/9/2023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0585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5661D-6934-4B32-B92C-470368BF1EC6}" type="datetimeFigureOut">
              <a:rPr lang="en-US" smtClean="0"/>
              <a:t>1/9/2023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16102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F822A4-8DA6-4447-9B1F-C5DB58435268}" type="datetimeFigureOut">
              <a:rPr lang="en-US" smtClean="0"/>
              <a:t>1/9/2023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864160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80" y="1845734"/>
            <a:ext cx="4937760" cy="402335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48D31E-DCDA-41A7-9C67-C4B11B94D21D}" type="datetimeFigureOut">
              <a:rPr lang="en-US" smtClean="0"/>
              <a:t>1/9/2023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12021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5"/>
            <a:ext cx="4937760" cy="32867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2867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762C0-B258-48F1-ADE6-176B4174CCDD}" type="datetimeFigureOut">
              <a:rPr lang="en-US" smtClean="0"/>
              <a:t>1/9/2023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99685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919A6-33EB-49BD-A62F-1FA56B9F9712}" type="datetimeFigureOut">
              <a:rPr lang="en-US" smtClean="0"/>
              <a:t>1/9/2023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016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E7D1B-D673-4CF6-8672-009D42ABD2A0}" type="datetimeFigureOut">
              <a:rPr lang="en-US" smtClean="0"/>
              <a:t>1/9/2023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5950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DA16AA21-1863-4931-97CB-99D0A168701B}" type="datetimeFigureOut">
              <a:rPr lang="en-US" smtClean="0"/>
              <a:t>1/9/2023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79743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72C379-9A7C-4C87-A116-CBE9F58B04C5}" type="datetimeFigureOut">
              <a:rPr lang="en-US" smtClean="0"/>
              <a:t>1/9/2023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64303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8664C608-40B1-4030-A28D-5B74BC98ADCE}" type="datetimeFigureOut">
              <a:rPr lang="en-US" smtClean="0"/>
              <a:t>1/9/2023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310965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49" r:id="rId1"/>
    <p:sldLayoutId id="2147483950" r:id="rId2"/>
    <p:sldLayoutId id="2147483951" r:id="rId3"/>
    <p:sldLayoutId id="2147483952" r:id="rId4"/>
    <p:sldLayoutId id="2147483953" r:id="rId5"/>
    <p:sldLayoutId id="2147483954" r:id="rId6"/>
    <p:sldLayoutId id="2147483955" r:id="rId7"/>
    <p:sldLayoutId id="2147483956" r:id="rId8"/>
    <p:sldLayoutId id="2147483957" r:id="rId9"/>
    <p:sldLayoutId id="2147483958" r:id="rId10"/>
    <p:sldLayoutId id="2147483959" r:id="rId11"/>
  </p:sldLayoutIdLst>
  <p:hf sldNum="0" hdr="0" ft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Relationship Id="rId9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1EBA14DF-46DF-4C9F-A2D6-694FDD7C825E}"/>
              </a:ext>
            </a:extLst>
          </p:cNvPr>
          <p:cNvGrpSpPr/>
          <p:nvPr/>
        </p:nvGrpSpPr>
        <p:grpSpPr>
          <a:xfrm>
            <a:off x="669901" y="2917848"/>
            <a:ext cx="1360440" cy="1261913"/>
            <a:chOff x="10330781" y="3933704"/>
            <a:chExt cx="824899" cy="782815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74F32FD5-3AB1-42A0-A665-022830B6CEF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0330781" y="3933704"/>
              <a:ext cx="824899" cy="78281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</p:pic>
        <p:sp>
          <p:nvSpPr>
            <p:cNvPr id="6" name="Star: 5 Points 5">
              <a:extLst>
                <a:ext uri="{FF2B5EF4-FFF2-40B4-BE49-F238E27FC236}">
                  <a16:creationId xmlns:a16="http://schemas.microsoft.com/office/drawing/2014/main" id="{CF9D75A8-DE69-4D14-845D-7CEBA92C0341}"/>
                </a:ext>
              </a:extLst>
            </p:cNvPr>
            <p:cNvSpPr/>
            <p:nvPr/>
          </p:nvSpPr>
          <p:spPr>
            <a:xfrm>
              <a:off x="10521696" y="3980359"/>
              <a:ext cx="608023" cy="642461"/>
            </a:xfrm>
            <a:prstGeom prst="star5">
              <a:avLst/>
            </a:prstGeom>
            <a:solidFill>
              <a:schemeClr val="bg1"/>
            </a:solidFill>
            <a:ln>
              <a:solidFill>
                <a:schemeClr val="accent1">
                  <a:hueOff val="0"/>
                  <a:satOff val="0"/>
                  <a:lumOff val="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551B1756-3518-45E2-962E-8486736A324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>
                <a:latin typeface="Arial Rounded MT Bold" panose="020F0704030504030204" pitchFamily="34" charset="0"/>
              </a:rPr>
              <a:t>TDTMS Update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4E146BA-B599-4F02-AA3D-D15519B78F0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2800" dirty="0">
                <a:blipFill dpi="0" rotWithShape="1">
                  <a:blip r:embed="rId3"/>
                  <a:srcRect/>
                  <a:tile tx="6350" ty="-127000" sx="65000" sy="64000" flip="none" algn="tl"/>
                </a:blipFill>
                <a:latin typeface="Arial Rounded MT Bold" panose="020F0704030504030204" pitchFamily="34" charset="0"/>
                <a:ea typeface="+mj-ea"/>
                <a:cs typeface="+mj-cs"/>
              </a:rPr>
              <a:t>RMS</a:t>
            </a:r>
          </a:p>
          <a:p>
            <a:r>
              <a:rPr lang="en-US" sz="2800" dirty="0">
                <a:blipFill dpi="0" rotWithShape="1">
                  <a:blip r:embed="rId3"/>
                  <a:srcRect/>
                  <a:tile tx="6350" ty="-127000" sx="65000" sy="64000" flip="none" algn="tl"/>
                </a:blipFill>
                <a:latin typeface="Arial Rounded MT Bold" panose="020F0704030504030204" pitchFamily="34" charset="0"/>
                <a:ea typeface="+mj-ea"/>
                <a:cs typeface="+mj-cs"/>
              </a:rPr>
              <a:t>January 10th, 2023</a:t>
            </a:r>
          </a:p>
        </p:txBody>
      </p:sp>
    </p:spTree>
    <p:extLst>
      <p:ext uri="{BB962C8B-B14F-4D97-AF65-F5344CB8AC3E}">
        <p14:creationId xmlns:p14="http://schemas.microsoft.com/office/powerpoint/2010/main" val="1774044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/>
            </a:gs>
            <a:gs pos="78000">
              <a:schemeClr val="accent1">
                <a:lumMod val="40000"/>
                <a:lumOff val="60000"/>
              </a:schemeClr>
            </a:gs>
            <a:gs pos="33000">
              <a:schemeClr val="bg1"/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4BB40A39-0C31-4CA2-978E-8B05147FC11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498" y="121126"/>
            <a:ext cx="1060841" cy="1017209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sp>
        <p:nvSpPr>
          <p:cNvPr id="9" name="Star: 5 Points 8">
            <a:extLst>
              <a:ext uri="{FF2B5EF4-FFF2-40B4-BE49-F238E27FC236}">
                <a16:creationId xmlns:a16="http://schemas.microsoft.com/office/drawing/2014/main" id="{EBDDEE71-67E6-493C-9895-23B8978D0C49}"/>
              </a:ext>
            </a:extLst>
          </p:cNvPr>
          <p:cNvSpPr/>
          <p:nvPr/>
        </p:nvSpPr>
        <p:spPr>
          <a:xfrm>
            <a:off x="393120" y="148090"/>
            <a:ext cx="756162" cy="766459"/>
          </a:xfrm>
          <a:prstGeom prst="star5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447C57B-6A69-43FC-9510-0D8B1D7E22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8555" y="148090"/>
            <a:ext cx="10503017" cy="872455"/>
          </a:xfrm>
        </p:spPr>
        <p:txBody>
          <a:bodyPr/>
          <a:lstStyle/>
          <a:p>
            <a:r>
              <a:rPr lang="en-US" b="1" dirty="0">
                <a:latin typeface="Arial Rounded MT Bold" panose="020F0704030504030204" pitchFamily="34" charset="0"/>
                <a:cs typeface="Aharoni" panose="020B0604020202020204" pitchFamily="2" charset="-79"/>
              </a:rPr>
              <a:t>TDTMS</a:t>
            </a:r>
          </a:p>
        </p:txBody>
      </p:sp>
      <p:graphicFrame>
        <p:nvGraphicFramePr>
          <p:cNvPr id="10" name="Content Placeholder 5">
            <a:extLst>
              <a:ext uri="{FF2B5EF4-FFF2-40B4-BE49-F238E27FC236}">
                <a16:creationId xmlns:a16="http://schemas.microsoft.com/office/drawing/2014/main" id="{46788144-ABAE-4845-9514-C39465D2C55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11224310"/>
              </p:ext>
            </p:extLst>
          </p:nvPr>
        </p:nvGraphicFramePr>
        <p:xfrm>
          <a:off x="478555" y="1020545"/>
          <a:ext cx="11329647" cy="54278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4" name="Picture 3">
            <a:extLst>
              <a:ext uri="{FF2B5EF4-FFF2-40B4-BE49-F238E27FC236}">
                <a16:creationId xmlns:a16="http://schemas.microsoft.com/office/drawing/2014/main" id="{6BCBDF36-31B4-E348-E7B7-76C777F7F6E5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107306" y="4979162"/>
            <a:ext cx="3548180" cy="14692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08512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/>
            </a:gs>
            <a:gs pos="78000">
              <a:schemeClr val="accent1">
                <a:lumMod val="40000"/>
                <a:lumOff val="60000"/>
              </a:schemeClr>
            </a:gs>
            <a:gs pos="33000">
              <a:schemeClr val="bg1"/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4BB40A39-0C31-4CA2-978E-8B05147FC11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498" y="121126"/>
            <a:ext cx="1060841" cy="1017209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sp>
        <p:nvSpPr>
          <p:cNvPr id="9" name="Star: 5 Points 8">
            <a:extLst>
              <a:ext uri="{FF2B5EF4-FFF2-40B4-BE49-F238E27FC236}">
                <a16:creationId xmlns:a16="http://schemas.microsoft.com/office/drawing/2014/main" id="{EBDDEE71-67E6-493C-9895-23B8978D0C49}"/>
              </a:ext>
            </a:extLst>
          </p:cNvPr>
          <p:cNvSpPr/>
          <p:nvPr/>
        </p:nvSpPr>
        <p:spPr>
          <a:xfrm>
            <a:off x="393120" y="148090"/>
            <a:ext cx="756162" cy="766459"/>
          </a:xfrm>
          <a:prstGeom prst="star5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447C57B-6A69-43FC-9510-0D8B1D7E22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8555" y="148090"/>
            <a:ext cx="10503017" cy="872455"/>
          </a:xfrm>
        </p:spPr>
        <p:txBody>
          <a:bodyPr/>
          <a:lstStyle/>
          <a:p>
            <a:r>
              <a:rPr lang="en-US" b="1" dirty="0">
                <a:latin typeface="Arial Rounded MT Bold" panose="020F0704030504030204" pitchFamily="34" charset="0"/>
                <a:cs typeface="Aharoni" panose="020B0604020202020204" pitchFamily="2" charset="-79"/>
              </a:rPr>
              <a:t>TDTMS</a:t>
            </a:r>
          </a:p>
        </p:txBody>
      </p:sp>
      <p:graphicFrame>
        <p:nvGraphicFramePr>
          <p:cNvPr id="10" name="Content Placeholder 5">
            <a:extLst>
              <a:ext uri="{FF2B5EF4-FFF2-40B4-BE49-F238E27FC236}">
                <a16:creationId xmlns:a16="http://schemas.microsoft.com/office/drawing/2014/main" id="{46788144-ABAE-4845-9514-C39465D2C55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93412646"/>
              </p:ext>
            </p:extLst>
          </p:nvPr>
        </p:nvGraphicFramePr>
        <p:xfrm>
          <a:off x="478555" y="941514"/>
          <a:ext cx="11329647" cy="476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7626889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/>
            </a:gs>
            <a:gs pos="78000">
              <a:schemeClr val="accent1">
                <a:lumMod val="40000"/>
                <a:lumOff val="60000"/>
              </a:schemeClr>
            </a:gs>
            <a:gs pos="33000">
              <a:schemeClr val="bg1"/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4BB40A39-0C31-4CA2-978E-8B05147FC11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498" y="121126"/>
            <a:ext cx="1060841" cy="1017209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sp>
        <p:nvSpPr>
          <p:cNvPr id="9" name="Star: 5 Points 8">
            <a:extLst>
              <a:ext uri="{FF2B5EF4-FFF2-40B4-BE49-F238E27FC236}">
                <a16:creationId xmlns:a16="http://schemas.microsoft.com/office/drawing/2014/main" id="{EBDDEE71-67E6-493C-9895-23B8978D0C49}"/>
              </a:ext>
            </a:extLst>
          </p:cNvPr>
          <p:cNvSpPr/>
          <p:nvPr/>
        </p:nvSpPr>
        <p:spPr>
          <a:xfrm>
            <a:off x="393120" y="148090"/>
            <a:ext cx="756162" cy="766459"/>
          </a:xfrm>
          <a:prstGeom prst="star5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447C57B-6A69-43FC-9510-0D8B1D7E22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8555" y="148090"/>
            <a:ext cx="10503017" cy="872455"/>
          </a:xfrm>
        </p:spPr>
        <p:txBody>
          <a:bodyPr/>
          <a:lstStyle/>
          <a:p>
            <a:r>
              <a:rPr lang="en-US" b="1" dirty="0">
                <a:latin typeface="Arial Rounded MT Bold" panose="020F0704030504030204" pitchFamily="34" charset="0"/>
                <a:cs typeface="Aharoni" panose="020B0604020202020204" pitchFamily="2" charset="-79"/>
              </a:rPr>
              <a:t>TDTMS</a:t>
            </a:r>
          </a:p>
        </p:txBody>
      </p:sp>
      <p:graphicFrame>
        <p:nvGraphicFramePr>
          <p:cNvPr id="10" name="Content Placeholder 5">
            <a:extLst>
              <a:ext uri="{FF2B5EF4-FFF2-40B4-BE49-F238E27FC236}">
                <a16:creationId xmlns:a16="http://schemas.microsoft.com/office/drawing/2014/main" id="{46788144-ABAE-4845-9514-C39465D2C55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15634727"/>
              </p:ext>
            </p:extLst>
          </p:nvPr>
        </p:nvGraphicFramePr>
        <p:xfrm>
          <a:off x="1234717" y="914549"/>
          <a:ext cx="9343800" cy="550454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4" name="Picture 3">
            <a:extLst>
              <a:ext uri="{FF2B5EF4-FFF2-40B4-BE49-F238E27FC236}">
                <a16:creationId xmlns:a16="http://schemas.microsoft.com/office/drawing/2014/main" id="{4C891D79-B308-275D-0DE5-1F861B6E57E2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31662" y="1942035"/>
            <a:ext cx="5099312" cy="3791145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920ABE41-28FA-0CF1-8489-4B35D864D5F0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937285" y="1980137"/>
            <a:ext cx="5023108" cy="37530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3911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/>
            </a:gs>
            <a:gs pos="78000">
              <a:schemeClr val="accent1">
                <a:lumMod val="40000"/>
                <a:lumOff val="60000"/>
              </a:schemeClr>
            </a:gs>
            <a:gs pos="33000">
              <a:schemeClr val="bg1"/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4BB40A39-0C31-4CA2-978E-8B05147FC11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498" y="121126"/>
            <a:ext cx="1060841" cy="1017209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sp>
        <p:nvSpPr>
          <p:cNvPr id="9" name="Star: 5 Points 8">
            <a:extLst>
              <a:ext uri="{FF2B5EF4-FFF2-40B4-BE49-F238E27FC236}">
                <a16:creationId xmlns:a16="http://schemas.microsoft.com/office/drawing/2014/main" id="{EBDDEE71-67E6-493C-9895-23B8978D0C49}"/>
              </a:ext>
            </a:extLst>
          </p:cNvPr>
          <p:cNvSpPr/>
          <p:nvPr/>
        </p:nvSpPr>
        <p:spPr>
          <a:xfrm>
            <a:off x="393120" y="148090"/>
            <a:ext cx="756162" cy="766459"/>
          </a:xfrm>
          <a:prstGeom prst="star5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447C57B-6A69-43FC-9510-0D8B1D7E22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8555" y="148090"/>
            <a:ext cx="10503017" cy="872455"/>
          </a:xfrm>
        </p:spPr>
        <p:txBody>
          <a:bodyPr/>
          <a:lstStyle/>
          <a:p>
            <a:r>
              <a:rPr lang="en-US" b="1" dirty="0">
                <a:latin typeface="Arial Rounded MT Bold" panose="020F0704030504030204" pitchFamily="34" charset="0"/>
                <a:cs typeface="Aharoni" panose="020B0604020202020204" pitchFamily="2" charset="-79"/>
              </a:rPr>
              <a:t>TDTMS</a:t>
            </a:r>
          </a:p>
        </p:txBody>
      </p:sp>
      <p:graphicFrame>
        <p:nvGraphicFramePr>
          <p:cNvPr id="6" name="Content Placeholder 5">
            <a:extLst>
              <a:ext uri="{FF2B5EF4-FFF2-40B4-BE49-F238E27FC236}">
                <a16:creationId xmlns:a16="http://schemas.microsoft.com/office/drawing/2014/main" id="{CCF579CB-2974-4D90-91E7-1E4EA6903F3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33831177"/>
              </p:ext>
            </p:extLst>
          </p:nvPr>
        </p:nvGraphicFramePr>
        <p:xfrm>
          <a:off x="478555" y="1165299"/>
          <a:ext cx="11329646" cy="481605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507620477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ct">
  <a:themeElements>
    <a:clrScheme name="Retrospect">
      <a:dk1>
        <a:sysClr val="windowText" lastClr="000000"/>
      </a:dk1>
      <a:lt1>
        <a:sysClr val="window" lastClr="FFFFFF"/>
      </a:lt1>
      <a:dk2>
        <a:srgbClr val="344068"/>
      </a:dk2>
      <a:lt2>
        <a:srgbClr val="D9E0E6"/>
      </a:lt2>
      <a:accent1>
        <a:srgbClr val="1CADE4"/>
      </a:accent1>
      <a:accent2>
        <a:srgbClr val="2683C6"/>
      </a:accent2>
      <a:accent3>
        <a:srgbClr val="28C4CC"/>
      </a:accent3>
      <a:accent4>
        <a:srgbClr val="42BA97"/>
      </a:accent4>
      <a:accent5>
        <a:srgbClr val="3E8853"/>
      </a:accent5>
      <a:accent6>
        <a:srgbClr val="62A39F"/>
      </a:accent6>
      <a:hlink>
        <a:srgbClr val="6EAC1C"/>
      </a:hlink>
      <a:folHlink>
        <a:srgbClr val="B26B02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9CC26709-368C-4D72-9060-94E5B3FF3CD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4853</TotalTime>
  <Words>362</Words>
  <Application>Microsoft Office PowerPoint</Application>
  <PresentationFormat>Widescreen</PresentationFormat>
  <Paragraphs>32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2" baseType="lpstr">
      <vt:lpstr>Arial</vt:lpstr>
      <vt:lpstr>Arial Rounded MT Bold</vt:lpstr>
      <vt:lpstr>Calibri</vt:lpstr>
      <vt:lpstr>Calibri Light</vt:lpstr>
      <vt:lpstr>Symbol</vt:lpstr>
      <vt:lpstr>Wingdings</vt:lpstr>
      <vt:lpstr>Retrospect</vt:lpstr>
      <vt:lpstr>TDTMS Update</vt:lpstr>
      <vt:lpstr>TDTMS</vt:lpstr>
      <vt:lpstr>TDTMS</vt:lpstr>
      <vt:lpstr>TDTMS</vt:lpstr>
      <vt:lpstr>TDTMS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TDTMS Upate</dc:title>
  <dc:creator>Patrick, Kyle</dc:creator>
  <cp:lastModifiedBy>Wiegand, Sheri</cp:lastModifiedBy>
  <cp:revision>90</cp:revision>
  <dcterms:created xsi:type="dcterms:W3CDTF">2019-02-27T15:25:50Z</dcterms:created>
  <dcterms:modified xsi:type="dcterms:W3CDTF">2023-01-09T18:38:36Z</dcterms:modified>
</cp:coreProperties>
</file>