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73" r:id="rId6"/>
    <p:sldId id="259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7C091B-B466-4690-95A5-2A87666A9FDA}" name="Schatz, John" initials="SJ" userId="S::john.schatz@txu.com::8fe7d816-28ba-4a29-b055-6e5e4525d4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704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1/5/2023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926048"/>
            <a:ext cx="4941771" cy="1630994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– </a:t>
            </a:r>
            <a:r>
              <a:rPr lang="en-US" b="1" dirty="0"/>
              <a:t>LRITF</a:t>
            </a:r>
            <a:br>
              <a:rPr lang="en-US" b="1" dirty="0"/>
            </a:br>
            <a:r>
              <a:rPr lang="en-US" sz="2000" b="1" dirty="0"/>
              <a:t>January 10th,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 fontScale="92500"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723900"/>
            <a:ext cx="6696075" cy="1909763"/>
          </a:xfrm>
        </p:spPr>
        <p:txBody>
          <a:bodyPr/>
          <a:lstStyle/>
          <a:p>
            <a:r>
              <a:rPr lang="en-US" dirty="0"/>
              <a:t>LRITF Meeting</a:t>
            </a:r>
            <a:br>
              <a:rPr lang="en-US" dirty="0"/>
            </a:br>
            <a:r>
              <a:rPr lang="en-US" dirty="0"/>
              <a:t>	12/6/22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6" y="771525"/>
            <a:ext cx="6967683" cy="531494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dirty="0"/>
              <a:t>The Task Force continued to discuss four major implementation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items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that must be resolved prior to LP&amp;L entering competition: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Pro-Forma Retail Access Tariff </a:t>
            </a:r>
            <a:r>
              <a:rPr lang="en-US" sz="2400" dirty="0"/>
              <a:t>– PUCT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approved the Proposal for Publication at the November 30</a:t>
            </a:r>
            <a:r>
              <a:rPr lang="en-US" sz="2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Open Meeting in PUCT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Project# 54212. 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Comments were due 1/9/23.  Reply comments due 1/23/23.</a:t>
            </a: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b="1" u="sng" dirty="0"/>
              <a:t>CSA &amp; Mass Transition Transaction Workflows </a:t>
            </a:r>
            <a:r>
              <a:rPr lang="en-US" sz="2400" dirty="0"/>
              <a:t>– ERCOT has submitted NPRR1159 and RMGRR171 to account for TXSET processing options for an MOU/EC entering retail competition.  Goal is approval at today’s RMS.</a:t>
            </a:r>
            <a:endParaRPr lang="en-US" sz="2400" b="1" dirty="0"/>
          </a:p>
          <a:p>
            <a:pPr marL="342900" indent="-342900">
              <a:buAutoNum type="arabicPeriod"/>
            </a:pPr>
            <a:r>
              <a:rPr lang="en-US" sz="2400" b="1" u="sng" dirty="0"/>
              <a:t>Customer Data Issue </a:t>
            </a:r>
            <a:r>
              <a:rPr lang="en-US" sz="2400" dirty="0"/>
              <a:t>– ERCOT legal and LP&amp;L are drafting proposed revisions to TX Utilities Code 182 allowing LP&amp;L to share customer data with ERCOT.</a:t>
            </a:r>
            <a:endParaRPr lang="en-US" sz="2400" b="1" u="sng" dirty="0"/>
          </a:p>
          <a:p>
            <a:pPr marL="342900" indent="-342900">
              <a:buAutoNum type="arabicPeriod"/>
            </a:pPr>
            <a:r>
              <a:rPr lang="en-US" sz="2400" b="1" u="sng" dirty="0"/>
              <a:t>Customer Choice Billing </a:t>
            </a:r>
            <a:r>
              <a:rPr lang="en-US" sz="2400" dirty="0"/>
              <a:t>– LP&amp;L has proposed legislative changes to PURA Section 40.057 to: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Allow an opt-in MOU/EC the option of a single bill scenario through REPs as opposed to a customer choice, dual billing scenario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Allow for MOU/EC option for PUC POLR selection designation or MOU/EC POLR selection 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109058" y="2861577"/>
            <a:ext cx="3129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Major Implementation Items </a:t>
            </a:r>
          </a:p>
        </p:txBody>
      </p:sp>
    </p:spTree>
    <p:extLst>
      <p:ext uri="{BB962C8B-B14F-4D97-AF65-F5344CB8AC3E}">
        <p14:creationId xmlns:p14="http://schemas.microsoft.com/office/powerpoint/2010/main" val="398897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 fontScale="90000"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/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/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/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/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/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/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/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/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/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/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/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/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/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/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/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6"/>
            <a:ext cx="3369127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SAC04s, 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Critical Care, DLFs, Solar/DG, Switch Hold Files, BUSIDDRQ, Call Center, OGFLT, Weather Moratoriums, Proration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193467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Held after RMS @ 1:30 PM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January 10th,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2626060"/>
            <a:ext cx="6257925" cy="1833562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AGENDA:</a:t>
            </a:r>
          </a:p>
          <a:p>
            <a:r>
              <a:rPr lang="en-US" sz="2000" dirty="0"/>
              <a:t>Pro Forma Tariff PFP – PUCT Project 54212 </a:t>
            </a:r>
          </a:p>
          <a:p>
            <a:r>
              <a:rPr lang="en-US" sz="2000" dirty="0"/>
              <a:t>LP&amp;L Proposed Legislation –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	Dual Billing &amp; POLR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	Customer Data</a:t>
            </a:r>
          </a:p>
          <a:p>
            <a:r>
              <a:rPr lang="en-US" sz="2000" dirty="0"/>
              <a:t>Customer Choice Billing Operations</a:t>
            </a:r>
          </a:p>
          <a:p>
            <a:r>
              <a:rPr lang="en-US" sz="2000" dirty="0"/>
              <a:t>Proposed RMGRR171 &amp; NPRR1159</a:t>
            </a:r>
          </a:p>
          <a:p>
            <a:r>
              <a:rPr lang="en-US" sz="2000" dirty="0"/>
              <a:t>Lubbock Retail Integration Timeline</a:t>
            </a:r>
          </a:p>
          <a:p>
            <a:r>
              <a:rPr lang="en-US" sz="2000" dirty="0"/>
              <a:t>Review List of Integration Activities</a:t>
            </a:r>
          </a:p>
          <a:p>
            <a:r>
              <a:rPr lang="en-US" sz="2000" dirty="0"/>
              <a:t>Open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C43685-694E-4579-B109-3C418D49DA65}">
  <ds:schemaRefs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1853</TotalTime>
  <Words>408</Words>
  <Application>Microsoft Office PowerPoint</Application>
  <PresentationFormat>Widescreen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Tenorite</vt:lpstr>
      <vt:lpstr>Office Theme</vt:lpstr>
      <vt:lpstr>Lubbock  Retail Integration Task Force – LRITF January 10th, 2023</vt:lpstr>
      <vt:lpstr>LRITF Meeting  12/6/22  </vt:lpstr>
      <vt:lpstr>TIMELINE of Actions</vt:lpstr>
      <vt:lpstr>Lritf meeting Held after RMS @ 1:30 PM    January 10th,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17</cp:revision>
  <dcterms:created xsi:type="dcterms:W3CDTF">2022-10-07T18:03:56Z</dcterms:created>
  <dcterms:modified xsi:type="dcterms:W3CDTF">2023-01-06T23:23:13Z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