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5DF43D-AF43-4BC1-9007-B6EA13EF4EB6}" v="53" dt="2023-09-13T17:03:04.695"/>
    <p1510:client id="{B81EFF91-664B-459E-9B81-89C8A0CCAA5F}" vWet="2" dt="2023-09-13T16:51:58.0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F13200-89B9-4E69-9C45-EF2954B449DC}"/>
    <pc:docChg chg="custSel modSld">
      <pc:chgData name="Yousefian, Mahnoush" userId="97a5e06f-dcce-4865-81e8-0938001369e7" providerId="ADAL" clId="{74F13200-89B9-4E69-9C45-EF2954B449DC}" dt="2023-01-10T22:55:37.175" v="18"/>
      <pc:docMkLst>
        <pc:docMk/>
      </pc:docMkLst>
      <pc:sldChg chg="modSp mod">
        <pc:chgData name="Yousefian, Mahnoush" userId="97a5e06f-dcce-4865-81e8-0938001369e7" providerId="ADAL" clId="{74F13200-89B9-4E69-9C45-EF2954B449DC}" dt="2023-01-09T20:33:09.688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F13200-89B9-4E69-9C45-EF2954B449DC}" dt="2023-01-09T20:33:09.688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74F13200-89B9-4E69-9C45-EF2954B449DC}" dt="2023-01-10T22:55:37.175" v="18"/>
        <pc:sldMkLst>
          <pc:docMk/>
          <pc:sldMk cId="2140123603" sldId="271"/>
        </pc:sldMkLst>
        <pc:spChg chg="del mod">
          <ac:chgData name="Yousefian, Mahnoush" userId="97a5e06f-dcce-4865-81e8-0938001369e7" providerId="ADAL" clId="{74F13200-89B9-4E69-9C45-EF2954B449DC}" dt="2023-01-10T22:55:37.175" v="18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74F13200-89B9-4E69-9C45-EF2954B449DC}" dt="2023-01-09T20:34:21.658" v="15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3E8DFD60-3CFB-47AC-9195-C2BFEDE7AADB}"/>
    <pc:docChg chg="modSld">
      <pc:chgData name="Yousefian, Mahnoush" userId="97a5e06f-dcce-4865-81e8-0938001369e7" providerId="ADAL" clId="{3E8DFD60-3CFB-47AC-9195-C2BFEDE7AADB}" dt="2023-07-10T17:24:23.342" v="13" actId="20577"/>
      <pc:docMkLst>
        <pc:docMk/>
      </pc:docMkLst>
      <pc:sldChg chg="modSp mod">
        <pc:chgData name="Yousefian, Mahnoush" userId="97a5e06f-dcce-4865-81e8-0938001369e7" providerId="ADAL" clId="{3E8DFD60-3CFB-47AC-9195-C2BFEDE7AADB}" dt="2023-07-10T17:24:23.342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3E8DFD60-3CFB-47AC-9195-C2BFEDE7AADB}" dt="2023-07-10T17:24:23.342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3E8DFD60-3CFB-47AC-9195-C2BFEDE7AADB}" dt="2023-07-10T17:24:05.452" v="9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3E8DFD60-3CFB-47AC-9195-C2BFEDE7AADB}" dt="2023-07-10T17:24:05.452" v="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E81C531F-9034-48E9-860F-FB04BDA780DF}"/>
    <pc:docChg chg="undo custSel modSld">
      <pc:chgData name="Yousefian, Mahnoush" userId="97a5e06f-dcce-4865-81e8-0938001369e7" providerId="ADAL" clId="{E81C531F-9034-48E9-860F-FB04BDA780DF}" dt="2023-02-07T14:55:29.962" v="76" actId="1076"/>
      <pc:docMkLst>
        <pc:docMk/>
      </pc:docMkLst>
      <pc:sldChg chg="modSp mod">
        <pc:chgData name="Yousefian, Mahnoush" userId="97a5e06f-dcce-4865-81e8-0938001369e7" providerId="ADAL" clId="{E81C531F-9034-48E9-860F-FB04BDA780DF}" dt="2023-02-07T14:51:47.785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E81C531F-9034-48E9-860F-FB04BDA780DF}" dt="2023-02-07T14:51:47.785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E81C531F-9034-48E9-860F-FB04BDA780DF}" dt="2023-02-07T14:55:29.962" v="76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E81C531F-9034-48E9-860F-FB04BDA780DF}" dt="2023-02-07T14:55:29.962" v="76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D049B78A-1FEC-4299-9916-D2F73C0701F3}"/>
    <pc:docChg chg="modSld">
      <pc:chgData name="Yousefian, Mahnoush" userId="97a5e06f-dcce-4865-81e8-0938001369e7" providerId="ADAL" clId="{D049B78A-1FEC-4299-9916-D2F73C0701F3}" dt="2023-08-08T16:51:59.956" v="9" actId="1076"/>
      <pc:docMkLst>
        <pc:docMk/>
      </pc:docMkLst>
      <pc:sldChg chg="modSp mod">
        <pc:chgData name="Yousefian, Mahnoush" userId="97a5e06f-dcce-4865-81e8-0938001369e7" providerId="ADAL" clId="{D049B78A-1FEC-4299-9916-D2F73C0701F3}" dt="2023-08-08T16:51:14.055" v="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D049B78A-1FEC-4299-9916-D2F73C0701F3}" dt="2023-08-08T16:51:14.055" v="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D049B78A-1FEC-4299-9916-D2F73C0701F3}" dt="2023-08-08T16:51:59.956" v="9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D049B78A-1FEC-4299-9916-D2F73C0701F3}" dt="2023-08-08T16:51:59.956" v="9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S::mahnoush.yousefian@ercot.com::97a5e06f-dcce-4865-81e8-0938001369e7" providerId="AD" clId="Web-{1B6E5D72-5971-460A-941F-7E43AC0EEB9C}"/>
    <pc:docChg chg="mod modSld">
      <pc:chgData name="Yousefian, Mahnoush" userId="S::mahnoush.yousefian@ercot.com::97a5e06f-dcce-4865-81e8-0938001369e7" providerId="AD" clId="Web-{1B6E5D72-5971-460A-941F-7E43AC0EEB9C}" dt="2023-05-10T18:55:26.209" v="5"/>
      <pc:docMkLst>
        <pc:docMk/>
      </pc:docMkLst>
      <pc:sldChg chg="addSp delSp modSp">
        <pc:chgData name="Yousefian, Mahnoush" userId="S::mahnoush.yousefian@ercot.com::97a5e06f-dcce-4865-81e8-0938001369e7" providerId="AD" clId="Web-{1B6E5D72-5971-460A-941F-7E43AC0EEB9C}" dt="2023-05-10T18:55:26.209" v="5"/>
        <pc:sldMkLst>
          <pc:docMk/>
          <pc:sldMk cId="2140123603" sldId="271"/>
        </pc:sldMkLst>
        <pc:picChg chg="add del mod">
          <ac:chgData name="Yousefian, Mahnoush" userId="S::mahnoush.yousefian@ercot.com::97a5e06f-dcce-4865-81e8-0938001369e7" providerId="AD" clId="Web-{1B6E5D72-5971-460A-941F-7E43AC0EEB9C}" dt="2023-05-10T18:55:26.209" v="5"/>
          <ac:picMkLst>
            <pc:docMk/>
            <pc:sldMk cId="2140123603" sldId="271"/>
            <ac:picMk id="3" creationId="{DBF65029-5CDB-82DC-4873-2125301CE564}"/>
          </ac:picMkLst>
        </pc:picChg>
      </pc:sldChg>
    </pc:docChg>
  </pc:docChgLst>
  <pc:docChgLst>
    <pc:chgData name="Yousefian, Mahnoush" userId="97a5e06f-dcce-4865-81e8-0938001369e7" providerId="ADAL" clId="{002ECF70-F480-4A41-A6FE-A96B6CB85340}"/>
    <pc:docChg chg="custSel modSld">
      <pc:chgData name="Yousefian, Mahnoush" userId="97a5e06f-dcce-4865-81e8-0938001369e7" providerId="ADAL" clId="{002ECF70-F480-4A41-A6FE-A96B6CB85340}" dt="2023-06-07T15:38:53.896" v="11" actId="21"/>
      <pc:docMkLst>
        <pc:docMk/>
      </pc:docMkLst>
      <pc:sldChg chg="modSp mod">
        <pc:chgData name="Yousefian, Mahnoush" userId="97a5e06f-dcce-4865-81e8-0938001369e7" providerId="ADAL" clId="{002ECF70-F480-4A41-A6FE-A96B6CB85340}" dt="2023-06-07T15:37:30.635" v="2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002ECF70-F480-4A41-A6FE-A96B6CB85340}" dt="2023-06-07T15:37:30.635" v="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002ECF70-F480-4A41-A6FE-A96B6CB85340}" dt="2023-06-07T15:38:53.896" v="11" actId="21"/>
        <pc:sldMkLst>
          <pc:docMk/>
          <pc:sldMk cId="2140123603" sldId="271"/>
        </pc:sldMkLst>
        <pc:spChg chg="del">
          <ac:chgData name="Yousefian, Mahnoush" userId="97a5e06f-dcce-4865-81e8-0938001369e7" providerId="ADAL" clId="{002ECF70-F480-4A41-A6FE-A96B6CB85340}" dt="2023-06-07T15:38:53.896" v="11" actId="21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02ECF70-F480-4A41-A6FE-A96B6CB85340}" dt="2023-06-07T15:38:42.924" v="10" actId="20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0EB41176-C83F-4474-8130-BB8B8F75E32E}"/>
    <pc:docChg chg="modSld">
      <pc:chgData name="Yousefian, Mahnoush" userId="97a5e06f-dcce-4865-81e8-0938001369e7" providerId="ADAL" clId="{0EB41176-C83F-4474-8130-BB8B8F75E32E}" dt="2023-05-10T18:56:24.156" v="28" actId="1076"/>
      <pc:docMkLst>
        <pc:docMk/>
      </pc:docMkLst>
      <pc:sldChg chg="addSp modSp mod">
        <pc:chgData name="Yousefian, Mahnoush" userId="97a5e06f-dcce-4865-81e8-0938001369e7" providerId="ADAL" clId="{0EB41176-C83F-4474-8130-BB8B8F75E32E}" dt="2023-05-10T18:56:24.156" v="28" actId="1076"/>
        <pc:sldMkLst>
          <pc:docMk/>
          <pc:sldMk cId="2140123603" sldId="271"/>
        </pc:sldMkLst>
        <pc:spChg chg="add mod">
          <ac:chgData name="Yousefian, Mahnoush" userId="97a5e06f-dcce-4865-81e8-0938001369e7" providerId="ADAL" clId="{0EB41176-C83F-4474-8130-BB8B8F75E32E}" dt="2023-05-10T18:56:24.156" v="28" actId="1076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EB41176-C83F-4474-8130-BB8B8F75E32E}" dt="2023-05-10T18:56:09.142" v="17" actId="2165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105DF43D-AF43-4BC1-9007-B6EA13EF4EB6}"/>
    <pc:docChg chg="undo custSel modSld">
      <pc:chgData name="Yousefian, Mahnoush" userId="97a5e06f-dcce-4865-81e8-0938001369e7" providerId="ADAL" clId="{105DF43D-AF43-4BC1-9007-B6EA13EF4EB6}" dt="2023-09-13T17:03:04.695" v="95" actId="14100"/>
      <pc:docMkLst>
        <pc:docMk/>
      </pc:docMkLst>
      <pc:sldChg chg="modSp mod">
        <pc:chgData name="Yousefian, Mahnoush" userId="97a5e06f-dcce-4865-81e8-0938001369e7" providerId="ADAL" clId="{105DF43D-AF43-4BC1-9007-B6EA13EF4EB6}" dt="2023-09-11T18:19:06.311" v="5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105DF43D-AF43-4BC1-9007-B6EA13EF4EB6}" dt="2023-09-11T18:19:06.311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105DF43D-AF43-4BC1-9007-B6EA13EF4EB6}" dt="2023-09-13T17:03:04.695" v="95" actId="14100"/>
        <pc:sldMkLst>
          <pc:docMk/>
          <pc:sldMk cId="2140123603" sldId="271"/>
        </pc:sldMkLst>
        <pc:spChg chg="mod">
          <ac:chgData name="Yousefian, Mahnoush" userId="97a5e06f-dcce-4865-81e8-0938001369e7" providerId="ADAL" clId="{105DF43D-AF43-4BC1-9007-B6EA13EF4EB6}" dt="2023-09-13T17:03:04.695" v="95" actId="14100"/>
          <ac:spMkLst>
            <pc:docMk/>
            <pc:sldMk cId="2140123603" sldId="271"/>
            <ac:spMk id="9" creationId="{F4BAA2E9-0B32-4098-9C63-5BAAD28F8A66}"/>
          </ac:spMkLst>
        </pc:spChg>
        <pc:graphicFrameChg chg="add mod modGraphic">
          <ac:chgData name="Yousefian, Mahnoush" userId="97a5e06f-dcce-4865-81e8-0938001369e7" providerId="ADAL" clId="{105DF43D-AF43-4BC1-9007-B6EA13EF4EB6}" dt="2023-09-13T16:57:03.324" v="66" actId="20577"/>
          <ac:graphicFrameMkLst>
            <pc:docMk/>
            <pc:sldMk cId="2140123603" sldId="271"/>
            <ac:graphicFrameMk id="3" creationId="{E2D33E40-ADD1-C046-86D9-5260AF54EC3D}"/>
          </ac:graphicFrameMkLst>
        </pc:graphicFrameChg>
        <pc:graphicFrameChg chg="del mod modGraphic">
          <ac:chgData name="Yousefian, Mahnoush" userId="97a5e06f-dcce-4865-81e8-0938001369e7" providerId="ADAL" clId="{105DF43D-AF43-4BC1-9007-B6EA13EF4EB6}" dt="2023-09-11T18:23:28.960" v="11" actId="478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Market Update – August 2023</a:t>
            </a:r>
          </a:p>
          <a:p>
            <a:endParaRPr lang="en-US" sz="2000" b="1">
              <a:solidFill>
                <a:schemeClr val="tx2"/>
              </a:solidFill>
            </a:endParaRPr>
          </a:p>
          <a:p>
            <a:r>
              <a:rPr lang="en-US" sz="1600" i="1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</a:rPr>
              <a:t>ERCOT Staff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3803074" y="6095999"/>
            <a:ext cx="5043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5B6770"/>
                </a:solidFill>
              </a:rPr>
              <a:t>*Minor insufficiencies on 8/24 and 8/29 were due to rounding.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D33E40-ADD1-C046-86D9-5260AF54E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342147"/>
              </p:ext>
            </p:extLst>
          </p:nvPr>
        </p:nvGraphicFramePr>
        <p:xfrm>
          <a:off x="872147" y="1373930"/>
          <a:ext cx="7399706" cy="4110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186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537996">
                  <a:extLst>
                    <a:ext uri="{9D8B030D-6E8A-4147-A177-3AD203B41FA5}">
                      <a16:colId xmlns:a16="http://schemas.microsoft.com/office/drawing/2014/main" val="3047924024"/>
                    </a:ext>
                  </a:extLst>
                </a:gridCol>
                <a:gridCol w="658235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1315937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637033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908177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1047896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131246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</a:tblGrid>
              <a:tr h="6342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  <a:p>
                      <a:pPr marL="0" algn="ctr" defTabSz="914400" rtl="0" eaLnBrk="1" fontAlgn="ctr" latinLnBrk="0" hangingPunct="1"/>
                      <a:endParaRPr lang="en-US" sz="11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8621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8/1/2023 7:50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ECRS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5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8/1 HE10-14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74.6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74.6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75.00 - 198.88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  <a:tr h="386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RRS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5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8/1 HE10-14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44.5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44.5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1.51 - 9.49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64722070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8/2/2023 10:50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RRS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9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 HE14-16, 19-24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24.2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24.2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0.00 - 20.00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1916506768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8/2/2023 14:46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RRS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2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 HE19-20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3.4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3.4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70.25 - 76.39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3104316000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8/23/2023 1:50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NSPIN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8/23 HE4-11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371.3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371.3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500.00 - 999.00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3468033809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8/24/2023 15:40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RRS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8/24 HE20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10.2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-0.2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147722577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8/25/2023 17:05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RRS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8/25 HE20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750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103354280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8/27/2023 5:45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ECRS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5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8/27 HE8-12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40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40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350.00 - 4,231.00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1325915945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8/29/2023 18:40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RRS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8/29 HE21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15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15.1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-0.1</a:t>
                      </a:r>
                    </a:p>
                  </a:txBody>
                  <a:tcPr marL="7620" marR="7620" marT="30480" marB="3048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</a:rPr>
                        <a:t>169.21</a:t>
                      </a:r>
                    </a:p>
                  </a:txBody>
                  <a:tcPr marL="7620" marR="7620" marT="30480" marB="30480" anchor="ctr"/>
                </a:tc>
                <a:extLst>
                  <a:ext uri="{0D108BD9-81ED-4DB2-BD59-A6C34878D82A}">
                    <a16:rowId xmlns:a16="http://schemas.microsoft.com/office/drawing/2014/main" val="1558358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3" ma:contentTypeDescription="Create a new document." ma:contentTypeScope="" ma:versionID="0c9e02d0f3bdc28565e6e2256c44ee13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c4db62f1a7d5e41b0af64ab67416ce8e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ED3F4DD-E290-4B81-904B-52E2EE9FB499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3</Slides>
  <Notes>2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revision>1</cp:revision>
  <cp:lastPrinted>2016-01-21T20:53:15Z</cp:lastPrinted>
  <dcterms:created xsi:type="dcterms:W3CDTF">2016-01-21T15:20:31Z</dcterms:created>
  <dcterms:modified xsi:type="dcterms:W3CDTF">2023-09-13T17:03:07Z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