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ECF70-F480-4A41-A6FE-A96B6CB85340}" v="1" dt="2023-06-07T15:38:18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002ECF70-F480-4A41-A6FE-A96B6CB85340}"/>
    <pc:docChg chg="custSel modSld">
      <pc:chgData name="Yousefian, Mahnoush" userId="97a5e06f-dcce-4865-81e8-0938001369e7" providerId="ADAL" clId="{002ECF70-F480-4A41-A6FE-A96B6CB85340}" dt="2023-06-07T15:38:53.896" v="11" actId="21"/>
      <pc:docMkLst>
        <pc:docMk/>
      </pc:docMkLst>
      <pc:sldChg chg="modSp mod">
        <pc:chgData name="Yousefian, Mahnoush" userId="97a5e06f-dcce-4865-81e8-0938001369e7" providerId="ADAL" clId="{002ECF70-F480-4A41-A6FE-A96B6CB85340}" dt="2023-06-07T15:37:30.635" v="2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002ECF70-F480-4A41-A6FE-A96B6CB85340}" dt="2023-06-07T15:37:30.635" v="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002ECF70-F480-4A41-A6FE-A96B6CB85340}" dt="2023-06-07T15:38:53.896" v="11" actId="21"/>
        <pc:sldMkLst>
          <pc:docMk/>
          <pc:sldMk cId="2140123603" sldId="271"/>
        </pc:sldMkLst>
        <pc:spChg chg="del">
          <ac:chgData name="Yousefian, Mahnoush" userId="97a5e06f-dcce-4865-81e8-0938001369e7" providerId="ADAL" clId="{002ECF70-F480-4A41-A6FE-A96B6CB85340}" dt="2023-06-07T15:38:53.896" v="11" actId="21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02ECF70-F480-4A41-A6FE-A96B6CB85340}" dt="2023-06-07T15:38:42.924" v="10" actId="20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1B6E5D72-5971-460A-941F-7E43AC0EEB9C}"/>
    <pc:docChg chg="mod modSld">
      <pc:chgData name="Yousefian, Mahnoush" userId="S::mahnoush.yousefian@ercot.com::97a5e06f-dcce-4865-81e8-0938001369e7" providerId="AD" clId="Web-{1B6E5D72-5971-460A-941F-7E43AC0EEB9C}" dt="2023-05-10T18:55:26.209" v="5"/>
      <pc:docMkLst>
        <pc:docMk/>
      </pc:docMkLst>
      <pc:sldChg chg="addSp delSp modSp">
        <pc:chgData name="Yousefian, Mahnoush" userId="S::mahnoush.yousefian@ercot.com::97a5e06f-dcce-4865-81e8-0938001369e7" providerId="AD" clId="Web-{1B6E5D72-5971-460A-941F-7E43AC0EEB9C}" dt="2023-05-10T18:55:26.209" v="5"/>
        <pc:sldMkLst>
          <pc:docMk/>
          <pc:sldMk cId="2140123603" sldId="271"/>
        </pc:sldMkLst>
        <pc:picChg chg="add del mod">
          <ac:chgData name="Yousefian, Mahnoush" userId="S::mahnoush.yousefian@ercot.com::97a5e06f-dcce-4865-81e8-0938001369e7" providerId="AD" clId="Web-{1B6E5D72-5971-460A-941F-7E43AC0EEB9C}" dt="2023-05-10T18:55:26.209" v="5"/>
          <ac:picMkLst>
            <pc:docMk/>
            <pc:sldMk cId="2140123603" sldId="271"/>
            <ac:picMk id="3" creationId="{DBF65029-5CDB-82DC-4873-2125301CE564}"/>
          </ac:picMkLst>
        </pc:picChg>
      </pc:sldChg>
    </pc:docChg>
  </pc:docChgLst>
  <pc:docChgLst>
    <pc:chgData name="Yousefian, Mahnoush" userId="97a5e06f-dcce-4865-81e8-0938001369e7" providerId="ADAL" clId="{0EB41176-C83F-4474-8130-BB8B8F75E32E}"/>
    <pc:docChg chg="modSld">
      <pc:chgData name="Yousefian, Mahnoush" userId="97a5e06f-dcce-4865-81e8-0938001369e7" providerId="ADAL" clId="{0EB41176-C83F-4474-8130-BB8B8F75E32E}" dt="2023-05-10T18:56:24.156" v="28" actId="1076"/>
      <pc:docMkLst>
        <pc:docMk/>
      </pc:docMkLst>
      <pc:sldChg chg="addSp modSp mod">
        <pc:chgData name="Yousefian, Mahnoush" userId="97a5e06f-dcce-4865-81e8-0938001369e7" providerId="ADAL" clId="{0EB41176-C83F-4474-8130-BB8B8F75E32E}" dt="2023-05-10T18:56:24.156" v="28" actId="1076"/>
        <pc:sldMkLst>
          <pc:docMk/>
          <pc:sldMk cId="2140123603" sldId="271"/>
        </pc:sldMkLst>
        <pc:spChg chg="add mod">
          <ac:chgData name="Yousefian, Mahnoush" userId="97a5e06f-dcce-4865-81e8-0938001369e7" providerId="ADAL" clId="{0EB41176-C83F-4474-8130-BB8B8F75E32E}" dt="2023-05-10T18:56:24.156" v="28" actId="1076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EB41176-C83F-4474-8130-BB8B8F75E32E}" dt="2023-05-10T18:56:09.142" v="17" actId="2165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May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54866"/>
              </p:ext>
            </p:extLst>
          </p:nvPr>
        </p:nvGraphicFramePr>
        <p:xfrm>
          <a:off x="655782" y="1436406"/>
          <a:ext cx="7921336" cy="372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07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979505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5/1/2023 22:40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5/2 HE1-10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749.00 - 1,249.00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5/6/2023 13:53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5/6 HE16-21, 24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87.5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87.5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0.99 - 29.69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647220706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5/6 HE16-21, 24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21.4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439301567"/>
                  </a:ext>
                </a:extLst>
              </a:tr>
              <a:tr h="38621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5/9/2023 14:45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5/9 HE20-21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7.95 - 76.42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2319586171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5/9 HE18-20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75.99 - 100.00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916506768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5/9 HE21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21.39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104316000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5/14/2023 5:06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5/14 HE8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2.44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684333349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5/14/2023 9:30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5/14 HE12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468033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D985DF-E728-4FF9-84B2-EF3FED8DF4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144</Words>
  <Application>Microsoft Office PowerPoint</Application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2023-06-07T15:38:54Z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