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AD24E-C0B8-495B-A44C-2BBEFF75EB46}" v="59" dt="2023-07-10T18:02:31.737"/>
    <p1510:client id="{A04EA0D2-B7A7-43D5-B28F-DD00E1C8BF8F}" v="337" dt="2023-07-10T18:40:38.889"/>
    <p1510:client id="{CE847FA4-BB7A-4ED8-9143-12C17A6CD238}" v="82" dt="2023-07-10T18:38:09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Yousefian, Mahnoush" userId="97a5e06f-dcce-4865-81e8-0938001369e7" providerId="ADAL" clId="{94538936-D0CC-4EBD-A738-CA6AC891FD16}"/>
    <pc:docChg chg="undo custSel modSld">
      <pc:chgData name="Yousefian, Mahnoush" userId="97a5e06f-dcce-4865-81e8-0938001369e7" providerId="ADAL" clId="{94538936-D0CC-4EBD-A738-CA6AC891FD16}" dt="2023-06-07T22:05:12.568" v="221" actId="14826"/>
      <pc:docMkLst>
        <pc:docMk/>
      </pc:docMkLst>
      <pc:sldChg chg="modSp">
        <pc:chgData name="Yousefian, Mahnoush" userId="97a5e06f-dcce-4865-81e8-0938001369e7" providerId="ADAL" clId="{94538936-D0CC-4EBD-A738-CA6AC891FD16}" dt="2023-06-07T14:56:08.653" v="0"/>
        <pc:sldMkLst>
          <pc:docMk/>
          <pc:sldMk cId="730603795" sldId="260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94538936-D0CC-4EBD-A738-CA6AC891FD16}" dt="2023-06-07T22:05:05.346" v="220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05.346" v="220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0:07.174" v="10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94538936-D0CC-4EBD-A738-CA6AC891FD16}" dt="2023-06-07T15:10:07.174" v="1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94538936-D0CC-4EBD-A738-CA6AC891FD16}" dt="2023-06-07T15:36:32.937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94538936-D0CC-4EBD-A738-CA6AC891FD16}" dt="2023-06-07T15:04:01.702" v="7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94538936-D0CC-4EBD-A738-CA6AC891FD16}" dt="2023-06-07T15:36:32.937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1:59.723" v="12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94538936-D0CC-4EBD-A738-CA6AC891FD16}" dt="2023-06-07T15:11:59.723" v="12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1:35.390" v="10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94538936-D0CC-4EBD-A738-CA6AC891FD16}" dt="2023-06-07T15:11:28.865" v="10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8:16.611" v="89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94538936-D0CC-4EBD-A738-CA6AC891FD16}" dt="2023-06-07T15:08:04.617" v="8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8:16.611" v="89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9:02.462" v="93" actId="1076"/>
        <pc:sldMkLst>
          <pc:docMk/>
          <pc:sldMk cId="2309081026" sldId="29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8:57.549" v="9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94538936-D0CC-4EBD-A738-CA6AC891FD16}" dt="2023-06-07T15:09:02.462" v="93" actId="1076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94538936-D0CC-4EBD-A738-CA6AC891FD16}" dt="2023-06-07T15:08:47.992" v="91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94538936-D0CC-4EBD-A738-CA6AC891FD16}" dt="2023-06-07T15:08:36.849" v="9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94538936-D0CC-4EBD-A738-CA6AC891FD16}" dt="2023-06-07T15:35:56.212" v="217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35:56.212" v="217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2:50.815" v="134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94538936-D0CC-4EBD-A738-CA6AC891FD16}" dt="2023-06-07T15:12:40.482" v="133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2:50.815" v="13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5:19.350" v="175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94538936-D0CC-4EBD-A738-CA6AC891FD16}" dt="2023-06-07T15:14:57.811" v="16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15:19.350" v="175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94538936-D0CC-4EBD-A738-CA6AC891FD16}" dt="2023-06-07T15:14:22.165" v="151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94538936-D0CC-4EBD-A738-CA6AC891FD16}" dt="2023-06-07T15:13:12.554" v="13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94538936-D0CC-4EBD-A738-CA6AC891FD16}" dt="2023-06-07T14:58:16.679" v="21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94538936-D0CC-4EBD-A738-CA6AC891FD16}" dt="2023-06-07T14:58:16.679" v="21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94538936-D0CC-4EBD-A738-CA6AC891FD16}" dt="2023-06-07T15:07:31.071" v="78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7:31.071" v="78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94538936-D0CC-4EBD-A738-CA6AC891FD16}" dt="2023-06-07T15:04:16.837" v="7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94538936-D0CC-4EBD-A738-CA6AC891FD16}" dt="2023-06-07T22:05:12.568" v="221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2:26.205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12.568" v="221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27:52.924" v="209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94538936-D0CC-4EBD-A738-CA6AC891FD16}" dt="2023-06-07T15:27:52.924" v="209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94538936-D0CC-4EBD-A738-CA6AC891FD16}" dt="2023-06-07T15:42:40.825" v="21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94538936-D0CC-4EBD-A738-CA6AC891FD16}" dt="2023-06-07T15:42:40.825" v="21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942DE455-F219-4C35-92B9-9A384CAED846}"/>
    <pc:docChg chg="modSld">
      <pc:chgData name="Chu, Zhengguo" userId="46b45079-141b-4798-8f61-111a7cd7aa1e" providerId="ADAL" clId="{942DE455-F219-4C35-92B9-9A384CAED846}" dt="2023-05-10T18:26:08.182" v="2" actId="20577"/>
      <pc:docMkLst>
        <pc:docMk/>
      </pc:docMkLst>
      <pc:sldChg chg="modSp mod">
        <pc:chgData name="Chu, Zhengguo" userId="46b45079-141b-4798-8f61-111a7cd7aa1e" providerId="ADAL" clId="{942DE455-F219-4C35-92B9-9A384CAED846}" dt="2023-05-10T18:26:08.182" v="2" actId="20577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942DE455-F219-4C35-92B9-9A384CAED846}" dt="2023-05-10T18:26:08.182" v="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S::mahnoush.yousefian@ercot.com::97a5e06f-dcce-4865-81e8-0938001369e7" providerId="AD" clId="Web-{A04EA0D2-B7A7-43D5-B28F-DD00E1C8BF8F}"/>
    <pc:docChg chg="modSld">
      <pc:chgData name="Yousefian, Mahnoush" userId="S::mahnoush.yousefian@ercot.com::97a5e06f-dcce-4865-81e8-0938001369e7" providerId="AD" clId="Web-{A04EA0D2-B7A7-43D5-B28F-DD00E1C8BF8F}" dt="2023-07-10T18:40:34.576" v="290"/>
      <pc:docMkLst>
        <pc:docMk/>
      </pc:docMkLst>
      <pc:sldChg chg="modSp">
        <pc:chgData name="Yousefian, Mahnoush" userId="S::mahnoush.yousefian@ercot.com::97a5e06f-dcce-4865-81e8-0938001369e7" providerId="AD" clId="Web-{A04EA0D2-B7A7-43D5-B28F-DD00E1C8BF8F}" dt="2023-07-10T18:40:34.576" v="290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A04EA0D2-B7A7-43D5-B28F-DD00E1C8BF8F}" dt="2023-07-10T18:40:34.576" v="29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FA2EEF55-0216-4350-9FD8-45C139A3699F}"/>
    <pc:docChg chg="modSld">
      <pc:chgData name="Chu, Zhengguo" userId="46b45079-141b-4798-8f61-111a7cd7aa1e" providerId="ADAL" clId="{FA2EEF55-0216-4350-9FD8-45C139A3699F}" dt="2023-04-12T23:10:13.675" v="6" actId="1076"/>
      <pc:docMkLst>
        <pc:docMk/>
      </pc:docMkLst>
      <pc:sldChg chg="modSp mod">
        <pc:chgData name="Chu, Zhengguo" userId="46b45079-141b-4798-8f61-111a7cd7aa1e" providerId="ADAL" clId="{FA2EEF55-0216-4350-9FD8-45C139A3699F}" dt="2023-04-12T23:10:13.675" v="6" actId="1076"/>
        <pc:sldMkLst>
          <pc:docMk/>
          <pc:sldMk cId="874353533" sldId="354"/>
        </pc:sldMkLst>
        <pc:spChg chg="mod">
          <ac:chgData name="Chu, Zhengguo" userId="46b45079-141b-4798-8f61-111a7cd7aa1e" providerId="ADAL" clId="{FA2EEF55-0216-4350-9FD8-45C139A3699F}" dt="2023-04-12T23:10:13.675" v="6" actId="1076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Yousefian, Mahnoush" userId="97a5e06f-dcce-4865-81e8-0938001369e7" providerId="ADAL" clId="{53C04F16-5A01-4CE7-A9F8-48F70A4BA8B9}"/>
    <pc:docChg chg="undo custSel modSld">
      <pc:chgData name="Yousefian, Mahnoush" userId="97a5e06f-dcce-4865-81e8-0938001369e7" providerId="ADAL" clId="{53C04F16-5A01-4CE7-A9F8-48F70A4BA8B9}" dt="2023-05-10T20:15:37.267" v="449" actId="255"/>
      <pc:docMkLst>
        <pc:docMk/>
      </pc:docMkLst>
      <pc:sldChg chg="modSp">
        <pc:chgData name="Yousefian, Mahnoush" userId="97a5e06f-dcce-4865-81e8-0938001369e7" providerId="ADAL" clId="{53C04F16-5A01-4CE7-A9F8-48F70A4BA8B9}" dt="2023-05-09T17:52:15.729" v="0"/>
        <pc:sldMkLst>
          <pc:docMk/>
          <pc:sldMk cId="730603795" sldId="260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53C04F16-5A01-4CE7-A9F8-48F70A4BA8B9}" dt="2023-05-09T17:55:03.021" v="8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03.021" v="8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1:49.868" v="25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53C04F16-5A01-4CE7-A9F8-48F70A4BA8B9}" dt="2023-05-09T18:41:49.868" v="25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53C04F16-5A01-4CE7-A9F8-48F70A4BA8B9}" dt="2023-05-10T20:15:14.212" v="447" actId="255"/>
        <pc:sldMkLst>
          <pc:docMk/>
          <pc:sldMk cId="1095794504" sldId="277"/>
        </pc:sldMkLst>
        <pc:spChg chg="mod">
          <ac:chgData name="Yousefian, Mahnoush" userId="97a5e06f-dcce-4865-81e8-0938001369e7" providerId="ADAL" clId="{53C04F16-5A01-4CE7-A9F8-48F70A4BA8B9}" dt="2023-05-10T20:15:14.212" v="447" actId="255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53C04F16-5A01-4CE7-A9F8-48F70A4BA8B9}" dt="2023-05-10T20:12:27.300" v="40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3:53.091" v="269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53C04F16-5A01-4CE7-A9F8-48F70A4BA8B9}" dt="2023-05-09T18:42:53.791" v="26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3:53.091" v="269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53C04F16-5A01-4CE7-A9F8-48F70A4BA8B9}" dt="2023-05-09T18:43:40.845" v="268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19.747" v="429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53C04F16-5A01-4CE7-A9F8-48F70A4BA8B9}" dt="2023-05-10T20:13:19.747" v="42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4:49.372" v="23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38.675" v="446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53C04F16-5A01-4CE7-A9F8-48F70A4BA8B9}" dt="2023-05-10T20:13:38.675" v="446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5:11.960" v="23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53C04F16-5A01-4CE7-A9F8-48F70A4BA8B9}" dt="2023-05-09T18:35:06.037" v="23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5:28.512" v="448" actId="255"/>
        <pc:sldMkLst>
          <pc:docMk/>
          <pc:sldMk cId="1495175290" sldId="352"/>
        </pc:sldMkLst>
        <pc:spChg chg="mod">
          <ac:chgData name="Yousefian, Mahnoush" userId="97a5e06f-dcce-4865-81e8-0938001369e7" providerId="ADAL" clId="{53C04F16-5A01-4CE7-A9F8-48F70A4BA8B9}" dt="2023-05-10T20:15:28.512" v="448" actId="255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28.171" v="56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4:40.447" v="27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53C04F16-5A01-4CE7-A9F8-48F70A4BA8B9}" dt="2023-05-09T18:44:29.864" v="27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4:40.447" v="27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6:55.785" v="32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53C04F16-5A01-4CE7-A9F8-48F70A4BA8B9}" dt="2023-05-09T18:45:38.569" v="2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09T18:46:13.386" v="29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53C04F16-5A01-4CE7-A9F8-48F70A4BA8B9}" dt="2023-05-09T18:46:55.785" v="32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53C04F16-5A01-4CE7-A9F8-48F70A4BA8B9}" dt="2023-05-09T18:45:52.236" v="28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53C04F16-5A01-4CE7-A9F8-48F70A4BA8B9}" dt="2023-05-09T17:54:21.829" v="7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53C04F16-5A01-4CE7-A9F8-48F70A4BA8B9}" dt="2023-05-09T17:54:21.829" v="7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10T20:15:37.267" v="449" actId="255"/>
        <pc:sldMkLst>
          <pc:docMk/>
          <pc:sldMk cId="1731488322" sldId="367"/>
        </pc:sldMkLst>
        <pc:spChg chg="mod">
          <ac:chgData name="Yousefian, Mahnoush" userId="97a5e06f-dcce-4865-81e8-0938001369e7" providerId="ADAL" clId="{53C04F16-5A01-4CE7-A9F8-48F70A4BA8B9}" dt="2023-05-10T20:15:37.267" v="449" actId="255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47.614" v="6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53C04F16-5A01-4CE7-A9F8-48F70A4BA8B9}" dt="2023-05-09T17:57:34.777" v="5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53C04F16-5A01-4CE7-A9F8-48F70A4BA8B9}" dt="2023-05-10T20:09:31.523" v="404"/>
        <pc:sldMkLst>
          <pc:docMk/>
          <pc:sldMk cId="3306108906" sldId="368"/>
        </pc:sldMkLst>
        <pc:spChg chg="mod">
          <ac:chgData name="Yousefian, Mahnoush" userId="97a5e06f-dcce-4865-81e8-0938001369e7" providerId="ADAL" clId="{53C04F16-5A01-4CE7-A9F8-48F70A4BA8B9}" dt="2023-05-10T20:09:31.523" v="404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10T20:09:27.803" v="399" actId="21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22.066" v="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55:10.624" v="398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53C04F16-5A01-4CE7-A9F8-48F70A4BA8B9}" dt="2023-05-09T18:55:10.624" v="398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09T18:53:05.836" v="394" actId="120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53C04F16-5A01-4CE7-A9F8-48F70A4BA8B9}" dt="2023-05-09T18:53:05.836" v="394" actId="12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9E352185-CCD4-41D1-8E9A-2E2ACD1C19E4}"/>
    <pc:docChg chg="undo custSel modSld">
      <pc:chgData name="Kersulis, Jonas" userId="38ec2a83-12fc-4093-8e16-3ee53b6e0485" providerId="ADAL" clId="{9E352185-CCD4-41D1-8E9A-2E2ACD1C19E4}" dt="2023-05-10T20:28:20.609" v="305" actId="1035"/>
      <pc:docMkLst>
        <pc:docMk/>
      </pc:docMkLst>
      <pc:sldChg chg="modSp mod">
        <pc:chgData name="Kersulis, Jonas" userId="38ec2a83-12fc-4093-8e16-3ee53b6e0485" providerId="ADAL" clId="{9E352185-CCD4-41D1-8E9A-2E2ACD1C19E4}" dt="2023-05-10T20:28:20.609" v="305" actId="1035"/>
        <pc:sldMkLst>
          <pc:docMk/>
          <pc:sldMk cId="874353533" sldId="354"/>
        </pc:sldMkLst>
        <pc:spChg chg="mod">
          <ac:chgData name="Kersulis, Jonas" userId="38ec2a83-12fc-4093-8e16-3ee53b6e0485" providerId="ADAL" clId="{9E352185-CCD4-41D1-8E9A-2E2ACD1C19E4}" dt="2023-05-10T20:25:41.170" v="1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9E352185-CCD4-41D1-8E9A-2E2ACD1C19E4}" dt="2023-05-10T20:28:20.609" v="305" actId="1035"/>
          <ac:spMkLst>
            <pc:docMk/>
            <pc:sldMk cId="874353533" sldId="354"/>
            <ac:spMk id="6" creationId="{08908601-C139-4ACB-828A-8FA588D945F5}"/>
          </ac:spMkLst>
        </pc:spChg>
        <pc:picChg chg="mod ord">
          <ac:chgData name="Kersulis, Jonas" userId="38ec2a83-12fc-4093-8e16-3ee53b6e0485" providerId="ADAL" clId="{9E352185-CCD4-41D1-8E9A-2E2ACD1C19E4}" dt="2023-05-10T20:27:56.798" v="275" actId="1035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266AD24E-C0B8-495B-A44C-2BBEFF75EB46}"/>
    <pc:docChg chg="undo custSel modSld">
      <pc:chgData name="Yousefian, Mahnoush" userId="97a5e06f-dcce-4865-81e8-0938001369e7" providerId="ADAL" clId="{266AD24E-C0B8-495B-A44C-2BBEFF75EB46}" dt="2023-07-10T18:04:03.243" v="418" actId="20577"/>
      <pc:docMkLst>
        <pc:docMk/>
      </pc:docMkLst>
      <pc:sldChg chg="modSp">
        <pc:chgData name="Yousefian, Mahnoush" userId="97a5e06f-dcce-4865-81e8-0938001369e7" providerId="ADAL" clId="{266AD24E-C0B8-495B-A44C-2BBEFF75EB46}" dt="2023-07-10T16:53:39.958" v="0"/>
        <pc:sldMkLst>
          <pc:docMk/>
          <pc:sldMk cId="730603795" sldId="260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266AD24E-C0B8-495B-A44C-2BBEFF75EB46}" dt="2023-07-10T17:03:24.128" v="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3:24.128" v="14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6:06.076" v="92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66AD24E-C0B8-495B-A44C-2BBEFF75EB46}" dt="2023-07-10T17:16:06.076" v="92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266AD24E-C0B8-495B-A44C-2BBEFF75EB46}" dt="2023-07-10T17:06:46.755" v="69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266AD24E-C0B8-495B-A44C-2BBEFF75EB46}" dt="2023-07-10T17:06:46.755" v="6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266AD24E-C0B8-495B-A44C-2BBEFF75EB46}" dt="2023-07-10T17:06:07.142" v="4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8:40.206" v="106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266AD24E-C0B8-495B-A44C-2BBEFF75EB46}" dt="2023-07-10T17:18:40.206" v="106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8:05.764" v="9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66AD24E-C0B8-495B-A44C-2BBEFF75EB46}" dt="2023-07-10T17:17:55.300" v="9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1:39.179" v="81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66AD24E-C0B8-495B-A44C-2BBEFF75EB46}" dt="2023-07-10T17:11:10.325" v="80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39.179" v="8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266AD24E-C0B8-495B-A44C-2BBEFF75EB46}" dt="2023-07-10T17:11:56.417" v="83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56.417" v="8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66AD24E-C0B8-495B-A44C-2BBEFF75EB46}" dt="2023-07-10T17:11:50.900" v="82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66AD24E-C0B8-495B-A44C-2BBEFF75EB46}" dt="2023-07-10T17:09:25.064" v="7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25.064" v="7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9:54.792" v="12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66AD24E-C0B8-495B-A44C-2BBEFF75EB46}" dt="2023-07-10T17:19:43.957" v="12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9:54.792" v="12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21:46.366" v="16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66AD24E-C0B8-495B-A44C-2BBEFF75EB46}" dt="2023-07-10T17:21:05.742" v="143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21:35.164" v="157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66AD24E-C0B8-495B-A44C-2BBEFF75EB46}" dt="2023-07-10T17:21:46.366" v="16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266AD24E-C0B8-495B-A44C-2BBEFF75EB46}" dt="2023-07-10T17:20:22.515" v="13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1:05.108" v="13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266AD24E-C0B8-495B-A44C-2BBEFF75EB46}" dt="2023-07-10T17:01:05.108" v="13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266AD24E-C0B8-495B-A44C-2BBEFF75EB46}" dt="2023-07-10T17:09:49.511" v="72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49.511" v="72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66AD24E-C0B8-495B-A44C-2BBEFF75EB46}" dt="2023-07-10T17:09:37.239" v="71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5:21.032" v="42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04:46.099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5:21.032" v="42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8:02:41.667" v="393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66AD24E-C0B8-495B-A44C-2BBEFF75EB46}" dt="2023-07-10T18:02:41.667" v="393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66AD24E-C0B8-495B-A44C-2BBEFF75EB46}" dt="2023-07-10T18:04:03.243" v="418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66AD24E-C0B8-495B-A44C-2BBEFF75EB46}" dt="2023-07-10T18:04:03.243" v="41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CE847FA4-BB7A-4ED8-9143-12C17A6CD238}"/>
    <pc:docChg chg="modSld">
      <pc:chgData name="Yousefian, Mahnoush" userId="S::mahnoush.yousefian@ercot.com::97a5e06f-dcce-4865-81e8-0938001369e7" providerId="AD" clId="Web-{CE847FA4-BB7A-4ED8-9143-12C17A6CD238}" dt="2023-07-10T18:38:05.300" v="15"/>
      <pc:docMkLst>
        <pc:docMk/>
      </pc:docMkLst>
      <pc:sldChg chg="modSp">
        <pc:chgData name="Yousefian, Mahnoush" userId="S::mahnoush.yousefian@ercot.com::97a5e06f-dcce-4865-81e8-0938001369e7" providerId="AD" clId="Web-{CE847FA4-BB7A-4ED8-9143-12C17A6CD238}" dt="2023-07-10T18:38:05.300" v="15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CE847FA4-BB7A-4ED8-9143-12C17A6CD238}" dt="2023-07-10T18:38:05.300" v="15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734DEE28-62F4-444F-8279-CB885AEAC576}"/>
    <pc:docChg chg="undo custSel modSld">
      <pc:chgData name="Yousefian, Mahnoush" userId="97a5e06f-dcce-4865-81e8-0938001369e7" providerId="ADAL" clId="{734DEE28-62F4-444F-8279-CB885AEAC576}" dt="2023-04-07T17:05:43.204" v="382" actId="20577"/>
      <pc:docMkLst>
        <pc:docMk/>
      </pc:docMkLst>
      <pc:sldChg chg="modSp mod">
        <pc:chgData name="Yousefian, Mahnoush" userId="97a5e06f-dcce-4865-81e8-0938001369e7" providerId="ADAL" clId="{734DEE28-62F4-444F-8279-CB885AEAC576}" dt="2023-04-07T15:51:00.258" v="1"/>
        <pc:sldMkLst>
          <pc:docMk/>
          <pc:sldMk cId="730603795" sldId="260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734DEE28-62F4-444F-8279-CB885AEAC576}" dt="2023-04-07T15:53:25.499" v="4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5:53:25.499" v="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3:19.041" v="22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734DEE28-62F4-444F-8279-CB885AEAC576}" dt="2023-04-07T16:33:19.041" v="22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734DEE28-62F4-444F-8279-CB885AEAC576}" dt="2023-04-07T16:12:03.844" v="175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734DEE28-62F4-444F-8279-CB885AEAC576}" dt="2023-04-07T16:11:46.486" v="17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734DEE28-62F4-444F-8279-CB885AEAC576}" dt="2023-04-07T16:12:03.844" v="175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6:01.340" v="235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734DEE28-62F4-444F-8279-CB885AEAC576}" dt="2023-04-07T16:34:51.306" v="23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6:01.340" v="23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734DEE28-62F4-444F-8279-CB885AEAC576}" dt="2023-04-07T16:35:51.753" v="23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24:59.130" v="2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734DEE28-62F4-444F-8279-CB885AEAC576}" dt="2023-04-07T16:24:39.851" v="2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4:59.130" v="2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734DEE28-62F4-444F-8279-CB885AEAC576}" dt="2023-04-07T16:25:27.042" v="2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5:27.042" v="2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734DEE28-62F4-444F-8279-CB885AEAC576}" dt="2023-04-07T16:25:22.266" v="2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Yousefian, Mahnoush" userId="97a5e06f-dcce-4865-81e8-0938001369e7" providerId="ADAL" clId="{734DEE28-62F4-444F-8279-CB885AEAC576}" dt="2023-04-07T16:21:20.013" v="182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495175290" sldId="352"/>
            <ac:spMk id="2" creationId="{00000000-0000-0000-0000-000000000000}"/>
          </ac:spMkLst>
        </pc:spChg>
        <pc:picChg chg="add del mod">
          <ac:chgData name="Yousefian, Mahnoush" userId="97a5e06f-dcce-4865-81e8-0938001369e7" providerId="ADAL" clId="{734DEE28-62F4-444F-8279-CB885AEAC576}" dt="2023-04-07T16:21:20.013" v="18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7:56.682" v="252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734DEE28-62F4-444F-8279-CB885AEAC576}" dt="2023-04-07T16:37:33.392" v="25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7:56.682" v="25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58:28.009" v="366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734DEE28-62F4-444F-8279-CB885AEAC576}" dt="2023-04-07T16:41:03.394" v="25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734DEE28-62F4-444F-8279-CB885AEAC576}" dt="2023-04-07T16:41:52.642" v="27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734DEE28-62F4-444F-8279-CB885AEAC576}" dt="2023-04-07T16:58:28.009" v="366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734DEE28-62F4-444F-8279-CB885AEAC576}" dt="2023-04-07T16:38:38.393" v="25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734DEE28-62F4-444F-8279-CB885AEAC576}" dt="2023-04-07T15:52:51.039" v="42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734DEE28-62F4-444F-8279-CB885AEAC576}" dt="2023-04-07T15:52:51.039" v="42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734DEE28-62F4-444F-8279-CB885AEAC576}" dt="2023-04-07T16:23:10.224" v="184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3:10.224" v="18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734DEE28-62F4-444F-8279-CB885AEAC576}" dt="2023-04-07T16:22:34.786" v="18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734DEE28-62F4-444F-8279-CB885AEAC576}" dt="2023-04-07T16:09:36.692" v="7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734DEE28-62F4-444F-8279-CB885AEAC576}" dt="2023-04-07T16:09:05.704" v="7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09:36.692" v="7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7:05:39.164" v="380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734DEE28-62F4-444F-8279-CB885AEAC576}" dt="2023-04-07T17:05:39.164" v="380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734DEE28-62F4-444F-8279-CB885AEAC576}" dt="2023-04-07T17:05:43.204" v="382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734DEE28-62F4-444F-8279-CB885AEAC576}" dt="2023-04-07T17:05:43.204" v="3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EFE64A76-D0B2-4EEF-8BA0-9782192F39B0}"/>
    <pc:docChg chg="modSld">
      <pc:chgData name="Yousefian, Mahnoush" userId="S::mahnoush.yousefian@ercot.com::97a5e06f-dcce-4865-81e8-0938001369e7" providerId="AD" clId="Web-{EFE64A76-D0B2-4EEF-8BA0-9782192F39B0}" dt="2023-04-12T19:05:33.636" v="0" actId="20577"/>
      <pc:docMkLst>
        <pc:docMk/>
      </pc:docMkLst>
      <pc:sldChg chg="modSp">
        <pc:chgData name="Yousefian, Mahnoush" userId="S::mahnoush.yousefian@ercot.com::97a5e06f-dcce-4865-81e8-0938001369e7" providerId="AD" clId="Web-{EFE64A76-D0B2-4EEF-8BA0-9782192F39B0}" dt="2023-04-12T19:05:33.636" v="0" actId="20577"/>
        <pc:sldMkLst>
          <pc:docMk/>
          <pc:sldMk cId="874353533" sldId="354"/>
        </pc:sldMkLst>
        <pc:spChg chg="mod">
          <ac:chgData name="Yousefian, Mahnoush" userId="S::mahnoush.yousefian@ercot.com::97a5e06f-dcce-4865-81e8-0938001369e7" providerId="AD" clId="Web-{EFE64A76-D0B2-4EEF-8BA0-9782192F39B0}" dt="2023-04-12T19:05:33.636" v="0" actId="20577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June 2023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June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When Resources did not successfully opt out, there were 5.9 effective Resource-hours for which the Resource was dispatched above its LDL.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2.5 of these Resource-hours, the LMP for the RUC-instructed Resource was above the RUC offer floor.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3.3 of these Resource-hours, the LMP for the RUC-instructed Resource was below the RUC offer floor.</a:t>
            </a:r>
          </a:p>
          <a:p>
            <a:pPr lvl="2"/>
            <a:r>
              <a:rPr lang="en-US" sz="140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 in June 2023.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June 2023 had a total of 143.03 RTORDPA hours with an average value of $0.81/MWh.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5" y="3581400"/>
            <a:ext cx="5946348" cy="26758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9" y="911314"/>
            <a:ext cx="5933512" cy="26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3" y="822280"/>
            <a:ext cx="8229589" cy="5349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June 2023</a:t>
            </a:r>
            <a:br>
              <a:rPr lang="en-US" sz="2400"/>
            </a:br>
            <a:r>
              <a:rPr lang="en-US" sz="1400"/>
              <a:t>OD 6/20 had the highest daily time-weighted average RTORDPA: $4.93/MWh.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60" y="994548"/>
            <a:ext cx="7413160" cy="518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June 2023, the total </a:t>
            </a:r>
            <a:r>
              <a:rPr lang="en-US" sz="1400" err="1"/>
              <a:t>Clawback</a:t>
            </a:r>
            <a:r>
              <a:rPr lang="en-US" sz="1400"/>
              <a:t> charge was $0.149M.  The total Make-Whole payment was $0.601M,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105524" y="6117711"/>
            <a:ext cx="59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$0.601M in Make-Whole paid out in June 2023, $3.25 was uplifted to load due to rounding.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 Short Charges.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207150" y="6545719"/>
            <a:ext cx="163774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July 10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07335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July 10,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-1,474,085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-4,540,116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-6,014,201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-1,282,874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-8,558,242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-9,841,116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-3,464,254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-9,809,538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-13,273,792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-4,666,217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-4,139,983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-8,806,200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-851,291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-37,747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-2,785,833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-3,674,871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-809,352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-4,855,881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-5,665,233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-1,479,207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-9,288,953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-10,768,159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-141,639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-59,381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-201,020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71313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July 10,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12,379 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12,379 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6,500,951 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-1,255,520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5,245,432 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985,985 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-876,395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109,590 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364,507 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-156,692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207,814 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544,601 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-16,449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-448,264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79,887 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951,568 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-262,845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688,723 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148,277 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-148,277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835,738 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-6,526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829,212 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158,319 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 -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158,319 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179,783 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179,783 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53,643 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53,643 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426,519 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 -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426,519 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149,347 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 -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149,347 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3530"/>
              </p:ext>
            </p:extLst>
          </p:nvPr>
        </p:nvGraphicFramePr>
        <p:xfrm>
          <a:off x="1257300" y="1418551"/>
          <a:ext cx="660654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354.8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323.8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340.0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309.1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48.5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123.5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40.7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51.6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41.5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158.7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205.5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153.8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RUCs in June 2023 were primarily driven by system-wide capacity concerns.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8" y="1219200"/>
            <a:ext cx="7479496" cy="41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June 2023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>
                <a:solidFill>
                  <a:schemeClr val="tx2"/>
                </a:solidFill>
              </a:rPr>
              <a:t>340.0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 b="0" i="0" u="none" strike="noStrike" kern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330.3 </a:t>
            </a:r>
            <a:r>
              <a:rPr lang="en-US" sz="1600">
                <a:solidFill>
                  <a:schemeClr val="tx2"/>
                </a:solidFill>
              </a:rPr>
              <a:t>hours (97.13%) for capacity concerns.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9.8 hours (2.87%) for congestion concerns. 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6" y="2339688"/>
            <a:ext cx="8347917" cy="37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7" y="1001865"/>
            <a:ext cx="7516518" cy="52622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June 2023 had a total of 309.1 non-opt-out effective Resource-hours (90.91%) and 30.9 opt-out effective Resource-hours (9.09%).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June 2023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2" y="772510"/>
            <a:ext cx="7588766" cy="53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June 2023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3" cy="3456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5" cy="3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June 2023, the mean age of RUC-committed Resources was 51.3 years for Non-Opt-Out Resource-hours and 55.8 years for Opt-Out Resource-hours without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4" y="1318763"/>
            <a:ext cx="7390867" cy="45681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4" y="3525326"/>
            <a:ext cx="6033568" cy="2715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10" y="874582"/>
            <a:ext cx="6035339" cy="2716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Most RUC-Committed Resources in June 2023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04645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51091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44D0A-2DFF-4E1F-B6C4-B007DD6D507C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RUCs in June 2023 were primarily driven by system-wide capacity concerns. </vt:lpstr>
      <vt:lpstr>RUC Instruction Reasons in June 2023 </vt:lpstr>
      <vt:lpstr>Non-opt-out and Opt-out Totals: Last 13 Months June 2023 had a total of 309.1 non-opt-out effective Resource-hours (90.91%) and 30.9 opt-out effective Resource-hours (9.09%).</vt:lpstr>
      <vt:lpstr>Non-opt-out and Opt-out Totals: June 2023   </vt:lpstr>
      <vt:lpstr>RUC Lead Time Margin: June 2023 </vt:lpstr>
      <vt:lpstr>Average Resource Age: Last 13 Months In June 2023, the mean age of RUC-committed Resources was 51.3 years for Non-Opt-Out Resource-hours and 55.8 years for Opt-Out Resource-hours without DAM Commitments.</vt:lpstr>
      <vt:lpstr>Age Category: Last 13 Months Most RUC-Committed Resources in June 2023 were older than 40 years.</vt:lpstr>
      <vt:lpstr>RUC-Instructed Resource Dispatch above LDL</vt:lpstr>
      <vt:lpstr>Reliability Deployment Price Adder: Last 13 Months June 2023 had a total of 143.03 RTORDPA hours with an average value of $0.81/MWh. </vt:lpstr>
      <vt:lpstr>Reliability Deployment Price Adder: June 2023 OD 6/20 had the highest daily time-weighted average RTORDPA: $4.93/MWh.</vt:lpstr>
      <vt:lpstr>RUC Clawback, Make-Whole, and Shortfall For June 2023, the total Clawback charge was $0.149M.  The total Make-Whole payment was $0.601M,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2023-07-10T18:40:47Z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