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310" r:id="rId2"/>
    <p:sldId id="321" r:id="rId3"/>
    <p:sldId id="316" r:id="rId4"/>
    <p:sldId id="317" r:id="rId5"/>
    <p:sldId id="318" r:id="rId6"/>
    <p:sldId id="315" r:id="rId7"/>
    <p:sldId id="319" r:id="rId8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A50021"/>
    <a:srgbClr val="860038"/>
    <a:srgbClr val="717073"/>
    <a:srgbClr val="007698"/>
    <a:srgbClr val="EF3E42"/>
    <a:srgbClr val="003D83"/>
    <a:srgbClr val="49A9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891" autoAdjust="0"/>
    <p:restoredTop sz="89339" autoAdjust="0"/>
  </p:normalViewPr>
  <p:slideViewPr>
    <p:cSldViewPr snapToGrid="0" snapToObjects="1">
      <p:cViewPr varScale="1">
        <p:scale>
          <a:sx n="52" d="100"/>
          <a:sy n="52" d="100"/>
        </p:scale>
        <p:origin x="77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077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66" tIns="46583" rIns="93166" bIns="4658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6434"/>
          </a:xfrm>
          <a:prstGeom prst="rect">
            <a:avLst/>
          </a:prstGeom>
        </p:spPr>
        <p:txBody>
          <a:bodyPr vert="horz" lIns="93166" tIns="46583" rIns="93166" bIns="46583" rtlCol="0"/>
          <a:lstStyle>
            <a:lvl1pPr algn="r">
              <a:defRPr sz="1200"/>
            </a:lvl1pPr>
          </a:lstStyle>
          <a:p>
            <a:fld id="{37E168A8-B0E7-47E6-B258-D2727EE05049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8"/>
            <a:ext cx="3037840" cy="466433"/>
          </a:xfrm>
          <a:prstGeom prst="rect">
            <a:avLst/>
          </a:prstGeom>
        </p:spPr>
        <p:txBody>
          <a:bodyPr vert="horz" lIns="93166" tIns="46583" rIns="93166" bIns="4658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9" y="8829968"/>
            <a:ext cx="3037840" cy="466433"/>
          </a:xfrm>
          <a:prstGeom prst="rect">
            <a:avLst/>
          </a:prstGeom>
        </p:spPr>
        <p:txBody>
          <a:bodyPr vert="horz" lIns="93166" tIns="46583" rIns="93166" bIns="46583" rtlCol="0" anchor="b"/>
          <a:lstStyle>
            <a:lvl1pPr algn="r">
              <a:defRPr sz="1200"/>
            </a:lvl1pPr>
          </a:lstStyle>
          <a:p>
            <a:fld id="{C0841505-3048-4FD1-9820-410E763BC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8606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66" tIns="46583" rIns="93166" bIns="46583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6434"/>
          </a:xfrm>
          <a:prstGeom prst="rect">
            <a:avLst/>
          </a:prstGeom>
        </p:spPr>
        <p:txBody>
          <a:bodyPr vert="horz" lIns="93166" tIns="46583" rIns="93166" bIns="46583" rtlCol="0"/>
          <a:lstStyle>
            <a:lvl1pPr algn="r">
              <a:defRPr sz="1200"/>
            </a:lvl1pPr>
          </a:lstStyle>
          <a:p>
            <a:fld id="{C9C1C0E3-AFF0-B540-BDA0-8122F751C8D9}" type="datetimeFigureOut">
              <a:rPr lang="en-US" smtClean="0"/>
              <a:t>10/19/2023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6" tIns="46583" rIns="93166" bIns="46583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3"/>
            <a:ext cx="5608320" cy="3660458"/>
          </a:xfrm>
          <a:prstGeom prst="rect">
            <a:avLst/>
          </a:prstGeom>
        </p:spPr>
        <p:txBody>
          <a:bodyPr vert="horz" lIns="93166" tIns="46583" rIns="93166" bIns="4658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3037840" cy="466433"/>
          </a:xfrm>
          <a:prstGeom prst="rect">
            <a:avLst/>
          </a:prstGeom>
        </p:spPr>
        <p:txBody>
          <a:bodyPr vert="horz" lIns="93166" tIns="46583" rIns="93166" bIns="46583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8"/>
            <a:ext cx="3037840" cy="466433"/>
          </a:xfrm>
          <a:prstGeom prst="rect">
            <a:avLst/>
          </a:prstGeom>
        </p:spPr>
        <p:txBody>
          <a:bodyPr vert="horz" lIns="93166" tIns="46583" rIns="93166" bIns="46583" rtlCol="0" anchor="b"/>
          <a:lstStyle>
            <a:lvl1pPr algn="r">
              <a:defRPr sz="1200"/>
            </a:lvl1pPr>
          </a:lstStyle>
          <a:p>
            <a:fld id="{F690CC79-1C0C-F642-A258-1ED897B181D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23619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90CC79-1C0C-F642-A258-1ED897B181D2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6155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90CC79-1C0C-F642-A258-1ED897B181D2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36930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90CC79-1C0C-F642-A258-1ED897B181D2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72553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90CC79-1C0C-F642-A258-1ED897B181D2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91320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90CC79-1C0C-F642-A258-1ED897B181D2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42779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90CC79-1C0C-F642-A258-1ED897B181D2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46035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90CC79-1C0C-F642-A258-1ED897B181D2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99216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Image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3F4AB7F2-335F-5C41-95A0-763AF01D40FB}"/>
              </a:ext>
            </a:extLst>
          </p:cNvPr>
          <p:cNvSpPr txBox="1"/>
          <p:nvPr userDrawn="1"/>
        </p:nvSpPr>
        <p:spPr>
          <a:xfrm>
            <a:off x="0" y="6479619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i="1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Confidential – For internal purposes only</a:t>
            </a:r>
            <a:endParaRPr lang="en-US" sz="1000" kern="1200" dirty="0">
              <a:solidFill>
                <a:schemeClr val="bg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92E86F6-6F17-8544-B84F-D91A1E61098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09601" y="2672079"/>
            <a:ext cx="10744199" cy="2311560"/>
          </a:xfrm>
        </p:spPr>
        <p:txBody>
          <a:bodyPr anchor="b">
            <a:normAutofit/>
          </a:bodyPr>
          <a:lstStyle>
            <a:lvl1pPr algn="l">
              <a:defRPr sz="4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34A80C-A052-BE4E-86B4-E3EE2F3F8C7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09601" y="4986100"/>
            <a:ext cx="10744199" cy="330675"/>
          </a:xfrm>
        </p:spPr>
        <p:txBody>
          <a:bodyPr>
            <a:normAutofit/>
          </a:bodyPr>
          <a:lstStyle>
            <a:lvl1pPr marL="0" indent="0" algn="l">
              <a:buNone/>
              <a:defRPr sz="1700" b="1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1" name="Text Placeholder 9">
            <a:extLst>
              <a:ext uri="{FF2B5EF4-FFF2-40B4-BE49-F238E27FC236}">
                <a16:creationId xmlns:a16="http://schemas.microsoft.com/office/drawing/2014/main" id="{CCAF4479-7C01-B641-A207-78086E89E2E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91672" y="5699227"/>
            <a:ext cx="6104964" cy="392112"/>
          </a:xfrm>
        </p:spPr>
        <p:txBody>
          <a:bodyPr>
            <a:normAutofit/>
          </a:bodyPr>
          <a:lstStyle>
            <a:lvl1pPr>
              <a:defRPr sz="15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Date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B8C52F44-F800-1E4F-8855-47A356E2DF7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91672" y="6079372"/>
            <a:ext cx="6104964" cy="392112"/>
          </a:xfrm>
        </p:spPr>
        <p:txBody>
          <a:bodyPr>
            <a:normAutofit/>
          </a:bodyPr>
          <a:lstStyle>
            <a:lvl1pPr>
              <a:defRPr sz="15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Presenter</a:t>
            </a:r>
          </a:p>
        </p:txBody>
      </p:sp>
    </p:spTree>
    <p:extLst>
      <p:ext uri="{BB962C8B-B14F-4D97-AF65-F5344CB8AC3E}">
        <p14:creationId xmlns:p14="http://schemas.microsoft.com/office/powerpoint/2010/main" val="2267441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 with Image 0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932E5B34-75E3-A840-B202-AE4D88217B7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524" y="0"/>
            <a:ext cx="12188952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4951893-7B85-2741-B347-04B5FBD3094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78362" y="4734054"/>
            <a:ext cx="7128068" cy="826771"/>
          </a:xfrm>
        </p:spPr>
        <p:txBody>
          <a:bodyPr anchor="b">
            <a:normAutofit/>
          </a:bodyPr>
          <a:lstStyle>
            <a:lvl1pPr algn="r">
              <a:defRPr sz="4200">
                <a:solidFill>
                  <a:srgbClr val="007698"/>
                </a:solidFill>
              </a:defRPr>
            </a:lvl1pPr>
          </a:lstStyle>
          <a:p>
            <a:r>
              <a:rPr lang="en-US" dirty="0"/>
              <a:t>EDIT DIVIDER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4963FB-3B93-7140-A553-6B16264751B6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4378360" y="5530003"/>
            <a:ext cx="7128069" cy="579966"/>
          </a:xfrm>
        </p:spPr>
        <p:txBody>
          <a:bodyPr>
            <a:normAutofit/>
          </a:bodyPr>
          <a:lstStyle>
            <a:lvl1pPr marL="0" indent="0" algn="r">
              <a:buNone/>
              <a:defRPr sz="1600" b="1">
                <a:solidFill>
                  <a:srgbClr val="007698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SUBTITLE TEXT HERE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0FEF30B-168A-4A4E-A97F-F8A291B1F4D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582130" y="4274046"/>
            <a:ext cx="3924300" cy="339565"/>
          </a:xfrm>
        </p:spPr>
        <p:txBody>
          <a:bodyPr>
            <a:normAutofit/>
          </a:bodyPr>
          <a:lstStyle>
            <a:lvl1pPr algn="r">
              <a:defRPr sz="1400" b="0">
                <a:solidFill>
                  <a:srgbClr val="717073"/>
                </a:solidFill>
              </a:defRPr>
            </a:lvl1pPr>
            <a:lvl2pPr marL="11113" indent="0">
              <a:buNone/>
              <a:defRPr/>
            </a:lvl2pPr>
          </a:lstStyle>
          <a:p>
            <a:pPr lvl="0"/>
            <a:r>
              <a:rPr lang="en-US" dirty="0"/>
              <a:t>SECTION #</a:t>
            </a:r>
          </a:p>
        </p:txBody>
      </p:sp>
    </p:spTree>
    <p:extLst>
      <p:ext uri="{BB962C8B-B14F-4D97-AF65-F5344CB8AC3E}">
        <p14:creationId xmlns:p14="http://schemas.microsoft.com/office/powerpoint/2010/main" val="1106776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17F624-FA5A-5E44-91EF-D98B80CB76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640080"/>
            <a:ext cx="10244447" cy="641267"/>
          </a:xfrm>
        </p:spPr>
        <p:txBody>
          <a:bodyPr anchor="t" anchorCtr="0">
            <a:normAutofit/>
          </a:bodyPr>
          <a:lstStyle>
            <a:lvl1pPr>
              <a:defRPr sz="3000" b="0">
                <a:solidFill>
                  <a:srgbClr val="007698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DCC4DA-646E-6C4D-88F0-C0C3E1397D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1371600"/>
            <a:ext cx="10972799" cy="4754880"/>
          </a:xfrm>
        </p:spPr>
        <p:txBody>
          <a:bodyPr/>
          <a:lstStyle>
            <a:lvl1pPr>
              <a:defRPr sz="1600"/>
            </a:lvl1pPr>
            <a:lvl2pPr>
              <a:buClr>
                <a:srgbClr val="007698"/>
              </a:buClr>
              <a:defRPr sz="1600"/>
            </a:lvl2pPr>
            <a:lvl3pPr>
              <a:buClr>
                <a:srgbClr val="007698"/>
              </a:buClr>
              <a:defRPr sz="1600">
                <a:solidFill>
                  <a:srgbClr val="717073"/>
                </a:solidFill>
              </a:defRPr>
            </a:lvl3pPr>
            <a:lvl4pPr>
              <a:buClr>
                <a:srgbClr val="007698"/>
              </a:buClr>
              <a:defRPr sz="1600">
                <a:solidFill>
                  <a:srgbClr val="717073"/>
                </a:solidFill>
              </a:defRPr>
            </a:lvl4pPr>
            <a:lvl5pPr>
              <a:buClr>
                <a:srgbClr val="007698"/>
              </a:buClr>
              <a:defRPr sz="1600">
                <a:solidFill>
                  <a:srgbClr val="717073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8EF9ED-23CB-E647-B8B9-1546428241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FDA270-0AE5-874F-AC96-CBCC8B124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616CF-C9AA-AD44-BBB6-8180664C3BE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A277192B-F444-8E46-910E-47EF8E49DE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12242" y="6300364"/>
            <a:ext cx="61049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lnSpc>
                <a:spcPct val="150000"/>
              </a:lnSpc>
              <a:defRPr lang="en-US" sz="700" i="1" smtClean="0">
                <a:effectLst/>
              </a:defRPr>
            </a:lvl1pPr>
          </a:lstStyle>
          <a:p>
            <a:r>
              <a:rPr lang="en-US" sz="1000" dirty="0"/>
              <a:t>Presentation title</a:t>
            </a:r>
          </a:p>
          <a:p>
            <a:r>
              <a:rPr lang="en-US" dirty="0"/>
              <a:t>©2021 Oncor Electric Delivery Company LLC. All rights reserved.                  Confidential – For internal purposes only</a:t>
            </a:r>
          </a:p>
        </p:txBody>
      </p:sp>
    </p:spTree>
    <p:extLst>
      <p:ext uri="{BB962C8B-B14F-4D97-AF65-F5344CB8AC3E}">
        <p14:creationId xmlns:p14="http://schemas.microsoft.com/office/powerpoint/2010/main" val="3121584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7B3DF7-8F53-DC4F-9A46-C6C4711AAE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640080"/>
            <a:ext cx="10244447" cy="641861"/>
          </a:xfrm>
        </p:spPr>
        <p:txBody>
          <a:bodyPr anchor="t" anchorCtr="0">
            <a:normAutofit/>
          </a:bodyPr>
          <a:lstStyle>
            <a:lvl1pPr>
              <a:defRPr sz="3000" b="0">
                <a:solidFill>
                  <a:srgbClr val="007698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6DC2FB-9B4A-6F40-B191-612D3C0845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" y="1371599"/>
            <a:ext cx="5410200" cy="475488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buClr>
                <a:srgbClr val="007698"/>
              </a:buClr>
              <a:defRPr sz="1600"/>
            </a:lvl2pPr>
            <a:lvl3pPr>
              <a:buClr>
                <a:srgbClr val="007698"/>
              </a:buClr>
              <a:defRPr sz="1600"/>
            </a:lvl3pPr>
            <a:lvl4pPr>
              <a:buClr>
                <a:srgbClr val="007698"/>
              </a:buClr>
              <a:defRPr sz="1600"/>
            </a:lvl4pPr>
            <a:lvl5pPr>
              <a:buClr>
                <a:srgbClr val="007698"/>
              </a:buCl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B375C0-57EC-144C-95E3-21A9BBFAC1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371600"/>
            <a:ext cx="5410198" cy="475488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buClr>
                <a:srgbClr val="007698"/>
              </a:buClr>
              <a:defRPr sz="1600"/>
            </a:lvl2pPr>
            <a:lvl3pPr>
              <a:buClr>
                <a:srgbClr val="007698"/>
              </a:buClr>
              <a:defRPr sz="1600"/>
            </a:lvl3pPr>
            <a:lvl4pPr>
              <a:buClr>
                <a:srgbClr val="007698"/>
              </a:buClr>
              <a:defRPr sz="1600"/>
            </a:lvl4pPr>
            <a:lvl5pPr>
              <a:buClr>
                <a:srgbClr val="007698"/>
              </a:buCl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5C3741-18B2-CB40-B848-B5DA4CF6DE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5E9F88-4833-3D41-9BC1-03895FBF71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616CF-C9AA-AD44-BBB6-8180664C3BE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B5BE1267-3EAE-7C40-AD76-EABB5DD4A751}"/>
              </a:ext>
            </a:extLst>
          </p:cNvPr>
          <p:cNvSpPr>
            <a:spLocks noGrp="1"/>
          </p:cNvSpPr>
          <p:nvPr>
            <p:ph type="dt" sz="half" idx="13"/>
          </p:nvPr>
        </p:nvSpPr>
        <p:spPr>
          <a:xfrm>
            <a:off x="712242" y="6300364"/>
            <a:ext cx="61049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lnSpc>
                <a:spcPct val="150000"/>
              </a:lnSpc>
              <a:defRPr lang="en-US" sz="700" i="1" smtClean="0">
                <a:effectLst/>
              </a:defRPr>
            </a:lvl1pPr>
          </a:lstStyle>
          <a:p>
            <a:r>
              <a:rPr lang="en-US" sz="1000" dirty="0"/>
              <a:t>Presentation title</a:t>
            </a:r>
          </a:p>
          <a:p>
            <a:r>
              <a:rPr lang="en-US" dirty="0"/>
              <a:t>©2021 Oncor Electric Delivery Company LLC. All rights reserved.                  Confidential – For internal purposes only</a:t>
            </a:r>
          </a:p>
        </p:txBody>
      </p:sp>
    </p:spTree>
    <p:extLst>
      <p:ext uri="{BB962C8B-B14F-4D97-AF65-F5344CB8AC3E}">
        <p14:creationId xmlns:p14="http://schemas.microsoft.com/office/powerpoint/2010/main" val="4028896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41FBEE-5FA1-314C-84CF-DADF2FF9B7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2" y="640080"/>
            <a:ext cx="10244446" cy="692786"/>
          </a:xfrm>
        </p:spPr>
        <p:txBody>
          <a:bodyPr anchor="t" anchorCtr="0">
            <a:normAutofit/>
          </a:bodyPr>
          <a:lstStyle>
            <a:lvl1pPr>
              <a:defRPr sz="3000" b="0">
                <a:solidFill>
                  <a:srgbClr val="007698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700C73-F27B-6546-B67F-5E7EA8B00F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2" y="1371600"/>
            <a:ext cx="5387974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B02AF4-60C7-134F-BD6E-8677FF812B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2" y="2254249"/>
            <a:ext cx="5387974" cy="3935413"/>
          </a:xfrm>
        </p:spPr>
        <p:txBody>
          <a:bodyPr/>
          <a:lstStyle>
            <a:lvl1pPr>
              <a:defRPr sz="1600"/>
            </a:lvl1pPr>
            <a:lvl2pPr>
              <a:buClr>
                <a:srgbClr val="007698"/>
              </a:buClr>
              <a:defRPr sz="1600"/>
            </a:lvl2pPr>
            <a:lvl3pPr>
              <a:buClr>
                <a:srgbClr val="007698"/>
              </a:buClr>
              <a:defRPr sz="1600"/>
            </a:lvl3pPr>
            <a:lvl4pPr>
              <a:buClr>
                <a:srgbClr val="007698"/>
              </a:buClr>
              <a:defRPr sz="1600"/>
            </a:lvl4pPr>
            <a:lvl5pPr>
              <a:buClr>
                <a:srgbClr val="007698"/>
              </a:buCl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CE8844A-4D95-8B4F-9757-5BD5164004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371600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9D50D96-349B-4F4A-A8B8-F2D783E366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254250"/>
            <a:ext cx="5183188" cy="3935412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buClr>
                <a:srgbClr val="007698"/>
              </a:buClr>
              <a:defRPr sz="1600"/>
            </a:lvl2pPr>
            <a:lvl3pPr>
              <a:buClr>
                <a:srgbClr val="007698"/>
              </a:buClr>
              <a:defRPr sz="1600"/>
            </a:lvl3pPr>
            <a:lvl4pPr>
              <a:buClr>
                <a:srgbClr val="007698"/>
              </a:buClr>
              <a:defRPr sz="1600"/>
            </a:lvl4pPr>
            <a:lvl5pPr>
              <a:buClr>
                <a:srgbClr val="007698"/>
              </a:buCl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D18C384-AE99-9749-A721-BF19E22D0E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979364E-247E-3349-88E0-C87E4E99DD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616CF-C9AA-AD44-BBB6-8180664C3BE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4E31C54F-19E5-B642-AEBC-A5A2752008F8}"/>
              </a:ext>
            </a:extLst>
          </p:cNvPr>
          <p:cNvSpPr>
            <a:spLocks noGrp="1"/>
          </p:cNvSpPr>
          <p:nvPr>
            <p:ph type="dt" sz="half" idx="13"/>
          </p:nvPr>
        </p:nvSpPr>
        <p:spPr>
          <a:xfrm>
            <a:off x="712242" y="6300364"/>
            <a:ext cx="61049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lnSpc>
                <a:spcPct val="150000"/>
              </a:lnSpc>
              <a:defRPr lang="en-US" sz="700" i="1" smtClean="0">
                <a:effectLst/>
              </a:defRPr>
            </a:lvl1pPr>
          </a:lstStyle>
          <a:p>
            <a:r>
              <a:rPr lang="en-US" sz="1000" dirty="0"/>
              <a:t>Presentation title</a:t>
            </a:r>
          </a:p>
          <a:p>
            <a:r>
              <a:rPr lang="en-US" dirty="0"/>
              <a:t>©2021 Oncor Electric Delivery Company LLC. All rights reserved.                  Confidential – For internal purposes only</a:t>
            </a:r>
          </a:p>
        </p:txBody>
      </p:sp>
    </p:spTree>
    <p:extLst>
      <p:ext uri="{BB962C8B-B14F-4D97-AF65-F5344CB8AC3E}">
        <p14:creationId xmlns:p14="http://schemas.microsoft.com/office/powerpoint/2010/main" val="2559842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7D4622-68C1-464B-8643-DB971BAE4E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640080"/>
            <a:ext cx="10244447" cy="641861"/>
          </a:xfrm>
        </p:spPr>
        <p:txBody>
          <a:bodyPr anchor="t" anchorCtr="0">
            <a:normAutofit/>
          </a:bodyPr>
          <a:lstStyle>
            <a:lvl1pPr>
              <a:defRPr sz="3000" b="0">
                <a:solidFill>
                  <a:srgbClr val="007698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8836BB4-D4AE-0C47-8D33-E6A5D5C5B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E3F652-7F98-3A47-9F75-C3AB834334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616CF-C9AA-AD44-BBB6-8180664C3BE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1957E547-A0C3-AA4E-9249-2B5EC46D9C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12242" y="6300364"/>
            <a:ext cx="61049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lnSpc>
                <a:spcPct val="150000"/>
              </a:lnSpc>
              <a:defRPr lang="en-US" sz="700" i="1" smtClean="0">
                <a:effectLst/>
              </a:defRPr>
            </a:lvl1pPr>
          </a:lstStyle>
          <a:p>
            <a:r>
              <a:rPr lang="en-US" sz="1000" dirty="0"/>
              <a:t>Presentation title</a:t>
            </a:r>
          </a:p>
          <a:p>
            <a:r>
              <a:rPr lang="en-US" dirty="0"/>
              <a:t>©2021 Oncor Electric Delivery Company LLC. All rights reserved.                  Confidential – For internal purposes only</a:t>
            </a:r>
          </a:p>
        </p:txBody>
      </p:sp>
    </p:spTree>
    <p:extLst>
      <p:ext uri="{BB962C8B-B14F-4D97-AF65-F5344CB8AC3E}">
        <p14:creationId xmlns:p14="http://schemas.microsoft.com/office/powerpoint/2010/main" val="1443671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 Image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8D357E16-E70C-D34A-BE6E-EAA50A7F1EF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51" y="858"/>
            <a:ext cx="12188948" cy="685628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92E86F6-6F17-8544-B84F-D91A1E61098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09601" y="2672079"/>
            <a:ext cx="10744199" cy="2311560"/>
          </a:xfrm>
        </p:spPr>
        <p:txBody>
          <a:bodyPr anchor="b">
            <a:normAutofit/>
          </a:bodyPr>
          <a:lstStyle>
            <a:lvl1pPr algn="l">
              <a:defRPr sz="4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34A80C-A052-BE4E-86B4-E3EE2F3F8C7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09601" y="4986100"/>
            <a:ext cx="10744199" cy="330675"/>
          </a:xfrm>
        </p:spPr>
        <p:txBody>
          <a:bodyPr>
            <a:normAutofit/>
          </a:bodyPr>
          <a:lstStyle>
            <a:lvl1pPr marL="0" indent="0" algn="l">
              <a:buNone/>
              <a:defRPr sz="1700" b="1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F4AB7F2-335F-5C41-95A0-763AF01D40FB}"/>
              </a:ext>
            </a:extLst>
          </p:cNvPr>
          <p:cNvSpPr txBox="1"/>
          <p:nvPr userDrawn="1"/>
        </p:nvSpPr>
        <p:spPr>
          <a:xfrm>
            <a:off x="0" y="6479619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i="1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Confidential – For internal purposes only</a:t>
            </a:r>
            <a:endParaRPr lang="en-US" sz="1000" kern="1200" dirty="0">
              <a:solidFill>
                <a:schemeClr val="bg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B8C52F44-F800-1E4F-8855-47A356E2DF7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91672" y="6079372"/>
            <a:ext cx="6104964" cy="392112"/>
          </a:xfrm>
        </p:spPr>
        <p:txBody>
          <a:bodyPr>
            <a:normAutofit/>
          </a:bodyPr>
          <a:lstStyle>
            <a:lvl1pPr>
              <a:defRPr sz="15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Presenter</a:t>
            </a:r>
          </a:p>
        </p:txBody>
      </p:sp>
      <p:sp>
        <p:nvSpPr>
          <p:cNvPr id="11" name="Text Placeholder 9">
            <a:extLst>
              <a:ext uri="{FF2B5EF4-FFF2-40B4-BE49-F238E27FC236}">
                <a16:creationId xmlns:a16="http://schemas.microsoft.com/office/drawing/2014/main" id="{CCAF4479-7C01-B641-A207-78086E89E2E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91672" y="5699227"/>
            <a:ext cx="6104964" cy="392112"/>
          </a:xfrm>
        </p:spPr>
        <p:txBody>
          <a:bodyPr>
            <a:normAutofit/>
          </a:bodyPr>
          <a:lstStyle>
            <a:lvl1pPr>
              <a:defRPr sz="15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3066799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Place Image 0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A9AF9B89-D4DE-CC47-A883-C09B4734731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24" y="857"/>
            <a:ext cx="12188952" cy="685628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92E86F6-6F17-8544-B84F-D91A1E61098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09601" y="2672079"/>
            <a:ext cx="10744199" cy="2311560"/>
          </a:xfrm>
        </p:spPr>
        <p:txBody>
          <a:bodyPr anchor="b">
            <a:normAutofit/>
          </a:bodyPr>
          <a:lstStyle>
            <a:lvl1pPr algn="l">
              <a:defRPr sz="4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34A80C-A052-BE4E-86B4-E3EE2F3F8C7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09601" y="4986100"/>
            <a:ext cx="10744199" cy="330675"/>
          </a:xfrm>
        </p:spPr>
        <p:txBody>
          <a:bodyPr>
            <a:normAutofit/>
          </a:bodyPr>
          <a:lstStyle>
            <a:lvl1pPr marL="0" indent="0" algn="l">
              <a:buNone/>
              <a:defRPr sz="1700" b="1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F4AB7F2-335F-5C41-95A0-763AF01D40FB}"/>
              </a:ext>
            </a:extLst>
          </p:cNvPr>
          <p:cNvSpPr txBox="1"/>
          <p:nvPr userDrawn="1"/>
        </p:nvSpPr>
        <p:spPr>
          <a:xfrm>
            <a:off x="0" y="6479619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i="1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Confidential – For internal purposes only</a:t>
            </a:r>
            <a:endParaRPr lang="en-US" sz="1000" kern="1200" dirty="0">
              <a:solidFill>
                <a:schemeClr val="bg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B8C52F44-F800-1E4F-8855-47A356E2DF7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91672" y="6079372"/>
            <a:ext cx="6104964" cy="392112"/>
          </a:xfrm>
        </p:spPr>
        <p:txBody>
          <a:bodyPr>
            <a:normAutofit/>
          </a:bodyPr>
          <a:lstStyle>
            <a:lvl1pPr>
              <a:defRPr sz="15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Presenter</a:t>
            </a:r>
          </a:p>
        </p:txBody>
      </p:sp>
      <p:sp>
        <p:nvSpPr>
          <p:cNvPr id="11" name="Text Placeholder 9">
            <a:extLst>
              <a:ext uri="{FF2B5EF4-FFF2-40B4-BE49-F238E27FC236}">
                <a16:creationId xmlns:a16="http://schemas.microsoft.com/office/drawing/2014/main" id="{CCAF4479-7C01-B641-A207-78086E89E2E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91672" y="5699227"/>
            <a:ext cx="6104964" cy="392112"/>
          </a:xfrm>
        </p:spPr>
        <p:txBody>
          <a:bodyPr>
            <a:normAutofit/>
          </a:bodyPr>
          <a:lstStyle>
            <a:lvl1pPr>
              <a:defRPr sz="15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3477783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_ChooseYour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C8233480-AA54-1C40-BA0F-5F8AEFF6239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solidFill>
            <a:schemeClr val="bg2">
              <a:lumMod val="90000"/>
            </a:schemeClr>
          </a:solidFill>
        </p:spPr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92E86F6-6F17-8544-B84F-D91A1E61098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09601" y="2672079"/>
            <a:ext cx="10744199" cy="2311560"/>
          </a:xfrm>
        </p:spPr>
        <p:txBody>
          <a:bodyPr anchor="b">
            <a:normAutofit/>
          </a:bodyPr>
          <a:lstStyle>
            <a:lvl1pPr algn="l">
              <a:defRPr sz="4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34A80C-A052-BE4E-86B4-E3EE2F3F8C7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09601" y="4986100"/>
            <a:ext cx="10744199" cy="330675"/>
          </a:xfrm>
        </p:spPr>
        <p:txBody>
          <a:bodyPr>
            <a:normAutofit/>
          </a:bodyPr>
          <a:lstStyle>
            <a:lvl1pPr marL="0" indent="0" algn="l">
              <a:buNone/>
              <a:defRPr sz="1700" b="1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F4AB7F2-335F-5C41-95A0-763AF01D40FB}"/>
              </a:ext>
            </a:extLst>
          </p:cNvPr>
          <p:cNvSpPr txBox="1"/>
          <p:nvPr userDrawn="1"/>
        </p:nvSpPr>
        <p:spPr>
          <a:xfrm>
            <a:off x="0" y="6479619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i="1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Confidential – For internal purposes only</a:t>
            </a:r>
            <a:endParaRPr lang="en-US" sz="1000" kern="1200" dirty="0">
              <a:solidFill>
                <a:schemeClr val="bg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B8C52F44-F800-1E4F-8855-47A356E2DF7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91672" y="6079372"/>
            <a:ext cx="6104964" cy="392112"/>
          </a:xfrm>
        </p:spPr>
        <p:txBody>
          <a:bodyPr>
            <a:normAutofit/>
          </a:bodyPr>
          <a:lstStyle>
            <a:lvl1pPr>
              <a:defRPr sz="15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Presenter</a:t>
            </a:r>
          </a:p>
        </p:txBody>
      </p:sp>
      <p:sp>
        <p:nvSpPr>
          <p:cNvPr id="11" name="Text Placeholder 9">
            <a:extLst>
              <a:ext uri="{FF2B5EF4-FFF2-40B4-BE49-F238E27FC236}">
                <a16:creationId xmlns:a16="http://schemas.microsoft.com/office/drawing/2014/main" id="{CCAF4479-7C01-B641-A207-78086E89E2E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91672" y="5699227"/>
            <a:ext cx="6104964" cy="392112"/>
          </a:xfrm>
        </p:spPr>
        <p:txBody>
          <a:bodyPr>
            <a:normAutofit/>
          </a:bodyPr>
          <a:lstStyle>
            <a:lvl1pPr>
              <a:defRPr sz="15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Date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F47E2B5-DBC1-AA48-BED1-C9F0013ED7A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17706" y="292019"/>
            <a:ext cx="1318928" cy="85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6228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07D090DF-F64C-2E41-B9DF-5B3193DE673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525" y="0"/>
            <a:ext cx="12188950" cy="685799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4951893-7B85-2741-B347-04B5FBD3094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17834" y="4456656"/>
            <a:ext cx="10164564" cy="847091"/>
          </a:xfrm>
        </p:spPr>
        <p:txBody>
          <a:bodyPr anchor="b">
            <a:normAutofit/>
          </a:bodyPr>
          <a:lstStyle>
            <a:lvl1pPr>
              <a:defRPr sz="4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DIVIDER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4963FB-3B93-7140-A553-6B16264751B6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417834" y="5314020"/>
            <a:ext cx="10164564" cy="826771"/>
          </a:xfrm>
        </p:spPr>
        <p:txBody>
          <a:bodyPr>
            <a:normAutofit/>
          </a:bodyPr>
          <a:lstStyle>
            <a:lvl1pPr marL="0" indent="0">
              <a:buNone/>
              <a:defRPr sz="16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SUBTITLE TEXT HERE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0FEF30B-168A-4A4E-A97F-F8A291B1F4D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407364" y="3986374"/>
            <a:ext cx="3924300" cy="339565"/>
          </a:xfrm>
        </p:spPr>
        <p:txBody>
          <a:bodyPr>
            <a:normAutofit/>
          </a:bodyPr>
          <a:lstStyle>
            <a:lvl1pPr>
              <a:defRPr sz="1400" b="0">
                <a:solidFill>
                  <a:schemeClr val="bg1"/>
                </a:solidFill>
              </a:defRPr>
            </a:lvl1pPr>
            <a:lvl2pPr marL="11113" indent="0">
              <a:buNone/>
              <a:defRPr/>
            </a:lvl2pPr>
          </a:lstStyle>
          <a:p>
            <a:pPr lvl="0"/>
            <a:r>
              <a:rPr lang="en-US" dirty="0"/>
              <a:t>SECTION #</a:t>
            </a:r>
          </a:p>
        </p:txBody>
      </p:sp>
    </p:spTree>
    <p:extLst>
      <p:ext uri="{BB962C8B-B14F-4D97-AF65-F5344CB8AC3E}">
        <p14:creationId xmlns:p14="http://schemas.microsoft.com/office/powerpoint/2010/main" val="4224704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vider Slide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07D090DF-F64C-2E41-B9DF-5B3193DE673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526" y="0"/>
            <a:ext cx="12188948" cy="685799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4951893-7B85-2741-B347-04B5FBD3094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17834" y="4456656"/>
            <a:ext cx="10164564" cy="847091"/>
          </a:xfrm>
        </p:spPr>
        <p:txBody>
          <a:bodyPr anchor="b">
            <a:normAutofit/>
          </a:bodyPr>
          <a:lstStyle>
            <a:lvl1pPr>
              <a:defRPr sz="4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DIVIDER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4963FB-3B93-7140-A553-6B16264751B6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417834" y="5314020"/>
            <a:ext cx="10164564" cy="826771"/>
          </a:xfrm>
        </p:spPr>
        <p:txBody>
          <a:bodyPr>
            <a:normAutofit/>
          </a:bodyPr>
          <a:lstStyle>
            <a:lvl1pPr marL="0" indent="0">
              <a:buNone/>
              <a:defRPr sz="16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SUBTITLE TEXT HERE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0FEF30B-168A-4A4E-A97F-F8A291B1F4D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407364" y="3986374"/>
            <a:ext cx="3924300" cy="339565"/>
          </a:xfrm>
        </p:spPr>
        <p:txBody>
          <a:bodyPr>
            <a:normAutofit/>
          </a:bodyPr>
          <a:lstStyle>
            <a:lvl1pPr>
              <a:defRPr sz="1400" b="0">
                <a:solidFill>
                  <a:schemeClr val="bg1"/>
                </a:solidFill>
              </a:defRPr>
            </a:lvl1pPr>
            <a:lvl2pPr marL="11113" indent="0">
              <a:buNone/>
              <a:defRPr/>
            </a:lvl2pPr>
          </a:lstStyle>
          <a:p>
            <a:pPr lvl="0"/>
            <a:r>
              <a:rPr lang="en-US" dirty="0"/>
              <a:t>SECTION #</a:t>
            </a:r>
          </a:p>
        </p:txBody>
      </p:sp>
    </p:spTree>
    <p:extLst>
      <p:ext uri="{BB962C8B-B14F-4D97-AF65-F5344CB8AC3E}">
        <p14:creationId xmlns:p14="http://schemas.microsoft.com/office/powerpoint/2010/main" val="529468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vider Slide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07D090DF-F64C-2E41-B9DF-5B3193DE673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526" y="0"/>
            <a:ext cx="12188948" cy="685799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4951893-7B85-2741-B347-04B5FBD3094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17834" y="4456656"/>
            <a:ext cx="10164564" cy="847091"/>
          </a:xfrm>
        </p:spPr>
        <p:txBody>
          <a:bodyPr anchor="b">
            <a:normAutofit/>
          </a:bodyPr>
          <a:lstStyle>
            <a:lvl1pPr>
              <a:defRPr sz="4200">
                <a:solidFill>
                  <a:srgbClr val="007698"/>
                </a:solidFill>
              </a:defRPr>
            </a:lvl1pPr>
          </a:lstStyle>
          <a:p>
            <a:r>
              <a:rPr lang="en-US" dirty="0"/>
              <a:t>CLICK TO EDIT DIVIDER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4963FB-3B93-7140-A553-6B16264751B6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417834" y="5314020"/>
            <a:ext cx="10164564" cy="826771"/>
          </a:xfrm>
        </p:spPr>
        <p:txBody>
          <a:bodyPr>
            <a:normAutofit/>
          </a:bodyPr>
          <a:lstStyle>
            <a:lvl1pPr marL="0" indent="0">
              <a:buNone/>
              <a:defRPr sz="1600" b="1">
                <a:solidFill>
                  <a:srgbClr val="007698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SUBTITLE TEXT HERE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0FEF30B-168A-4A4E-A97F-F8A291B1F4D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407364" y="3986374"/>
            <a:ext cx="3924300" cy="339565"/>
          </a:xfrm>
        </p:spPr>
        <p:txBody>
          <a:bodyPr>
            <a:normAutofit/>
          </a:bodyPr>
          <a:lstStyle>
            <a:lvl1pPr>
              <a:defRPr sz="1400" b="0">
                <a:solidFill>
                  <a:srgbClr val="717073"/>
                </a:solidFill>
              </a:defRPr>
            </a:lvl1pPr>
            <a:lvl2pPr marL="11113" indent="0">
              <a:buNone/>
              <a:defRPr/>
            </a:lvl2pPr>
          </a:lstStyle>
          <a:p>
            <a:pPr lvl="0"/>
            <a:r>
              <a:rPr lang="en-US" dirty="0"/>
              <a:t>SECTION #</a:t>
            </a:r>
          </a:p>
        </p:txBody>
      </p:sp>
    </p:spTree>
    <p:extLst>
      <p:ext uri="{BB962C8B-B14F-4D97-AF65-F5344CB8AC3E}">
        <p14:creationId xmlns:p14="http://schemas.microsoft.com/office/powerpoint/2010/main" val="1169432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 with Image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C14E3167-D07C-DA46-8256-9B5ED90B710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524" y="0"/>
            <a:ext cx="12188952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4951893-7B85-2741-B347-04B5FBD3094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78362" y="4734054"/>
            <a:ext cx="7128068" cy="826771"/>
          </a:xfrm>
        </p:spPr>
        <p:txBody>
          <a:bodyPr anchor="b">
            <a:normAutofit/>
          </a:bodyPr>
          <a:lstStyle>
            <a:lvl1pPr algn="r">
              <a:defRPr sz="4200">
                <a:solidFill>
                  <a:srgbClr val="007698"/>
                </a:solidFill>
              </a:defRPr>
            </a:lvl1pPr>
          </a:lstStyle>
          <a:p>
            <a:r>
              <a:rPr lang="en-US" dirty="0"/>
              <a:t>EDIT DIVIDER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4963FB-3B93-7140-A553-6B16264751B6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4378360" y="5530003"/>
            <a:ext cx="7128069" cy="579966"/>
          </a:xfrm>
        </p:spPr>
        <p:txBody>
          <a:bodyPr>
            <a:normAutofit/>
          </a:bodyPr>
          <a:lstStyle>
            <a:lvl1pPr marL="0" indent="0" algn="r">
              <a:buNone/>
              <a:defRPr sz="1600" b="1">
                <a:solidFill>
                  <a:srgbClr val="007698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SUBTITLE TEXT HERE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0FEF30B-168A-4A4E-A97F-F8A291B1F4D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582130" y="4274046"/>
            <a:ext cx="3924300" cy="339565"/>
          </a:xfrm>
        </p:spPr>
        <p:txBody>
          <a:bodyPr>
            <a:normAutofit/>
          </a:bodyPr>
          <a:lstStyle>
            <a:lvl1pPr algn="r">
              <a:defRPr sz="1400" b="0">
                <a:solidFill>
                  <a:srgbClr val="717073"/>
                </a:solidFill>
              </a:defRPr>
            </a:lvl1pPr>
            <a:lvl2pPr marL="11113" indent="0">
              <a:buNone/>
              <a:defRPr/>
            </a:lvl2pPr>
          </a:lstStyle>
          <a:p>
            <a:pPr lvl="0"/>
            <a:r>
              <a:rPr lang="en-US" dirty="0"/>
              <a:t>SECTION #</a:t>
            </a:r>
          </a:p>
        </p:txBody>
      </p:sp>
    </p:spTree>
    <p:extLst>
      <p:ext uri="{BB962C8B-B14F-4D97-AF65-F5344CB8AC3E}">
        <p14:creationId xmlns:p14="http://schemas.microsoft.com/office/powerpoint/2010/main" val="4121173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 with Image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932E5B34-75E3-A840-B202-AE4D88217B7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524" y="0"/>
            <a:ext cx="12188952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4951893-7B85-2741-B347-04B5FBD3094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78362" y="4734054"/>
            <a:ext cx="7128068" cy="826771"/>
          </a:xfrm>
        </p:spPr>
        <p:txBody>
          <a:bodyPr anchor="b">
            <a:normAutofit/>
          </a:bodyPr>
          <a:lstStyle>
            <a:lvl1pPr algn="r">
              <a:defRPr sz="4200">
                <a:solidFill>
                  <a:srgbClr val="007698"/>
                </a:solidFill>
              </a:defRPr>
            </a:lvl1pPr>
          </a:lstStyle>
          <a:p>
            <a:r>
              <a:rPr lang="en-US" dirty="0"/>
              <a:t>EDIT DIVIDER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4963FB-3B93-7140-A553-6B16264751B6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4378360" y="5530003"/>
            <a:ext cx="7128069" cy="579966"/>
          </a:xfrm>
        </p:spPr>
        <p:txBody>
          <a:bodyPr>
            <a:normAutofit/>
          </a:bodyPr>
          <a:lstStyle>
            <a:lvl1pPr marL="0" indent="0" algn="r">
              <a:buNone/>
              <a:defRPr sz="1600" b="1">
                <a:solidFill>
                  <a:srgbClr val="007698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SUBTITLE TEXT HERE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0FEF30B-168A-4A4E-A97F-F8A291B1F4D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582130" y="4274046"/>
            <a:ext cx="3924300" cy="339565"/>
          </a:xfrm>
        </p:spPr>
        <p:txBody>
          <a:bodyPr>
            <a:normAutofit/>
          </a:bodyPr>
          <a:lstStyle>
            <a:lvl1pPr algn="r">
              <a:defRPr sz="1400" b="0">
                <a:solidFill>
                  <a:srgbClr val="717073"/>
                </a:solidFill>
              </a:defRPr>
            </a:lvl1pPr>
            <a:lvl2pPr marL="11113" indent="0">
              <a:buNone/>
              <a:defRPr/>
            </a:lvl2pPr>
          </a:lstStyle>
          <a:p>
            <a:pPr lvl="0"/>
            <a:r>
              <a:rPr lang="en-US" dirty="0"/>
              <a:t>SECTION #</a:t>
            </a:r>
          </a:p>
        </p:txBody>
      </p:sp>
    </p:spTree>
    <p:extLst>
      <p:ext uri="{BB962C8B-B14F-4D97-AF65-F5344CB8AC3E}">
        <p14:creationId xmlns:p14="http://schemas.microsoft.com/office/powerpoint/2010/main" val="1719842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B73CC07C-ABFA-8941-80AB-18C83B49786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525" y="2"/>
            <a:ext cx="12188950" cy="5954232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43DFC76-F3D9-5148-BDB2-6E47FFAF2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65125"/>
            <a:ext cx="109728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726354-91BA-6B42-8CFE-67E081E82D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599" y="1825625"/>
            <a:ext cx="1097279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BA937B-3054-C04E-A949-6499E25F58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12242" y="6300364"/>
            <a:ext cx="61049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lnSpc>
                <a:spcPct val="150000"/>
              </a:lnSpc>
              <a:defRPr lang="en-US" sz="700" i="1" smtClean="0">
                <a:effectLst/>
              </a:defRPr>
            </a:lvl1pPr>
          </a:lstStyle>
          <a:p>
            <a:r>
              <a:rPr lang="en-US" sz="1000" dirty="0"/>
              <a:t>Presentation title</a:t>
            </a:r>
          </a:p>
          <a:p>
            <a:r>
              <a:rPr lang="en-US" dirty="0"/>
              <a:t>©2021 Oncor Electric Delivery Company LLC. All rights reserved.                  Confidential – For internal purposes only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136811-3504-E544-909D-C3E548D18C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B636C6-D50D-CD4F-8420-AB7583C42C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599" y="6356350"/>
            <a:ext cx="32243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>
                <a:solidFill>
                  <a:srgbClr val="717073"/>
                </a:solidFill>
              </a:defRPr>
            </a:lvl1pPr>
          </a:lstStyle>
          <a:p>
            <a:fld id="{A4D616CF-C9AA-AD44-BBB6-8180664C3BE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4103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60" r:id="rId3"/>
    <p:sldLayoutId id="2147483667" r:id="rId4"/>
    <p:sldLayoutId id="2147483651" r:id="rId5"/>
    <p:sldLayoutId id="2147483661" r:id="rId6"/>
    <p:sldLayoutId id="2147483662" r:id="rId7"/>
    <p:sldLayoutId id="2147483663" r:id="rId8"/>
    <p:sldLayoutId id="2147483664" r:id="rId9"/>
    <p:sldLayoutId id="2147483666" r:id="rId10"/>
    <p:sldLayoutId id="2147483650" r:id="rId11"/>
    <p:sldLayoutId id="2147483652" r:id="rId12"/>
    <p:sldLayoutId id="2147483653" r:id="rId13"/>
    <p:sldLayoutId id="2147483654" r:id="rId1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860038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1800" b="0" kern="1200">
          <a:solidFill>
            <a:srgbClr val="717073"/>
          </a:solidFill>
          <a:latin typeface="+mn-lt"/>
          <a:ea typeface="+mn-ea"/>
          <a:cs typeface="+mn-cs"/>
        </a:defRPr>
      </a:lvl1pPr>
      <a:lvl2pPr marL="236538" indent="-225425" algn="l" defTabSz="914400" rtl="0" eaLnBrk="1" latinLnBrk="0" hangingPunct="1">
        <a:lnSpc>
          <a:spcPct val="90000"/>
        </a:lnSpc>
        <a:spcBef>
          <a:spcPts val="500"/>
        </a:spcBef>
        <a:buClr>
          <a:srgbClr val="860038"/>
        </a:buClr>
        <a:buFont typeface="Arial" panose="020B0604020202020204" pitchFamily="34" charset="0"/>
        <a:buChar char="•"/>
        <a:tabLst/>
        <a:defRPr sz="1800" kern="1200">
          <a:solidFill>
            <a:srgbClr val="717073"/>
          </a:solidFill>
          <a:latin typeface="+mn-lt"/>
          <a:ea typeface="+mn-ea"/>
          <a:cs typeface="+mn-cs"/>
        </a:defRPr>
      </a:lvl2pPr>
      <a:lvl3pPr marL="461963" indent="-225425" algn="l" defTabSz="914400" rtl="0" eaLnBrk="1" latinLnBrk="0" hangingPunct="1">
        <a:lnSpc>
          <a:spcPct val="90000"/>
        </a:lnSpc>
        <a:spcBef>
          <a:spcPts val="500"/>
        </a:spcBef>
        <a:buClr>
          <a:srgbClr val="860038"/>
        </a:buClr>
        <a:buFont typeface="Arial" panose="020B0604020202020204" pitchFamily="34" charset="0"/>
        <a:buChar char="•"/>
        <a:tabLst/>
        <a:defRPr sz="1800" kern="1200">
          <a:solidFill>
            <a:srgbClr val="717073"/>
          </a:solidFill>
          <a:latin typeface="+mn-lt"/>
          <a:ea typeface="+mn-ea"/>
          <a:cs typeface="+mn-cs"/>
        </a:defRPr>
      </a:lvl3pPr>
      <a:lvl4pPr marL="687388" indent="-225425" algn="l" defTabSz="914400" rtl="0" eaLnBrk="1" latinLnBrk="0" hangingPunct="1">
        <a:lnSpc>
          <a:spcPct val="90000"/>
        </a:lnSpc>
        <a:spcBef>
          <a:spcPts val="500"/>
        </a:spcBef>
        <a:buClr>
          <a:srgbClr val="860038"/>
        </a:buClr>
        <a:buFont typeface="Arial" panose="020B0604020202020204" pitchFamily="34" charset="0"/>
        <a:buChar char="•"/>
        <a:tabLst/>
        <a:defRPr sz="1800" kern="1200">
          <a:solidFill>
            <a:srgbClr val="717073"/>
          </a:solidFill>
          <a:latin typeface="+mn-lt"/>
          <a:ea typeface="+mn-ea"/>
          <a:cs typeface="+mn-cs"/>
        </a:defRPr>
      </a:lvl4pPr>
      <a:lvl5pPr marL="925513" indent="-238125" algn="l" defTabSz="914400" rtl="0" eaLnBrk="1" latinLnBrk="0" hangingPunct="1">
        <a:lnSpc>
          <a:spcPct val="90000"/>
        </a:lnSpc>
        <a:spcBef>
          <a:spcPts val="500"/>
        </a:spcBef>
        <a:buClr>
          <a:srgbClr val="860038"/>
        </a:buClr>
        <a:buFont typeface="Arial" panose="020B0604020202020204" pitchFamily="34" charset="0"/>
        <a:buChar char="•"/>
        <a:tabLst/>
        <a:defRPr sz="1800" kern="1200">
          <a:solidFill>
            <a:srgbClr val="717073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03503" y="2673117"/>
            <a:ext cx="10164564" cy="847091"/>
          </a:xfrm>
        </p:spPr>
        <p:txBody>
          <a:bodyPr>
            <a:normAutofit/>
          </a:bodyPr>
          <a:lstStyle/>
          <a:p>
            <a:r>
              <a:rPr lang="en-US" dirty="0"/>
              <a:t>Interconnection Process Comments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1529977" y="3688431"/>
            <a:ext cx="10164564" cy="826771"/>
          </a:xfrm>
        </p:spPr>
        <p:txBody>
          <a:bodyPr/>
          <a:lstStyle/>
          <a:p>
            <a:r>
              <a:rPr lang="en-US" dirty="0"/>
              <a:t>October 23, 2023 Large Flexible Load Task Force Meeting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967788" y="6356350"/>
            <a:ext cx="3224212" cy="365125"/>
          </a:xfrm>
        </p:spPr>
        <p:txBody>
          <a:bodyPr/>
          <a:lstStyle/>
          <a:p>
            <a:fld id="{A4D616CF-C9AA-AD44-BBB6-8180664C3BE1}" type="slidenum">
              <a:rPr lang="en-US" smtClean="0"/>
              <a:t>1</a:t>
            </a:fld>
            <a:endParaRPr lang="en-US" dirty="0"/>
          </a:p>
        </p:txBody>
      </p:sp>
      <p:sp>
        <p:nvSpPr>
          <p:cNvPr id="9" name="Date Placeholder 4"/>
          <p:cNvSpPr txBox="1">
            <a:spLocks/>
          </p:cNvSpPr>
          <p:nvPr/>
        </p:nvSpPr>
        <p:spPr>
          <a:xfrm>
            <a:off x="172264" y="6492875"/>
            <a:ext cx="6104964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/>
              <a:t>©2023 Oncor Electric Delivery Company LLC. All rights reserved.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380320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764" y="319446"/>
            <a:ext cx="10244447" cy="641267"/>
          </a:xfrm>
        </p:spPr>
        <p:txBody>
          <a:bodyPr>
            <a:normAutofit/>
          </a:bodyPr>
          <a:lstStyle/>
          <a:p>
            <a:r>
              <a:rPr lang="en-US" dirty="0"/>
              <a:t>Agenda Item 2 – Applicability of LLISP (24-months)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371600"/>
            <a:ext cx="10972799" cy="5588000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</a:pPr>
            <a:r>
              <a:rPr lang="en-US" sz="2500" u="sng" dirty="0">
                <a:solidFill>
                  <a:schemeClr val="tx1"/>
                </a:solidFill>
              </a:rPr>
              <a:t>Description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en-US" sz="2500" dirty="0">
              <a:solidFill>
                <a:schemeClr val="tx1"/>
              </a:solidFill>
            </a:endParaRP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</a:rPr>
              <a:t>Unanticipated ERCOT involvement in load interconnection requests that do not meet the two LLISP thresholds (75MW+24months or less) may create unexpected delays to in-service dates for customers.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</a:pPr>
            <a:endParaRPr lang="en-US" sz="2200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</a:pPr>
            <a:r>
              <a:rPr lang="en-US" sz="2500" u="sng" dirty="0">
                <a:solidFill>
                  <a:schemeClr val="tx1"/>
                </a:solidFill>
              </a:rPr>
              <a:t>Proposal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</a:pPr>
            <a:endParaRPr lang="en-US" sz="2200" dirty="0">
              <a:solidFill>
                <a:schemeClr val="tx1"/>
              </a:solidFill>
            </a:endParaRP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</a:rPr>
              <a:t>Include affirmative statements that ERCOT will not intervene in interconnections that do not meet both the size and timeline criteria, and/or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</a:rPr>
              <a:t>Establish a standard interaction with ERCOT at the beginning of a 75MW or larger interconnection request, for ERCOT to definitively confirm whether the load will be subject to LLIS or not.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</a:rPr>
              <a:t>Remove the requirement to demonstrate that a Large Load ready to energize will not violate various ERCOT operational standards (9.6(1)(b))</a:t>
            </a:r>
          </a:p>
          <a:p>
            <a:pPr marL="522288" lvl="1" indent="-285750">
              <a:buFontTx/>
              <a:buChar char="-"/>
            </a:pPr>
            <a:endParaRPr lang="en-US" dirty="0"/>
          </a:p>
          <a:p>
            <a:pPr marL="285750" indent="-285750">
              <a:buFontTx/>
              <a:buChar char="-"/>
            </a:pPr>
            <a:endParaRPr lang="en-US" dirty="0"/>
          </a:p>
          <a:p>
            <a:pPr marL="285750" indent="-285750">
              <a:buFontTx/>
              <a:buChar char="-"/>
            </a:pPr>
            <a:endParaRPr lang="en-US" dirty="0"/>
          </a:p>
          <a:p>
            <a:pPr marL="285750" indent="-2857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616CF-C9AA-AD44-BBB6-8180664C3BE1}" type="slidenum">
              <a:rPr lang="en-US" smtClean="0"/>
              <a:t>2</a:t>
            </a:fld>
            <a:endParaRPr lang="en-US" dirty="0"/>
          </a:p>
        </p:txBody>
      </p:sp>
      <p:sp>
        <p:nvSpPr>
          <p:cNvPr id="6" name="Date Placeholder 4"/>
          <p:cNvSpPr txBox="1">
            <a:spLocks/>
          </p:cNvSpPr>
          <p:nvPr/>
        </p:nvSpPr>
        <p:spPr>
          <a:xfrm>
            <a:off x="45719" y="6516052"/>
            <a:ext cx="6104964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/>
              <a:t>©2023 Oncor Electric Delivery Company LLC. All rights reserved.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2506141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2213" y="319088"/>
            <a:ext cx="10244447" cy="1198213"/>
          </a:xfrm>
        </p:spPr>
        <p:txBody>
          <a:bodyPr>
            <a:normAutofit/>
          </a:bodyPr>
          <a:lstStyle/>
          <a:p>
            <a:r>
              <a:rPr lang="en-US" dirty="0"/>
              <a:t>Agenda Item 2 – Applicability of LLISP (negligible increases in customer demand)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648" y="1784032"/>
            <a:ext cx="10972799" cy="475488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</a:pPr>
            <a:r>
              <a:rPr lang="en-US" sz="2700" u="sng" dirty="0">
                <a:solidFill>
                  <a:schemeClr val="tx1"/>
                </a:solidFill>
              </a:rPr>
              <a:t>Description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en-US" sz="2500" dirty="0">
              <a:solidFill>
                <a:schemeClr val="tx1"/>
              </a:solidFill>
            </a:endParaRP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A 74MW load increasing its demand by 1MW would be required to go through the LLISP:</a:t>
            </a:r>
            <a:br>
              <a:rPr lang="en-US" sz="2400" dirty="0">
                <a:solidFill>
                  <a:schemeClr val="tx1"/>
                </a:solidFill>
              </a:rPr>
            </a:br>
            <a:endParaRPr lang="en-US" sz="2400" dirty="0">
              <a:solidFill>
                <a:schemeClr val="tx1"/>
              </a:solidFill>
            </a:endParaRPr>
          </a:p>
          <a:p>
            <a:pPr marL="747713" lvl="2" indent="-2857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</a:pPr>
            <a:r>
              <a:rPr lang="en-US" sz="2400" dirty="0">
                <a:solidFill>
                  <a:schemeClr val="tx1"/>
                </a:solidFill>
              </a:rPr>
              <a:t>“A modification of an existing Load Facility not co-located with a Generation Resource such that, after modification, the Load Facility qualifies as a Large Load” (9.2.1(1)(b)(iii) and (iv)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</a:pPr>
            <a:endParaRPr lang="en-US" sz="2200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</a:pPr>
            <a:r>
              <a:rPr lang="en-US" sz="2700" u="sng" dirty="0">
                <a:solidFill>
                  <a:schemeClr val="tx1"/>
                </a:solidFill>
              </a:rPr>
              <a:t>Proposal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</a:pPr>
            <a:endParaRPr lang="en-US" sz="2200" dirty="0">
              <a:solidFill>
                <a:schemeClr val="tx1"/>
              </a:solidFill>
            </a:endParaRP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A load that did not initially go through LLISP should become subject to LLISP if it increases its demand by 25MW or more within one year of initial energization.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Strikes balance between de minimis load increases by a customer, and a customer seeking to circumvent LLISP.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</a:pPr>
            <a:endParaRPr lang="en-US" dirty="0"/>
          </a:p>
          <a:p>
            <a:pPr marL="285750" indent="-285750">
              <a:buFontTx/>
              <a:buChar char="-"/>
            </a:pPr>
            <a:endParaRPr lang="en-US" dirty="0"/>
          </a:p>
          <a:p>
            <a:pPr marL="285750" indent="-2857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616CF-C9AA-AD44-BBB6-8180664C3BE1}" type="slidenum">
              <a:rPr lang="en-US" smtClean="0"/>
              <a:t>3</a:t>
            </a:fld>
            <a:endParaRPr lang="en-US" dirty="0"/>
          </a:p>
        </p:txBody>
      </p:sp>
      <p:sp>
        <p:nvSpPr>
          <p:cNvPr id="6" name="Date Placeholder 4"/>
          <p:cNvSpPr txBox="1">
            <a:spLocks/>
          </p:cNvSpPr>
          <p:nvPr/>
        </p:nvSpPr>
        <p:spPr>
          <a:xfrm>
            <a:off x="172264" y="6301740"/>
            <a:ext cx="6104964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/>
              <a:t>©2023 Oncor Electric Delivery Company LLC. All rights reserved.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678923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7848" y="322070"/>
            <a:ext cx="10244447" cy="641267"/>
          </a:xfrm>
        </p:spPr>
        <p:txBody>
          <a:bodyPr>
            <a:normAutofit/>
          </a:bodyPr>
          <a:lstStyle/>
          <a:p>
            <a:r>
              <a:rPr lang="en-US" dirty="0"/>
              <a:t>Agenda Item 4 – Confidentiality of LLIS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</a:pPr>
            <a:r>
              <a:rPr lang="en-US" sz="2500" u="sng" dirty="0">
                <a:solidFill>
                  <a:schemeClr val="tx1"/>
                </a:solidFill>
              </a:rPr>
              <a:t>Description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en-US" sz="2500" dirty="0">
              <a:solidFill>
                <a:schemeClr val="tx1"/>
              </a:solidFill>
            </a:endParaRP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LLIS draft and final reports should be subject to different posting and dissemination processes than generation interconnections.</a:t>
            </a:r>
            <a:endParaRPr lang="en-US" sz="2200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</a:pPr>
            <a:endParaRPr lang="en-US" sz="2200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</a:pPr>
            <a:r>
              <a:rPr lang="en-US" sz="2500" u="sng" dirty="0">
                <a:solidFill>
                  <a:schemeClr val="tx1"/>
                </a:solidFill>
              </a:rPr>
              <a:t>Proposal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</a:pPr>
            <a:endParaRPr lang="en-US" sz="2200" dirty="0">
              <a:solidFill>
                <a:schemeClr val="tx1"/>
              </a:solidFill>
            </a:endParaRP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</a:rPr>
              <a:t>LLIS-related study information to only be accessible to TDSPs directly affected by the proposed interconnection request.</a:t>
            </a:r>
            <a:endParaRPr lang="en-US" sz="2200" dirty="0"/>
          </a:p>
          <a:p>
            <a:pPr marL="285750" indent="-285750">
              <a:buFontTx/>
              <a:buChar char="-"/>
            </a:pPr>
            <a:endParaRPr lang="en-US" dirty="0"/>
          </a:p>
          <a:p>
            <a:pPr marL="285750" indent="-285750">
              <a:buFontTx/>
              <a:buChar char="-"/>
            </a:pPr>
            <a:endParaRPr lang="en-US" dirty="0"/>
          </a:p>
          <a:p>
            <a:pPr marL="285750" indent="-2857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616CF-C9AA-AD44-BBB6-8180664C3BE1}" type="slidenum">
              <a:rPr lang="en-US" smtClean="0"/>
              <a:t>4</a:t>
            </a:fld>
            <a:endParaRPr lang="en-US" dirty="0"/>
          </a:p>
        </p:txBody>
      </p:sp>
      <p:sp>
        <p:nvSpPr>
          <p:cNvPr id="6" name="Date Placeholder 4"/>
          <p:cNvSpPr txBox="1">
            <a:spLocks/>
          </p:cNvSpPr>
          <p:nvPr/>
        </p:nvSpPr>
        <p:spPr>
          <a:xfrm>
            <a:off x="172264" y="6301740"/>
            <a:ext cx="6104964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/>
              <a:t>©2023 Oncor Electric Delivery Company LLC. All rights reserved.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2282329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601" y="373698"/>
            <a:ext cx="10244447" cy="641267"/>
          </a:xfrm>
        </p:spPr>
        <p:txBody>
          <a:bodyPr>
            <a:normAutofit/>
          </a:bodyPr>
          <a:lstStyle/>
          <a:p>
            <a:r>
              <a:rPr lang="en-US" dirty="0"/>
              <a:t>Agenda Item 5 – Steady-State Analysis Provisions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371600"/>
            <a:ext cx="10972799" cy="5112702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</a:pPr>
            <a:r>
              <a:rPr lang="en-US" sz="2500" u="sng" dirty="0">
                <a:solidFill>
                  <a:schemeClr val="tx1"/>
                </a:solidFill>
              </a:rPr>
              <a:t>Description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en-US" sz="2500" dirty="0">
              <a:solidFill>
                <a:schemeClr val="tx1"/>
              </a:solidFill>
            </a:endParaRP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It is unclear how some of the load registration types are expected to be studied and dispatched in the planning cases.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</a:pPr>
            <a:endParaRPr lang="en-US" sz="2200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</a:pPr>
            <a:r>
              <a:rPr lang="en-US" sz="2500" u="sng" dirty="0">
                <a:solidFill>
                  <a:schemeClr val="tx1"/>
                </a:solidFill>
              </a:rPr>
              <a:t>Proposal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</a:pPr>
            <a:endParaRPr lang="en-US" sz="2200" dirty="0">
              <a:solidFill>
                <a:schemeClr val="tx1"/>
              </a:solidFill>
            </a:endParaRP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CLR and RCL dispatch procedures should be developed and described in the SSWG Procedure Manual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CLR/RCL study assumptions should be codified in the Planning Guide 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</a:rPr>
              <a:t>Address any necessary changes to the </a:t>
            </a:r>
            <a:r>
              <a:rPr lang="en-US" sz="22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Maintenance Outage Reliability Criteria through a standalone Planning Guide revision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Load Resources and RCLs should be treated as firm loads in Planning, so that system issues can be properly identified and addressed.</a:t>
            </a:r>
            <a:endParaRPr lang="en-US" sz="2200" dirty="0">
              <a:solidFill>
                <a:schemeClr val="tx1"/>
              </a:solidFill>
            </a:endParaRPr>
          </a:p>
          <a:p>
            <a:pPr marL="285750" indent="-285750">
              <a:buFontTx/>
              <a:buChar char="-"/>
            </a:pPr>
            <a:endParaRPr lang="en-US" dirty="0"/>
          </a:p>
          <a:p>
            <a:pPr marL="285750" indent="-285750">
              <a:buFontTx/>
              <a:buChar char="-"/>
            </a:pPr>
            <a:endParaRPr lang="en-US" dirty="0"/>
          </a:p>
          <a:p>
            <a:pPr marL="285750" indent="-2857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616CF-C9AA-AD44-BBB6-8180664C3BE1}" type="slidenum">
              <a:rPr lang="en-US" smtClean="0"/>
              <a:t>5</a:t>
            </a:fld>
            <a:endParaRPr lang="en-US" dirty="0"/>
          </a:p>
        </p:txBody>
      </p:sp>
      <p:sp>
        <p:nvSpPr>
          <p:cNvPr id="6" name="Date Placeholder 4"/>
          <p:cNvSpPr txBox="1">
            <a:spLocks/>
          </p:cNvSpPr>
          <p:nvPr/>
        </p:nvSpPr>
        <p:spPr>
          <a:xfrm>
            <a:off x="172264" y="6484302"/>
            <a:ext cx="6104964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/>
              <a:t>©2023 Oncor Electric Delivery Company LLC. All rights reserved.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527948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5974" y="421534"/>
            <a:ext cx="10244447" cy="641267"/>
          </a:xfrm>
        </p:spPr>
        <p:txBody>
          <a:bodyPr>
            <a:normAutofit/>
          </a:bodyPr>
          <a:lstStyle/>
          <a:p>
            <a:r>
              <a:rPr lang="en-US" dirty="0"/>
              <a:t>Agenda Item 6 – Modeling of Loads/SSWG Cases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371600"/>
            <a:ext cx="10972799" cy="5079304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</a:pPr>
            <a:r>
              <a:rPr lang="en-US" sz="2500" u="sng" dirty="0">
                <a:solidFill>
                  <a:schemeClr val="tx1"/>
                </a:solidFill>
              </a:rPr>
              <a:t>Description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en-US" sz="2500" dirty="0">
              <a:solidFill>
                <a:schemeClr val="tx1"/>
              </a:solidFill>
            </a:endParaRP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</a:rPr>
              <a:t>PGRR111 prohibits TSPs from entering a load in the SSWG cases unless/until an interconnection agreement has been executed (6.6.1), conflicting with statutory provisions that require TSPs to plan for forecasted load without an interconnection agreement.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</a:pPr>
            <a:endParaRPr lang="en-US" sz="2200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</a:pPr>
            <a:r>
              <a:rPr lang="en-US" sz="2500" u="sng" dirty="0">
                <a:solidFill>
                  <a:schemeClr val="tx1"/>
                </a:solidFill>
              </a:rPr>
              <a:t>Proposal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</a:pPr>
            <a:endParaRPr lang="en-US" sz="2200" dirty="0">
              <a:solidFill>
                <a:schemeClr val="tx1"/>
              </a:solidFill>
            </a:endParaRP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</a:rPr>
              <a:t>Remove the prohibition, and modify the PGRR language such that the TSP shall model a load in the SSWG cases once an agreement has been signed</a:t>
            </a:r>
          </a:p>
          <a:p>
            <a:pPr marL="973138" lvl="3" indent="-2857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</a:pPr>
            <a:r>
              <a:rPr lang="en-US" sz="2200" dirty="0">
                <a:solidFill>
                  <a:schemeClr val="tx1"/>
                </a:solidFill>
              </a:rPr>
              <a:t>To function as a “no later than,” rather than a prohibition (6.6.1(1) and (2))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</a:rPr>
              <a:t>Remove requirement for Load modifications/increases to be entered in the SSWG cases once an IA has been signed (may not require IA)</a:t>
            </a:r>
          </a:p>
          <a:p>
            <a:pPr marL="285750" indent="-285750">
              <a:buFontTx/>
              <a:buChar char="-"/>
            </a:pPr>
            <a:endParaRPr lang="en-US" dirty="0"/>
          </a:p>
          <a:p>
            <a:pPr marL="285750" indent="-285750">
              <a:buFontTx/>
              <a:buChar char="-"/>
            </a:pPr>
            <a:endParaRPr lang="en-US" dirty="0"/>
          </a:p>
          <a:p>
            <a:pPr marL="285750" indent="-2857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616CF-C9AA-AD44-BBB6-8180664C3BE1}" type="slidenum">
              <a:rPr lang="en-US" smtClean="0"/>
              <a:t>6</a:t>
            </a:fld>
            <a:endParaRPr lang="en-US" dirty="0"/>
          </a:p>
        </p:txBody>
      </p:sp>
      <p:sp>
        <p:nvSpPr>
          <p:cNvPr id="6" name="Date Placeholder 4"/>
          <p:cNvSpPr txBox="1">
            <a:spLocks/>
          </p:cNvSpPr>
          <p:nvPr/>
        </p:nvSpPr>
        <p:spPr>
          <a:xfrm>
            <a:off x="172264" y="6301740"/>
            <a:ext cx="6104964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/>
              <a:t>©2023 Oncor Electric Delivery Company LLC. All rights reserved.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1418969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1806" y="410886"/>
            <a:ext cx="10244447" cy="641267"/>
          </a:xfrm>
        </p:spPr>
        <p:txBody>
          <a:bodyPr>
            <a:normAutofit/>
          </a:bodyPr>
          <a:lstStyle/>
          <a:p>
            <a:r>
              <a:rPr lang="en-US" dirty="0"/>
              <a:t>Agenda Item 7 – Load Commissioning Plans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</a:pPr>
            <a:r>
              <a:rPr lang="en-US" sz="2500" u="sng" dirty="0">
                <a:solidFill>
                  <a:schemeClr val="tx1"/>
                </a:solidFill>
              </a:rPr>
              <a:t>Description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en-US" sz="2500" dirty="0">
              <a:solidFill>
                <a:schemeClr val="tx1"/>
              </a:solidFill>
            </a:endParaRP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It is unclear which Loads are required to have Load Commissioning Plans. </a:t>
            </a:r>
            <a:br>
              <a:rPr lang="en-US" sz="22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</a:br>
            <a:endParaRPr lang="en-US" sz="2200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</a:pPr>
            <a:r>
              <a:rPr lang="en-US" sz="2500" u="sng" dirty="0">
                <a:solidFill>
                  <a:schemeClr val="tx1"/>
                </a:solidFill>
              </a:rPr>
              <a:t>Proposal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</a:pPr>
            <a:endParaRPr lang="en-US" sz="2200" dirty="0">
              <a:solidFill>
                <a:schemeClr val="tx1"/>
              </a:solidFill>
            </a:endParaRP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Oncor proposes that only Large Loads subject to LLISP be required to have Load Commissioning Plans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  <a:ea typeface="Times New Roman" panose="02020603050405020304" pitchFamily="18" charset="0"/>
              </a:rPr>
              <a:t>T</a:t>
            </a:r>
            <a:r>
              <a:rPr lang="en-US" sz="22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he interconnecting TSP</a:t>
            </a:r>
            <a:r>
              <a:rPr lang="en-US" sz="2200" dirty="0">
                <a:solidFill>
                  <a:schemeClr val="tx1"/>
                </a:solidFill>
                <a:ea typeface="Times New Roman" panose="02020603050405020304" pitchFamily="18" charset="0"/>
              </a:rPr>
              <a:t> </a:t>
            </a:r>
            <a:r>
              <a:rPr lang="en-US" sz="22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should provide Load Commissioning Plans to ERCOT </a:t>
            </a:r>
            <a:r>
              <a:rPr lang="en-US" sz="220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when required</a:t>
            </a:r>
            <a:endParaRPr lang="en-US" sz="2200" dirty="0"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  <a:ea typeface="Times New Roman" panose="02020603050405020304" pitchFamily="18" charset="0"/>
              </a:rPr>
              <a:t>R</a:t>
            </a:r>
            <a:r>
              <a:rPr lang="en-US" sz="22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ecommend the term “Load Service Plan” or similar </a:t>
            </a:r>
            <a:endParaRPr lang="en-US" sz="2200" dirty="0">
              <a:solidFill>
                <a:schemeClr val="tx1"/>
              </a:solidFill>
            </a:endParaRPr>
          </a:p>
          <a:p>
            <a:pPr marL="285750" indent="-285750">
              <a:buFontTx/>
              <a:buChar char="-"/>
            </a:pPr>
            <a:endParaRPr lang="en-US" sz="2200" dirty="0">
              <a:solidFill>
                <a:schemeClr val="tx1"/>
              </a:solidFill>
            </a:endParaRPr>
          </a:p>
          <a:p>
            <a:pPr marL="285750" indent="-285750">
              <a:buFontTx/>
              <a:buChar char="-"/>
            </a:pPr>
            <a:endParaRPr lang="en-US" dirty="0"/>
          </a:p>
          <a:p>
            <a:pPr marL="285750" indent="-2857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616CF-C9AA-AD44-BBB6-8180664C3BE1}" type="slidenum">
              <a:rPr lang="en-US" smtClean="0"/>
              <a:t>7</a:t>
            </a:fld>
            <a:endParaRPr lang="en-US" dirty="0"/>
          </a:p>
        </p:txBody>
      </p:sp>
      <p:sp>
        <p:nvSpPr>
          <p:cNvPr id="6" name="Date Placeholder 4"/>
          <p:cNvSpPr txBox="1">
            <a:spLocks/>
          </p:cNvSpPr>
          <p:nvPr/>
        </p:nvSpPr>
        <p:spPr>
          <a:xfrm>
            <a:off x="172264" y="6301740"/>
            <a:ext cx="6104964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/>
              <a:t>©2023 Oncor Electric Delivery Company LLC. All rights reserved.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3947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ncor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1404</TotalTime>
  <Words>688</Words>
  <Application>Microsoft Office PowerPoint</Application>
  <PresentationFormat>Widescreen</PresentationFormat>
  <Paragraphs>88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Oncor Theme</vt:lpstr>
      <vt:lpstr>Interconnection Process Comments</vt:lpstr>
      <vt:lpstr>Agenda Item 2 – Applicability of LLISP (24-months)</vt:lpstr>
      <vt:lpstr>Agenda Item 2 – Applicability of LLISP (negligible increases in customer demand)</vt:lpstr>
      <vt:lpstr>Agenda Item 4 – Confidentiality of LLIS Data</vt:lpstr>
      <vt:lpstr>Agenda Item 5 – Steady-State Analysis Provisions</vt:lpstr>
      <vt:lpstr>Agenda Item 6 – Modeling of Loads/SSWG Cases</vt:lpstr>
      <vt:lpstr>Agenda Item 7 – Load Commissioning Plans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Martha.Henson@oncor.com</dc:creator>
  <cp:lastModifiedBy>Oncor</cp:lastModifiedBy>
  <cp:revision>189</cp:revision>
  <cp:lastPrinted>2023-09-13T15:46:11Z</cp:lastPrinted>
  <dcterms:created xsi:type="dcterms:W3CDTF">2020-02-27T19:53:34Z</dcterms:created>
  <dcterms:modified xsi:type="dcterms:W3CDTF">2023-10-19T21:16:14Z</dcterms:modified>
</cp:coreProperties>
</file>