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73" r:id="rId7"/>
    <p:sldId id="2578" r:id="rId8"/>
    <p:sldId id="257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119" d="100"/>
          <a:sy n="119" d="100"/>
        </p:scale>
        <p:origin x="4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Reliability Standard, VOLL and CONE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February 16,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 Scenario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91264"/>
            <a:ext cx="8458200" cy="45981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Working on the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fourth </a:t>
            </a:r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modeling phase: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Higher granularity on a narrowed range of frequency (LOLE) levels; i.e., 1-in-7, 1-in-8, 1-in-9, 1-in-10, 1-in-11, 1-in-12, 1-in-13, 1-in-14 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Use the December 2023 CDR report as the base for portfolio development to derive the frequency targets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Focus on a total societal cost metric to estimate the incremental costs for reducing each MW of Expected Unserved Energy (EUE)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Will also estimate the incremental cost of meeting all three reliability standard criteria at specified levels (for example, 0.1 frequency/15-hour max duration/14 MW max magnitude); this is equivalent to a standard with zero exceedance probabilities for magnitude and duration</a:t>
            </a:r>
          </a:p>
          <a:p>
            <a:r>
              <a:rPr 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Results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are expected to be filed for the March 21 PUCT Open Meeting</a:t>
            </a:r>
            <a:endParaRPr lang="en-US" sz="24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54004"/>
            <a:ext cx="8458200" cy="47582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Texas PUC decision on use of an interim VOLL for the Reliability Standard analysis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VOLL survey expected to be rolled out in late March, likely after the PUCT Open Meeting on the 21</a:t>
            </a:r>
            <a:r>
              <a:rPr lang="en-US" sz="240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Completing review of the consulting team’s working draft of survey questions, scenarios and demographic/customer class stratification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Other prerequisite activities: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Coordinating communications information with the PUC (survey website, FAQs, outreach email, etc.)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Final push to expand NOIE participation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Complete VOLL survey project by end of Q3</a:t>
            </a: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Cost of New Entry (CONE)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0807"/>
            <a:ext cx="8458200" cy="56446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Consultant team—Brattle Group and Sargent &amp; Lundy—are working on the dispatchable and solar/battery hybrid reference technology characterizations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Selected dispatchable reference technology is a General Electric LM6000PC aeroderivative gas turbine with intercooling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LM6000PC used for nine WattBridge/ProEnergy operational and planned projects in the ERCOT region:</a:t>
            </a:r>
          </a:p>
          <a:p>
            <a:pPr lvl="1"/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A presentation on the two reference technologies is planned for the next SAWG meeting</a:t>
            </a:r>
          </a:p>
          <a:p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E7C049-1ECA-F134-FFD3-EE9A7BD10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581" y="3505200"/>
            <a:ext cx="4414838" cy="166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523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40678</TotalTime>
  <Words>338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1_Office Theme</vt:lpstr>
      <vt:lpstr>PowerPoint Presentation</vt:lpstr>
      <vt:lpstr>Reliability Standard Scenario Study</vt:lpstr>
      <vt:lpstr>Value of Lost Load (VOLL) Study</vt:lpstr>
      <vt:lpstr>Cost of New Entry (CONE)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168</cp:revision>
  <cp:lastPrinted>2022-12-07T20:17:39Z</cp:lastPrinted>
  <dcterms:created xsi:type="dcterms:W3CDTF">2016-01-21T15:20:31Z</dcterms:created>
  <dcterms:modified xsi:type="dcterms:W3CDTF">2024-02-14T21:58:21Z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