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18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4" d="100"/>
          <a:sy n="114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0C31D26A-EEE1-411A-BEB4-16733AD385FE}"/>
    <pc:docChg chg="custSel modSld">
      <pc:chgData name="Badri, Sreenivas" userId="0b43dccd-042e-4be0-871d-afa1d90d6a2e" providerId="ADAL" clId="{0C31D26A-EEE1-411A-BEB4-16733AD385FE}" dt="2023-12-14T18:41:27.220" v="769" actId="20577"/>
      <pc:docMkLst>
        <pc:docMk/>
      </pc:docMkLst>
      <pc:sldChg chg="modSp mod">
        <pc:chgData name="Badri, Sreenivas" userId="0b43dccd-042e-4be0-871d-afa1d90d6a2e" providerId="ADAL" clId="{0C31D26A-EEE1-411A-BEB4-16733AD385FE}" dt="2023-12-14T18:41:07.477" v="76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C31D26A-EEE1-411A-BEB4-16733AD385FE}" dt="2023-12-14T18:41:07.477" v="76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0C31D26A-EEE1-411A-BEB4-16733AD385FE}" dt="2023-12-14T18:41:27.220" v="76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0C31D26A-EEE1-411A-BEB4-16733AD385FE}" dt="2023-12-14T18:17:26.551" v="5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0C31D26A-EEE1-411A-BEB4-16733AD385FE}" dt="2023-12-14T18:41:27.220" v="769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924A1F49-DF74-4483-BFC8-68A3D59B0629}"/>
    <pc:docChg chg="modSld">
      <pc:chgData name="Badri, Sreenivas" userId="0b43dccd-042e-4be0-871d-afa1d90d6a2e" providerId="ADAL" clId="{924A1F49-DF74-4483-BFC8-68A3D59B0629}" dt="2024-02-21T19:31:42.939" v="13" actId="20577"/>
      <pc:docMkLst>
        <pc:docMk/>
      </pc:docMkLst>
      <pc:sldChg chg="modSp mod">
        <pc:chgData name="Badri, Sreenivas" userId="0b43dccd-042e-4be0-871d-afa1d90d6a2e" providerId="ADAL" clId="{924A1F49-DF74-4483-BFC8-68A3D59B0629}" dt="2024-02-21T19:31:42.939" v="1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924A1F49-DF74-4483-BFC8-68A3D59B0629}" dt="2024-02-21T19:31:42.939" v="13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6:36:55.851" v="182" actId="1076"/>
      <pc:docMkLst>
        <pc:docMk/>
      </pc:docMkLst>
      <pc:sldChg chg="modSp mod">
        <pc:chgData name="Badri, Sreenivas" userId="0b43dccd-042e-4be0-871d-afa1d90d6a2e" providerId="ADAL" clId="{4E32BCF8-EE68-4C68-AFBA-ACFDC95FC591}" dt="2023-12-14T15:22:32.044" v="7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5:22:32.044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6:36:55.851" v="182" actId="1076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5:37:33.675" v="18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  <pc:docChgLst>
    <pc:chgData name="Sreenivas Badri" userId="0b43dccd-042e-4be0-871d-afa1d90d6a2e" providerId="ADAL" clId="{924A1F49-DF74-4483-BFC8-68A3D59B0629}"/>
    <pc:docChg chg="custSel modSld">
      <pc:chgData name="Sreenivas Badri" userId="0b43dccd-042e-4be0-871d-afa1d90d6a2e" providerId="ADAL" clId="{924A1F49-DF74-4483-BFC8-68A3D59B0629}" dt="2024-02-19T21:35:33.101" v="301" actId="20577"/>
      <pc:docMkLst>
        <pc:docMk/>
      </pc:docMkLst>
      <pc:sldChg chg="modSp mod">
        <pc:chgData name="Sreenivas Badri" userId="0b43dccd-042e-4be0-871d-afa1d90d6a2e" providerId="ADAL" clId="{924A1F49-DF74-4483-BFC8-68A3D59B0629}" dt="2024-02-19T19:11:32.056" v="1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924A1F49-DF74-4483-BFC8-68A3D59B0629}" dt="2024-02-19T19:11:32.056" v="1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Sreenivas Badri" userId="0b43dccd-042e-4be0-871d-afa1d90d6a2e" providerId="ADAL" clId="{924A1F49-DF74-4483-BFC8-68A3D59B0629}" dt="2024-02-19T21:35:33.101" v="301" actId="20577"/>
        <pc:sldMkLst>
          <pc:docMk/>
          <pc:sldMk cId="4064255820" sldId="318"/>
        </pc:sldMkLst>
        <pc:spChg chg="mod">
          <ac:chgData name="Sreenivas Badri" userId="0b43dccd-042e-4be0-871d-afa1d90d6a2e" providerId="ADAL" clId="{924A1F49-DF74-4483-BFC8-68A3D59B0629}" dt="2024-02-19T21:35:33.101" v="30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MMS Migration to Linux </a:t>
            </a:r>
          </a:p>
          <a:p>
            <a:endParaRPr lang="en-US" dirty="0"/>
          </a:p>
          <a:p>
            <a:r>
              <a:rPr lang="en-US" dirty="0"/>
              <a:t>Katherine Li</a:t>
            </a:r>
          </a:p>
          <a:p>
            <a:endParaRPr lang="en-US" dirty="0"/>
          </a:p>
          <a:p>
            <a:r>
              <a:rPr lang="en-US" dirty="0"/>
              <a:t>February 22,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MMS Migration to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629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Migrate core MMS and Outage Scheduler systems to Linux platform from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current AIX platform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align with vendor and internal ERCOT infrastructure road map.</a:t>
            </a: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No impacts to Applications functionality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Current Market Manager UI and Outage Scheduler UI are not part of this effort as they are already running on Linux platform.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Execution Phase.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Development is completed, testing is in progress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 impacts to external specifications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MOTE testing to start from 03/26/2024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– End of April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 or Early May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  <a:p>
            <a:pPr marL="628650" lvl="1" indent="-171450" algn="just"/>
            <a:endParaRPr lang="en-US" sz="1600" dirty="0"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2000" b="1" dirty="0">
                <a:cs typeface="Calibri" panose="020F0502020204030204" pitchFamily="34" charset="0"/>
              </a:rPr>
              <a:t>MOTE Testing Expectations</a:t>
            </a:r>
          </a:p>
          <a:p>
            <a:pPr marL="628650" lvl="1" indent="-171450" algn="just"/>
            <a:r>
              <a:rPr lang="en-US" sz="1600" dirty="0">
                <a:cs typeface="Calibri" panose="020F0502020204030204" pitchFamily="34" charset="0"/>
              </a:rPr>
              <a:t>Perform normal Market and Outage submissions from Market Manager UI and Outage Scheduler UI. </a:t>
            </a:r>
          </a:p>
          <a:p>
            <a:pPr marL="628650" lvl="1" indent="-171450" algn="just"/>
            <a:r>
              <a:rPr lang="en-US" sz="1600" dirty="0">
                <a:cs typeface="Calibri" panose="020F0502020204030204" pitchFamily="34" charset="0"/>
              </a:rPr>
              <a:t>Perform normal Market and Outage submissions through API.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480757</TotalTime>
  <Words>131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MMS Migration to Linux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2024-02-21T19:31:44Z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