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D38"/>
    <a:srgbClr val="006272"/>
    <a:srgbClr val="002D72"/>
    <a:srgbClr val="9D2235"/>
    <a:srgbClr val="614B79"/>
    <a:srgbClr val="BFB800"/>
    <a:srgbClr val="FFC72C"/>
    <a:srgbClr val="840B55"/>
    <a:srgbClr val="AC4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7710"/>
  </p:normalViewPr>
  <p:slideViewPr>
    <p:cSldViewPr snapToGrid="0" snapToObjects="1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6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B44C-8BE2-AD48-8DAE-063EFBA7C247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2A3E-C8AF-884A-B502-67BFE841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8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0AB1C-31E6-B94D-A2EA-29921392A630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EAA170-969F-9F4C-81E5-8BB996D9D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4310" indent="-19431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77190" indent="-194310" algn="l" defTabSz="914400" rtl="0" eaLnBrk="1" latinLnBrk="0" hangingPunct="1">
      <a:buFont typeface="System Font Regular"/>
      <a:buChar char="–"/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03504" indent="-194310" algn="l" defTabSz="914400" rtl="0" eaLnBrk="1" latinLnBrk="0" hangingPunct="1">
      <a:buFont typeface="Wingdings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06450" indent="-182880" algn="l" defTabSz="914400" rtl="0" eaLnBrk="1" latinLnBrk="0" hangingPunct="1">
      <a:buFont typeface="Arial" panose="020B0604020202020204" pitchFamily="34" charset="0"/>
      <a:buChar char="•"/>
      <a:tabLst/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987552" indent="-182880" algn="l" defTabSz="914400" rtl="0" eaLnBrk="1" latinLnBrk="0" hangingPunct="1">
      <a:buFont typeface="System Font Regular"/>
      <a:buChar char="–"/>
      <a:tabLst>
        <a:tab pos="1193800" algn="l"/>
      </a:tabLs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229039"/>
            <a:ext cx="1828800" cy="67665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3235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27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54781" y="3703430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3DE6B7-6B69-104A-90F3-832B4AA6FF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490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02EAA-AA51-3146-81C3-B66B17CE17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9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9005E9-DB1F-1442-8C2C-7D71C8E7D1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430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B4364C-4808-8C4C-AD8F-AB9468F638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771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5 words max recommended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5 words max recommended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589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7439" y="1240101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42022963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937321-DA73-BC4E-BC80-DA40C3D8E4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89A7AC-A914-6E4D-9185-71663831AFF5}"/>
              </a:ext>
            </a:extLst>
          </p:cNvPr>
          <p:cNvCxnSpPr/>
          <p:nvPr userDrawn="1"/>
        </p:nvCxnSpPr>
        <p:spPr>
          <a:xfrm>
            <a:off x="367439" y="1240101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3E2B7C-E5AC-A74D-8A85-3332A9F5E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50AD5-699E-2F49-8F4B-3C57BB8A3D4C}"/>
              </a:ext>
            </a:extLst>
          </p:cNvPr>
          <p:cNvCxnSpPr/>
          <p:nvPr userDrawn="1"/>
        </p:nvCxnSpPr>
        <p:spPr>
          <a:xfrm>
            <a:off x="367439" y="1240101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47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8661FD-1B49-7541-B91B-8A79030838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825C7-A93A-774B-9C5D-9F4A5280C290}"/>
              </a:ext>
            </a:extLst>
          </p:cNvPr>
          <p:cNvCxnSpPr/>
          <p:nvPr userDrawn="1"/>
        </p:nvCxnSpPr>
        <p:spPr>
          <a:xfrm>
            <a:off x="367439" y="1230269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6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0972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5764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54781" y="3701167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86894C-5760-1A4F-949C-7093FDE86B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A6060A-57AD-454B-B31E-4BDBEC6E7961}"/>
              </a:ext>
            </a:extLst>
          </p:cNvPr>
          <p:cNvCxnSpPr/>
          <p:nvPr userDrawn="1"/>
        </p:nvCxnSpPr>
        <p:spPr>
          <a:xfrm>
            <a:off x="367439" y="1230269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284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38793F9-BC5E-D74A-9603-149244E3FC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707B12-1A5F-4A45-9AA5-8A16AF0A2B46}"/>
              </a:ext>
            </a:extLst>
          </p:cNvPr>
          <p:cNvCxnSpPr/>
          <p:nvPr userDrawn="1"/>
        </p:nvCxnSpPr>
        <p:spPr>
          <a:xfrm>
            <a:off x="367439" y="1228326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804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904304B-72E1-BA4E-8B8F-38B32468DE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C7B511-CA2B-834B-B607-2C647A944EBC}"/>
              </a:ext>
            </a:extLst>
          </p:cNvPr>
          <p:cNvCxnSpPr/>
          <p:nvPr userDrawn="1"/>
        </p:nvCxnSpPr>
        <p:spPr>
          <a:xfrm>
            <a:off x="367439" y="122832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027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7439" y="1240101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228732"/>
            <a:ext cx="11655425" cy="8524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2" y="1467475"/>
            <a:ext cx="5671220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1837" y="1467475"/>
            <a:ext cx="5671221" cy="628706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 LINE ITEM 2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68941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51838" y="2268813"/>
            <a:ext cx="5671221" cy="3908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7439" y="1240101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3235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27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54781" y="3703430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Comparison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28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0706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55705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1565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3235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27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54781" y="3703430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Wirtz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Spillw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Comparison Slide - Whiteca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1" y="5034914"/>
            <a:ext cx="3652344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1552251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1797408"/>
            <a:ext cx="11654118" cy="5366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2963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817790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276395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817364" y="24706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275969" y="5034914"/>
            <a:ext cx="3647090" cy="107652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2-3 WORDS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2B8520-58DF-C84D-A0EF-ED05B6A81883}"/>
              </a:ext>
            </a:extLst>
          </p:cNvPr>
          <p:cNvCxnSpPr/>
          <p:nvPr userDrawn="1"/>
        </p:nvCxnSpPr>
        <p:spPr>
          <a:xfrm>
            <a:off x="367439" y="328062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1038BC-18B6-A34D-AB10-0FFE5A12CF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C141B1-8EF3-9343-8966-E2E25967A084}"/>
              </a:ext>
            </a:extLst>
          </p:cNvPr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773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13500B-D14F-374E-A51E-597272DB62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532E8B-8375-6A4D-8547-130AC595589C}"/>
              </a:ext>
            </a:extLst>
          </p:cNvPr>
          <p:cNvCxnSpPr/>
          <p:nvPr userDrawn="1"/>
        </p:nvCxnSpPr>
        <p:spPr>
          <a:xfrm>
            <a:off x="367439" y="3282918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373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1AF1F45-6A35-5247-B9BC-96250D30E9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0B4FF9-0EC4-3A43-9077-74208B6B4AA4}"/>
              </a:ext>
            </a:extLst>
          </p:cNvPr>
          <p:cNvCxnSpPr/>
          <p:nvPr userDrawn="1"/>
        </p:nvCxnSpPr>
        <p:spPr>
          <a:xfrm>
            <a:off x="367439" y="3282918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7179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EF7BA-9AE7-BD41-B3D8-DA19ED0299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8FBCA4-2C5F-6E40-AF65-D5217E127CDA}"/>
              </a:ext>
            </a:extLst>
          </p:cNvPr>
          <p:cNvCxnSpPr/>
          <p:nvPr userDrawn="1"/>
        </p:nvCxnSpPr>
        <p:spPr>
          <a:xfrm>
            <a:off x="365039" y="3282918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33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ED99AF-0D76-6D40-A47E-8B33970741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3235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27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0A7D3D-8CA4-0241-ABB2-10CA3D30F40C}"/>
              </a:ext>
            </a:extLst>
          </p:cNvPr>
          <p:cNvCxnSpPr/>
          <p:nvPr userDrawn="1"/>
        </p:nvCxnSpPr>
        <p:spPr>
          <a:xfrm>
            <a:off x="5754781" y="369108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Right Square Photo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761344"/>
            <a:ext cx="5558118" cy="1244441"/>
          </a:xfrm>
        </p:spPr>
        <p:txBody>
          <a:bodyPr anchor="b" anchorCtr="0">
            <a:normAutofit/>
          </a:bodyPr>
          <a:lstStyle>
            <a:lvl1pPr algn="l">
              <a:defRPr sz="440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600917" y="1140948"/>
            <a:ext cx="4573588" cy="4575175"/>
          </a:xfrm>
        </p:spPr>
        <p:txBody>
          <a:bodyPr lIns="365760" tIns="365760" rIns="36576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46F36A-172A-9A41-AA0B-DA290E8674DA}"/>
              </a:ext>
            </a:extLst>
          </p:cNvPr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B78E57-98A5-9643-B097-24A7BD8551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83DEA6-2178-4643-927B-2922D88F7917}"/>
              </a:ext>
            </a:extLst>
          </p:cNvPr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5851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CDCEB8-C6F7-A94C-B70E-B64EF39ACC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3FDC7F-7B77-EA49-B24E-74737DAD8E6A}"/>
              </a:ext>
            </a:extLst>
          </p:cNvPr>
          <p:cNvCxnSpPr/>
          <p:nvPr userDrawn="1"/>
        </p:nvCxnSpPr>
        <p:spPr>
          <a:xfrm>
            <a:off x="365039" y="3282031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04384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C678C1-9AE7-4A41-B8E8-A38648F16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BD364B-7E0D-7D42-8FF6-19B3EE21AF3A}"/>
              </a:ext>
            </a:extLst>
          </p:cNvPr>
          <p:cNvCxnSpPr/>
          <p:nvPr userDrawn="1"/>
        </p:nvCxnSpPr>
        <p:spPr>
          <a:xfrm>
            <a:off x="365039" y="3282031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8854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DEDA3D4-9F51-0347-8F9E-221CBDCFEB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9A795B-BBDA-894B-B3AE-2833109840A8}"/>
              </a:ext>
            </a:extLst>
          </p:cNvPr>
          <p:cNvCxnSpPr/>
          <p:nvPr userDrawn="1"/>
        </p:nvCxnSpPr>
        <p:spPr>
          <a:xfrm>
            <a:off x="365039" y="3282918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2932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768F5D-2F7F-EA4B-B043-897F818E92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0972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5764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9FAE8F-87CC-EE4A-ABFE-F715AD295F2D}"/>
              </a:ext>
            </a:extLst>
          </p:cNvPr>
          <p:cNvCxnSpPr/>
          <p:nvPr userDrawn="1"/>
        </p:nvCxnSpPr>
        <p:spPr>
          <a:xfrm>
            <a:off x="5754781" y="3701167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3428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4 Square Photos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3696628"/>
            <a:ext cx="5558118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439" y="3282031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694657"/>
            <a:ext cx="5558118" cy="1311128"/>
          </a:xfrm>
        </p:spPr>
        <p:txBody>
          <a:bodyPr anchor="b" anchorCtr="0">
            <a:spAutoFit/>
          </a:bodyPr>
          <a:lstStyle>
            <a:lvl1pPr algn="l">
              <a:defRPr sz="440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 lines max recommended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129928" y="3282031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9129928" y="261853"/>
            <a:ext cx="2793130" cy="2793127"/>
          </a:xfrm>
          <a:prstGeom prst="rect">
            <a:avLst/>
          </a:prstGeom>
          <a:noFill/>
        </p:spPr>
        <p:txBody>
          <a:bodyPr lIns="91440" tIns="91440" rIns="91440">
            <a:noAutofit/>
          </a:bodyPr>
          <a:lstStyle>
            <a:lvl1pPr marL="0" indent="0" algn="ctr">
              <a:buNone/>
              <a:defRPr sz="1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2-5 WORDS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51E0DC-D67F-684A-9971-85B6061BFC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183CE-9FD8-F748-A818-B0ECD1F9FFB6}"/>
              </a:ext>
            </a:extLst>
          </p:cNvPr>
          <p:cNvCxnSpPr>
            <a:cxnSpLocks/>
          </p:cNvCxnSpPr>
          <p:nvPr userDrawn="1"/>
        </p:nvCxnSpPr>
        <p:spPr>
          <a:xfrm>
            <a:off x="5865756" y="5090885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  <p:extLst>
      <p:ext uri="{BB962C8B-B14F-4D97-AF65-F5344CB8AC3E}">
        <p14:creationId xmlns:p14="http://schemas.microsoft.com/office/powerpoint/2010/main" val="33711341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Photo Single Description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A0DB97-D251-234B-A20C-ED51D77C96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0972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5764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070F30-15CD-ED44-97A7-373C36A2C838}"/>
              </a:ext>
            </a:extLst>
          </p:cNvPr>
          <p:cNvCxnSpPr/>
          <p:nvPr userDrawn="1"/>
        </p:nvCxnSpPr>
        <p:spPr>
          <a:xfrm>
            <a:off x="5754781" y="3697450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885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CA43D3-D3C6-4644-9B3C-66ADD983A8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A7031A-776E-CB4B-8109-A88DCA218B8C}"/>
              </a:ext>
            </a:extLst>
          </p:cNvPr>
          <p:cNvCxnSpPr>
            <a:cxnSpLocks/>
          </p:cNvCxnSpPr>
          <p:nvPr userDrawn="1"/>
        </p:nvCxnSpPr>
        <p:spPr>
          <a:xfrm>
            <a:off x="5865756" y="5090885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8302218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Photo Single Description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9433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95144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3235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27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54781" y="3703430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69A570-D99C-0546-9B75-E8556EBDC7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D7BA98-EF83-524A-9234-C22928999922}"/>
              </a:ext>
            </a:extLst>
          </p:cNvPr>
          <p:cNvCxnSpPr>
            <a:cxnSpLocks/>
          </p:cNvCxnSpPr>
          <p:nvPr userDrawn="1"/>
        </p:nvCxnSpPr>
        <p:spPr>
          <a:xfrm>
            <a:off x="5865756" y="5090885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868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Spillw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Single Description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55621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ogo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3235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27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54781" y="3703430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7D644DF-6B78-9640-90B0-00A6F74FC5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3C352-95F4-744F-99C8-E4075E2904DA}"/>
              </a:ext>
            </a:extLst>
          </p:cNvPr>
          <p:cNvCxnSpPr>
            <a:cxnSpLocks/>
          </p:cNvCxnSpPr>
          <p:nvPr userDrawn="1"/>
        </p:nvCxnSpPr>
        <p:spPr>
          <a:xfrm>
            <a:off x="5865756" y="5090885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3975676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Spillw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Single Description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65756" y="5092947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1" y="5338103"/>
            <a:ext cx="11654118" cy="117951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additional sub-text</a:t>
            </a:r>
          </a:p>
          <a:p>
            <a:pPr lvl="0"/>
            <a:r>
              <a:rPr lang="en-US" dirty="0"/>
              <a:t>Keep this to 2 lines maximum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12141" y="4428463"/>
            <a:ext cx="6167718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</a:t>
            </a:r>
            <a:r>
              <a:rPr lang="en-US"/>
              <a:t>2-5 WORDS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941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01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9859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941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01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9859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Bluebon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941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01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9859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941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01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9859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1E1FE5-23A6-274F-95DD-7624029BD24B}"/>
              </a:ext>
            </a:extLst>
          </p:cNvPr>
          <p:cNvCxnSpPr>
            <a:cxnSpLocks/>
          </p:cNvCxnSpPr>
          <p:nvPr userDrawn="1"/>
        </p:nvCxnSpPr>
        <p:spPr>
          <a:xfrm>
            <a:off x="2324627" y="5272118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B25EA8-F67C-A24B-A2F5-453C6674FB7F}"/>
              </a:ext>
            </a:extLst>
          </p:cNvPr>
          <p:cNvCxnSpPr>
            <a:cxnSpLocks/>
          </p:cNvCxnSpPr>
          <p:nvPr userDrawn="1"/>
        </p:nvCxnSpPr>
        <p:spPr>
          <a:xfrm>
            <a:off x="5865755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C7D0D0-49D4-E248-B0CE-D86470E58D27}"/>
              </a:ext>
            </a:extLst>
          </p:cNvPr>
          <p:cNvCxnSpPr>
            <a:cxnSpLocks/>
          </p:cNvCxnSpPr>
          <p:nvPr userDrawn="1"/>
        </p:nvCxnSpPr>
        <p:spPr>
          <a:xfrm>
            <a:off x="9433835" y="5283431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941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01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9859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D5E57-3FDB-D240-A5D2-8E9A75C811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6118A1-CA0E-1340-A83B-5FC0BDAA716D}"/>
              </a:ext>
            </a:extLst>
          </p:cNvPr>
          <p:cNvCxnSpPr>
            <a:cxnSpLocks/>
          </p:cNvCxnSpPr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941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01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9859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9C6F91-D0AE-B143-87AB-04B78E3CA138}"/>
              </a:ext>
            </a:extLst>
          </p:cNvPr>
          <p:cNvCxnSpPr>
            <a:cxnSpLocks/>
          </p:cNvCxnSpPr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12CC66-7FE2-EE41-8183-B7061D273C22}"/>
              </a:ext>
            </a:extLst>
          </p:cNvPr>
          <p:cNvCxnSpPr>
            <a:cxnSpLocks/>
          </p:cNvCxnSpPr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324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941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01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9859" y="637010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50349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Whitec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hoto 3 Description Slide - Whitec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1385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7272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192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72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24627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7272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385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5757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1385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38192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33835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8192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C2E9C5-C722-1C4A-903D-DC380E09CB30}"/>
              </a:ext>
            </a:extLst>
          </p:cNvPr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DF817D-7538-BA4F-9286-353F7206B07E}"/>
              </a:ext>
            </a:extLst>
          </p:cNvPr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3D5752-806F-DF4B-A807-7D2B9CC88B9F}"/>
              </a:ext>
            </a:extLst>
          </p:cNvPr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0628E2-0A22-6843-9C3C-AACDEECAD8F2}"/>
              </a:ext>
            </a:extLst>
          </p:cNvPr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229039"/>
            <a:ext cx="1828800" cy="6766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5ADA70B-528F-ED42-93D7-09C582F5B9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1048D6-608C-6540-BA00-DCFF1B673088}"/>
              </a:ext>
            </a:extLst>
          </p:cNvPr>
          <p:cNvCxnSpPr>
            <a:cxnSpLocks/>
          </p:cNvCxnSpPr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BB9468-6F24-E54A-AB78-3ED2C281081F}"/>
              </a:ext>
            </a:extLst>
          </p:cNvPr>
          <p:cNvCxnSpPr>
            <a:cxnSpLocks/>
          </p:cNvCxnSpPr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D1838-F767-5E4A-9B38-BEBC4902F39E}"/>
              </a:ext>
            </a:extLst>
          </p:cNvPr>
          <p:cNvCxnSpPr>
            <a:cxnSpLocks/>
          </p:cNvCxnSpPr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82EEED-E275-0E45-84E1-3A999300B5C3}"/>
              </a:ext>
            </a:extLst>
          </p:cNvPr>
          <p:cNvCxnSpPr>
            <a:cxnSpLocks/>
          </p:cNvCxnSpPr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317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8F52164-C0F1-8846-A435-1F2B7F5B3E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782AB1-9AAF-664D-B808-521E359E34F4}"/>
              </a:ext>
            </a:extLst>
          </p:cNvPr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3BBEC6-71E3-E94B-ADEE-5D6CB2A6ACD1}"/>
              </a:ext>
            </a:extLst>
          </p:cNvPr>
          <p:cNvCxnSpPr/>
          <p:nvPr userDrawn="1"/>
        </p:nvCxnSpPr>
        <p:spPr>
          <a:xfrm>
            <a:off x="4410420" y="5285000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753C04-AB62-194A-9E85-A3A4BAEFBF36}"/>
              </a:ext>
            </a:extLst>
          </p:cNvPr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794615-5C8F-344E-AD23-F490CCD0D91E}"/>
              </a:ext>
            </a:extLst>
          </p:cNvPr>
          <p:cNvCxnSpPr/>
          <p:nvPr userDrawn="1"/>
        </p:nvCxnSpPr>
        <p:spPr>
          <a:xfrm>
            <a:off x="10231765" y="5285000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  <p:extLst>
      <p:ext uri="{BB962C8B-B14F-4D97-AF65-F5344CB8AC3E}">
        <p14:creationId xmlns:p14="http://schemas.microsoft.com/office/powerpoint/2010/main" val="32573532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Whitec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  <p:extLst>
      <p:ext uri="{BB962C8B-B14F-4D97-AF65-F5344CB8AC3E}">
        <p14:creationId xmlns:p14="http://schemas.microsoft.com/office/powerpoint/2010/main" val="16541965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 4 Description Slide - Whitec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8CA9FA-8C85-A14D-A456-DF57E44ABCE6}"/>
              </a:ext>
            </a:extLst>
          </p:cNvPr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6A3F0D-4270-FE42-AB9F-80FFCCD0BBD2}"/>
              </a:ext>
            </a:extLst>
          </p:cNvPr>
          <p:cNvCxnSpPr/>
          <p:nvPr userDrawn="1"/>
        </p:nvCxnSpPr>
        <p:spPr>
          <a:xfrm>
            <a:off x="4410420" y="5285000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95CC2C-775E-CF49-BCC0-B243C4CE7577}"/>
              </a:ext>
            </a:extLst>
          </p:cNvPr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D85998-BC6C-BA44-8D0E-7279E433AE02}"/>
              </a:ext>
            </a:extLst>
          </p:cNvPr>
          <p:cNvCxnSpPr/>
          <p:nvPr userDrawn="1"/>
        </p:nvCxnSpPr>
        <p:spPr>
          <a:xfrm>
            <a:off x="10231765" y="5285000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  <p:extLst>
      <p:ext uri="{BB962C8B-B14F-4D97-AF65-F5344CB8AC3E}">
        <p14:creationId xmlns:p14="http://schemas.microsoft.com/office/powerpoint/2010/main" val="85459031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5B509C-BAC5-A845-AB72-86A756103679}"/>
              </a:ext>
            </a:extLst>
          </p:cNvPr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64E166-5E76-CD46-9CCD-0AF81B873856}"/>
              </a:ext>
            </a:extLst>
          </p:cNvPr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F6DED4-FB59-554D-AD66-4E32A26EEC79}"/>
              </a:ext>
            </a:extLst>
          </p:cNvPr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6FD6FA-1454-864B-B798-A0C8F08DC5EF}"/>
              </a:ext>
            </a:extLst>
          </p:cNvPr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Bluebonn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45CF6A-2A44-374A-8D3B-2623A7F2F4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3EE0A6-FD5B-664D-B37E-66CF27CB8434}"/>
              </a:ext>
            </a:extLst>
          </p:cNvPr>
          <p:cNvCxnSpPr>
            <a:cxnSpLocks/>
          </p:cNvCxnSpPr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6DADE3-0510-6E43-990C-D5222C84D5C8}"/>
              </a:ext>
            </a:extLst>
          </p:cNvPr>
          <p:cNvCxnSpPr>
            <a:cxnSpLocks/>
          </p:cNvCxnSpPr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689726-DADD-6146-8D8D-EA2EDE9888B1}"/>
              </a:ext>
            </a:extLst>
          </p:cNvPr>
          <p:cNvCxnSpPr>
            <a:cxnSpLocks/>
          </p:cNvCxnSpPr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836D91-B850-C34E-9806-541B78C8C9FE}"/>
              </a:ext>
            </a:extLst>
          </p:cNvPr>
          <p:cNvCxnSpPr>
            <a:cxnSpLocks/>
          </p:cNvCxnSpPr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  <p:extLst>
      <p:ext uri="{BB962C8B-B14F-4D97-AF65-F5344CB8AC3E}">
        <p14:creationId xmlns:p14="http://schemas.microsoft.com/office/powerpoint/2010/main" val="29889751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Whitec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hoto 4 Description Slide - Whitec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58514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7841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9747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841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47841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179859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69187" y="1707858"/>
            <a:ext cx="2564300" cy="2564296"/>
          </a:xfrm>
          <a:prstGeom prst="rect">
            <a:avLst/>
          </a:prstGeom>
          <a:noFill/>
        </p:spPr>
        <p:txBody>
          <a:bodyPr tIns="365760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below to insert photo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8514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0420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358514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69187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21093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69187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179859" y="4632322"/>
            <a:ext cx="2564300" cy="46062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 LINES MAXIMUM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231765" y="5283224"/>
            <a:ext cx="460489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179859" y="5489743"/>
            <a:ext cx="2564300" cy="7149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baseline="0"/>
            </a:lvl1pPr>
            <a:lvl2pPr marL="457200" indent="0" algn="ctr">
              <a:buNone/>
              <a:defRPr sz="3000" b="0"/>
            </a:lvl2pPr>
            <a:lvl3pPr marL="914400" indent="0" algn="ctr">
              <a:buNone/>
              <a:defRPr sz="3000" b="0"/>
            </a:lvl3pPr>
            <a:lvl4pPr marL="1371600" indent="0" algn="ctr">
              <a:buNone/>
              <a:defRPr sz="3000" b="0"/>
            </a:lvl4pPr>
            <a:lvl5pPr marL="1828800" indent="0" algn="ctr">
              <a:buNone/>
              <a:defRPr sz="3000" b="0"/>
            </a:lvl5pPr>
          </a:lstStyle>
          <a:p>
            <a:pPr lvl="0"/>
            <a:r>
              <a:rPr lang="en-US" dirty="0"/>
              <a:t>Click to add sub-text. Keep to 2 lines max.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Aqua-F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9170F-9C92-3B44-9D53-11236CBB608D}"/>
              </a:ext>
            </a:extLst>
          </p:cNvPr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0BCEBA-8C26-5C47-B161-BBC2B22DCD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22287547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210B581-3A33-A449-A358-88FF18203A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14223225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2CAEDB-9FC7-8A43-891D-E24DAB12E5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259312340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18960EB-C8EB-E948-B738-EAAD704AF1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194003822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ntent 6 Photos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0" y="1711922"/>
            <a:ext cx="6785003" cy="1089529"/>
          </a:xfrm>
        </p:spPr>
        <p:txBody>
          <a:bodyPr>
            <a:spAutoFit/>
          </a:bodyPr>
          <a:lstStyle>
            <a:lvl1pPr marL="0" indent="0" algn="l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756648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759696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31219" y="0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331219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898915" y="3425252"/>
            <a:ext cx="2432304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5252"/>
            <a:ext cx="4898915" cy="3432748"/>
          </a:xfrm>
          <a:prstGeom prst="rect">
            <a:avLst/>
          </a:prstGeom>
          <a:noFill/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11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8942" y="230655"/>
            <a:ext cx="6785002" cy="13255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Multicolor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8A0B54A-6786-774E-8D4B-1924352B6D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qua-Fer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0F83290-14F9-D442-9799-9079EF15BD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Gideon Green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996F783-4BE5-CE49-BA63-8D59F3A909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Thermal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4D517E85-9CA7-034F-9FB3-FD01320A59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olcanic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371DDE4D-0D7D-C84F-BE39-89E9C44A7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Wirtz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>
                <a:solidFill>
                  <a:schemeClr val="bg2"/>
                </a:solidFill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6A6080B-285B-0440-BCC7-3C870713D0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Multicolor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EF3F69B-992F-BA44-A80C-34A8806E4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1934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1E620D7-B1F1-E348-935F-C3B2B1A96A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qua-Fer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6A03834-44F9-1A4D-9BFA-1C1501E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Gideon Green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C94D7B3-0232-0C48-A160-845D910975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olcanic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/>
              <a:t>ICON TITLE</a:t>
            </a:r>
            <a:endParaRPr lang="en-US" dirty="0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9C36057-B1B9-8547-9A36-C791A7F49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Wirtz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431808" y="2716244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985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628069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45261" y="2716244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41522" y="2912506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31808" y="4788486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628069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345261" y="4788486"/>
            <a:ext cx="1371602" cy="13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41522" y="4984748"/>
            <a:ext cx="979080" cy="979078"/>
          </a:xfrm>
          <a:prstGeom prst="rect">
            <a:avLst/>
          </a:prstGeom>
          <a:noFill/>
        </p:spPr>
        <p:txBody>
          <a:bodyPr lIns="0" tIns="91440" rIns="0">
            <a:normAutofit/>
          </a:bodyPr>
          <a:lstStyle>
            <a:lvl1pPr marL="0" indent="0" algn="ctr">
              <a:buNone/>
              <a:defRPr sz="1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icon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906466" y="268190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7905750" y="3108607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8941" y="268190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268240" y="310860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906466" y="4748542"/>
            <a:ext cx="4015939" cy="352857"/>
          </a:xfrm>
        </p:spPr>
        <p:txBody>
          <a:bodyPr anchor="t" anchorCtr="0"/>
          <a:lstStyle>
            <a:lvl1pPr marL="0" indent="0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7905750" y="5175214"/>
            <a:ext cx="4017309" cy="979239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8941" y="4748542"/>
            <a:ext cx="3973264" cy="352857"/>
          </a:xfrm>
        </p:spPr>
        <p:txBody>
          <a:bodyPr anchor="t" anchorCtr="0"/>
          <a:lstStyle>
            <a:lvl1pPr marL="0" indent="0" algn="r">
              <a:buNone/>
              <a:defRPr sz="2000" spc="200"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ICON TITLE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68240" y="5175247"/>
            <a:ext cx="3974619" cy="979239"/>
          </a:xfrm>
        </p:spPr>
        <p:txBody>
          <a:bodyPr>
            <a:noAutofit/>
          </a:bodyPr>
          <a:lstStyle>
            <a:lvl1pPr marL="0" indent="0" algn="r">
              <a:buNone/>
              <a:defRPr sz="2400" b="0" spc="0" baseline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69595" y="542571"/>
            <a:ext cx="11652810" cy="701731"/>
          </a:xfrm>
        </p:spPr>
        <p:txBody>
          <a:bodyPr anchor="ctr" anchorCtr="0">
            <a:sp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1-5 words/1 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B383675-6B9D-B845-AC31-24EA499A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85" y="1479601"/>
            <a:ext cx="9134832" cy="75713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26071091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B76CF3-ADC9-1642-BF86-74C5363A4E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7272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FB5972-5B82-9C44-B904-8A08A90875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8BAA7-2D4A-6C4B-B9B1-588A6ED663F7}"/>
              </a:ext>
            </a:extLst>
          </p:cNvPr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31FF36-C725-7F42-8ADD-0F4AFA08A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32353640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44F713-205E-6F48-A707-F0B2E8ED46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3424326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7A8CD1-7809-D84E-9C13-0CBA5D226B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21410408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8FB608-6C3F-034E-8B9B-01FBC8BA66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134669419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5E2AF0-B68C-A84D-883A-F56F810C6D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  <p:extLst>
      <p:ext uri="{BB962C8B-B14F-4D97-AF65-F5344CB8AC3E}">
        <p14:creationId xmlns:p14="http://schemas.microsoft.com/office/powerpoint/2010/main" val="38353223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542571"/>
            <a:ext cx="11654118" cy="701731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424CAB-08DF-8E45-9334-B8B1615BA3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343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E3C80-60AD-C341-B37C-7392A66615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99CDE8-5037-D744-B63A-90F5D0F149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407BF-483B-5440-A32E-A36B58F39AB6}"/>
              </a:ext>
            </a:extLst>
          </p:cNvPr>
          <p:cNvCxnSpPr/>
          <p:nvPr userDrawn="1"/>
        </p:nvCxnSpPr>
        <p:spPr>
          <a:xfrm>
            <a:off x="365039" y="3694729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094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FFCD94-3A3A-554E-8925-10E786DF9F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682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B828D2-815D-A743-B42E-C1EC9926E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5644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76F0FC-445F-EB45-9FC8-1D17AD764A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84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65854D-B5FE-F24D-B2E0-0ADBA3E299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562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17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02F0A0-2C64-1949-81F2-704FFB3D4D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593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B25B3C-FBE9-484F-A1D6-E09A6F38E0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297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F263EA-DB1E-CD4D-B1E8-64C0F5871E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/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1F024-964B-F846-98B6-DEB81BDC00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31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DF5DA9-BEA3-424B-BA95-1B419BF164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257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D63ACE-FD72-2C4A-86EB-5DB63789C4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677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7664A0-9A7C-5D4E-8D6C-AC7488BD5C15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503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9801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Page Photo with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95AEA2A6-86D7-5E44-A399-21DD8F05B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F1D07-DE20-CA41-9454-25F29B23DD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2476500"/>
            <a:ext cx="5074920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395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Page Photo with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CD8D3373-A0FA-1147-A5F5-2D193FBFE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D98FC-E254-474B-AB8A-A890E5C85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2476500"/>
            <a:ext cx="5074920" cy="1883664"/>
          </a:xfrm>
          <a:prstGeom prst="rect">
            <a:avLst/>
          </a:prstGeom>
          <a:effectLst>
            <a:outerShdw blurRad="1905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0112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Page Photo with Log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81D93BAF-D5B7-8144-962A-A2140E2FA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5FC7A-FD13-4C42-A185-1FED363BF2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2476500"/>
            <a:ext cx="5074920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3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gled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849794" y="-14288"/>
            <a:ext cx="6345421" cy="6872287"/>
          </a:xfrm>
          <a:custGeom>
            <a:avLst/>
            <a:gdLst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426619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76547"/>
              <a:gd name="connsiteY0" fmla="*/ 6858000 h 6858000"/>
              <a:gd name="connsiteX1" fmla="*/ 1142206 w 4576547"/>
              <a:gd name="connsiteY1" fmla="*/ 0 h 6858000"/>
              <a:gd name="connsiteX2" fmla="*/ 4576547 w 4576547"/>
              <a:gd name="connsiteY2" fmla="*/ 0 h 6858000"/>
              <a:gd name="connsiteX3" fmla="*/ 4568825 w 4576547"/>
              <a:gd name="connsiteY3" fmla="*/ 6858000 h 6858000"/>
              <a:gd name="connsiteX4" fmla="*/ 0 w 4576547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3745274 w 4568825"/>
              <a:gd name="connsiteY2" fmla="*/ 568036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13855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4568825"/>
              <a:gd name="connsiteY0" fmla="*/ 6858000 h 6858000"/>
              <a:gd name="connsiteX1" fmla="*/ 1142206 w 4568825"/>
              <a:gd name="connsiteY1" fmla="*/ 0 h 6858000"/>
              <a:gd name="connsiteX2" fmla="*/ 4548838 w 4568825"/>
              <a:gd name="connsiteY2" fmla="*/ 0 h 6858000"/>
              <a:gd name="connsiteX3" fmla="*/ 4568825 w 4568825"/>
              <a:gd name="connsiteY3" fmla="*/ 6858000 h 6858000"/>
              <a:gd name="connsiteX4" fmla="*/ 0 w 4568825"/>
              <a:gd name="connsiteY4" fmla="*/ 6858000 h 6858000"/>
              <a:gd name="connsiteX0" fmla="*/ 0 w 6342206"/>
              <a:gd name="connsiteY0" fmla="*/ 6858000 h 6858000"/>
              <a:gd name="connsiteX1" fmla="*/ 2915587 w 6342206"/>
              <a:gd name="connsiteY1" fmla="*/ 0 h 6858000"/>
              <a:gd name="connsiteX2" fmla="*/ 6322219 w 6342206"/>
              <a:gd name="connsiteY2" fmla="*/ 0 h 6858000"/>
              <a:gd name="connsiteX3" fmla="*/ 6342206 w 6342206"/>
              <a:gd name="connsiteY3" fmla="*/ 6858000 h 6858000"/>
              <a:gd name="connsiteX4" fmla="*/ 0 w 6342206"/>
              <a:gd name="connsiteY4" fmla="*/ 6858000 h 6858000"/>
              <a:gd name="connsiteX0" fmla="*/ 0 w 6345421"/>
              <a:gd name="connsiteY0" fmla="*/ 6872287 h 6872287"/>
              <a:gd name="connsiteX1" fmla="*/ 2915587 w 6345421"/>
              <a:gd name="connsiteY1" fmla="*/ 14287 h 6872287"/>
              <a:gd name="connsiteX2" fmla="*/ 6343651 w 6345421"/>
              <a:gd name="connsiteY2" fmla="*/ 0 h 6872287"/>
              <a:gd name="connsiteX3" fmla="*/ 6342206 w 6345421"/>
              <a:gd name="connsiteY3" fmla="*/ 6872287 h 6872287"/>
              <a:gd name="connsiteX4" fmla="*/ 0 w 6345421"/>
              <a:gd name="connsiteY4" fmla="*/ 6872287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421" h="6872287">
                <a:moveTo>
                  <a:pt x="0" y="6872287"/>
                </a:moveTo>
                <a:lnTo>
                  <a:pt x="2915587" y="14287"/>
                </a:lnTo>
                <a:lnTo>
                  <a:pt x="6343651" y="0"/>
                </a:lnTo>
                <a:cubicBezTo>
                  <a:pt x="6350313" y="2281382"/>
                  <a:pt x="6335544" y="4590905"/>
                  <a:pt x="6342206" y="6872287"/>
                </a:cubicBezTo>
                <a:lnTo>
                  <a:pt x="0" y="6872287"/>
                </a:lnTo>
                <a:close/>
              </a:path>
            </a:pathLst>
          </a:custGeom>
          <a:noFill/>
        </p:spPr>
        <p:txBody>
          <a:bodyPr lIns="1828800" tIns="1463040" rIns="640080" bIns="137160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/>
            </a:lvl1pPr>
          </a:lstStyle>
          <a:p>
            <a:r>
              <a:rPr lang="en-US" dirty="0"/>
              <a:t>Click image icon above to insert photo.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0" y="555413"/>
            <a:ext cx="66864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105342"/>
            <a:ext cx="6011160" cy="923330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0920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3901" y="6356350"/>
            <a:ext cx="311480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56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229039"/>
            <a:ext cx="1828800" cy="6766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impl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1709738"/>
            <a:ext cx="116414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941" y="4589463"/>
            <a:ext cx="11641418" cy="507831"/>
          </a:xfrm>
        </p:spPr>
        <p:txBody>
          <a:bodyPr>
            <a:sp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229039"/>
            <a:ext cx="1828800" cy="6766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1186D9-5B1F-014D-8A39-F8AFFF37269A}"/>
              </a:ext>
            </a:extLst>
          </p:cNvPr>
          <p:cNvCxnSpPr/>
          <p:nvPr userDrawn="1"/>
        </p:nvCxnSpPr>
        <p:spPr>
          <a:xfrm>
            <a:off x="5754781" y="3230057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0819FF-A4DD-EC41-98AF-E9066C22ACBD}"/>
              </a:ext>
            </a:extLst>
          </p:cNvPr>
          <p:cNvCxnSpPr/>
          <p:nvPr userDrawn="1"/>
        </p:nvCxnSpPr>
        <p:spPr>
          <a:xfrm>
            <a:off x="365039" y="3690745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0C2FE0-5B0C-D948-95BB-AC84C87269B5}"/>
              </a:ext>
            </a:extLst>
          </p:cNvPr>
          <p:cNvCxnSpPr/>
          <p:nvPr userDrawn="1"/>
        </p:nvCxnSpPr>
        <p:spPr>
          <a:xfrm>
            <a:off x="365039" y="3693928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Volca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Th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Gide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229039"/>
            <a:ext cx="1828800" cy="6766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Slide Right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lIns="457200" tIns="18288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1020550"/>
            <a:ext cx="5376485" cy="2387600"/>
          </a:xfrm>
        </p:spPr>
        <p:txBody>
          <a:bodyPr anchor="b" anchorCtr="0"/>
          <a:lstStyle>
            <a:lvl1pPr algn="l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4105342"/>
            <a:ext cx="5376485" cy="923330"/>
          </a:xfrm>
        </p:spPr>
        <p:txBody>
          <a:bodyPr>
            <a:spAutoFit/>
          </a:bodyPr>
          <a:lstStyle>
            <a:lvl1pPr marL="0" indent="0" algn="l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4897" y="3690745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4940" y="6356350"/>
            <a:ext cx="370281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F72652-BCC9-3341-A937-36E2C18D137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A92E8C-2A72-1848-BD68-AF01FC583422}"/>
              </a:ext>
            </a:extLst>
          </p:cNvPr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42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17DCB8-97BD-9C4E-8320-F9FF76ACB74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27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Volca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229039"/>
            <a:ext cx="1828800" cy="6766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Th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9D0507-C529-724C-8264-FED8F0DD031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8BAA0-7BC2-A840-9C39-116EDA06EF30}"/>
              </a:ext>
            </a:extLst>
          </p:cNvPr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88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Gide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Right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8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615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-1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-1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-1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229039"/>
            <a:ext cx="1828800" cy="6766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429FC-C92D-4C4A-989F-3573C144394F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68E5E4-FFA9-0644-9393-124AC92FDD7F}"/>
              </a:ext>
            </a:extLst>
          </p:cNvPr>
          <p:cNvCxnSpPr/>
          <p:nvPr userDrawn="1"/>
        </p:nvCxnSpPr>
        <p:spPr>
          <a:xfrm>
            <a:off x="8711963" y="2300176"/>
            <a:ext cx="682438" cy="0"/>
          </a:xfrm>
          <a:prstGeom prst="line">
            <a:avLst/>
          </a:prstGeom>
          <a:ln w="50800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-1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40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6B990F-3A3A-8D49-93A0-9C4BF05BD4D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A6FAE-8354-D949-9E61-B46D5745454E}"/>
              </a:ext>
            </a:extLst>
          </p:cNvPr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Volca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Th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7A6A6C-9368-8448-A52F-2053BFC6B84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C95EB-E00E-EE41-93B8-B559B4E78FBD}"/>
              </a:ext>
            </a:extLst>
          </p:cNvPr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38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Gide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Slide Left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4941" y="712802"/>
            <a:ext cx="5558118" cy="1311128"/>
          </a:xfrm>
        </p:spPr>
        <p:txBody>
          <a:bodyPr anchor="b" anchorCtr="0">
            <a:spAutoFit/>
          </a:bodyPr>
          <a:lstStyle>
            <a:lvl1pPr algn="ctr">
              <a:defRPr sz="4400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  2 LINES MAX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4941" y="2714773"/>
            <a:ext cx="5558118" cy="1089529"/>
          </a:xfrm>
        </p:spPr>
        <p:txBody>
          <a:bodyPr>
            <a:spAutoFit/>
          </a:bodyPr>
          <a:lstStyle>
            <a:lvl1pPr marL="0" indent="0" algn="ctr">
              <a:buNone/>
              <a:defRPr sz="2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– keep this no smaller than 24 pt. and keep it short to help with readability at far distances.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711964" y="2300176"/>
            <a:ext cx="682438" cy="0"/>
          </a:xfrm>
          <a:prstGeom prst="line">
            <a:avLst/>
          </a:prstGeom>
          <a:ln w="50800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-1" y="0"/>
            <a:ext cx="6096000" cy="6858000"/>
          </a:xfrm>
        </p:spPr>
        <p:txBody>
          <a:bodyPr lIns="365760" tIns="1645920" rIns="365760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r>
              <a:rPr lang="en-US" dirty="0"/>
              <a:t>Click one of the icons below to insert a chart, table, photo, etc.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941" y="6356350"/>
            <a:ext cx="2212812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695" y="6356350"/>
            <a:ext cx="30763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6695" y="6356350"/>
            <a:ext cx="1586363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013A1D-3012-2E41-A233-1B14AA6778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 marL="347663" indent="-347663"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88" y="5229039"/>
            <a:ext cx="1823024" cy="6766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21732-05C9-ED4E-861F-6A9733F810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F70083D-70C7-0144-B715-A0772EEAED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81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342FC4-FC05-A943-B55F-E4C919449D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E25CE214-78DE-244A-AC1E-B392FEBB1D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930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518C4A-F2E8-014F-8E5D-0BCC723303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140C873-2F96-BB48-A862-311DB5B377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47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2621A0-4889-1E49-87BE-9DD9FC78FF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207BF8-418C-8348-9A30-50492B9A34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216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090E38-9972-DF4B-A951-FEB02F7CEF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D1170D9-D8FB-8342-93CE-4877B8A4FD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721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770B51-7F9B-CF43-A5D6-C19931F65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1F4058-1045-0D42-9FD0-C1A9D2F33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87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DEB206E-5B39-3F42-912B-89F7333846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 Content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5 words/1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1DA8ABE-F19F-8045-9B22-218EAB84B6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691155"/>
            <a:ext cx="11654118" cy="20108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733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61D1D7-9E46-1D4F-B893-22164B7B61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28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F307B7-A24A-DA4F-9CB7-BA7ACC3EB6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0445D45E-0D18-0A42-A233-893B94247D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28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6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88" y="5229039"/>
            <a:ext cx="1823024" cy="67665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52367"/>
            <a:ext cx="9144000" cy="2387600"/>
          </a:xfrm>
        </p:spPr>
        <p:txBody>
          <a:bodyPr anchor="b" anchorCtr="0"/>
          <a:lstStyle>
            <a:lvl1pPr algn="ctr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Keep title to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7159"/>
            <a:ext cx="9144000" cy="507831"/>
          </a:xfrm>
        </p:spPr>
        <p:txBody>
          <a:bodyPr>
            <a:spAutoFit/>
          </a:bodyPr>
          <a:lstStyle>
            <a:lvl1pPr marL="0" indent="0" algn="ctr">
              <a:buNone/>
              <a:defRPr sz="3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 keep this 30 pt. font or larger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54781" y="3222562"/>
            <a:ext cx="682438" cy="0"/>
          </a:xfrm>
          <a:prstGeom prst="line">
            <a:avLst/>
          </a:prstGeom>
          <a:ln w="508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3F435D-90DA-F34C-A4D8-908254C7CE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B49D56C8-5F2D-894E-B229-F8A79EACF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28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2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Aqua-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77C7F7-F96A-6341-99B1-3C9F3D4957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F5B9C8D-B186-0442-AFC5-C6ECE05C85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28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630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637EFA-7999-4A4C-98BE-C54B4B006F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07FA2532-56FB-B94F-9A10-FA43A5F557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28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691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Lost P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B31733-71FB-E44E-8E0C-7F0C20A87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E7BB941-5F22-5141-BE18-DFF465A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28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140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Wir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6AECD4-E450-6146-BCB5-E10CF65A7B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203A225-80FA-C84B-9916-C466016365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6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Spi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/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E75F202-EDEA-5D45-8222-A2C752C02F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286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Photo Slide - Whit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41" y="230655"/>
            <a:ext cx="7884459" cy="1325563"/>
          </a:xfrm>
        </p:spPr>
        <p:txBody>
          <a:bodyPr/>
          <a:lstStyle/>
          <a:p>
            <a:r>
              <a:rPr lang="en-US" dirty="0"/>
              <a:t>Title – 5 words/</a:t>
            </a:r>
            <a:br>
              <a:rPr lang="en-US" dirty="0"/>
            </a:br>
            <a:r>
              <a:rPr lang="en-US" dirty="0"/>
              <a:t>1 line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00F-AE70-F844-9A33-EAF1AF5751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304550" y="0"/>
            <a:ext cx="3887449" cy="6858000"/>
          </a:xfrm>
        </p:spPr>
        <p:txBody>
          <a:bodyPr lIns="457200" tIns="914400" rIns="4572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image icon below to insert photo background. If needed, you can shop for stock photos at </a:t>
            </a:r>
            <a:r>
              <a:rPr lang="en-US" dirty="0" err="1"/>
              <a:t>stock.adobe.com</a:t>
            </a:r>
            <a:r>
              <a:rPr lang="en-US" dirty="0"/>
              <a:t>. Select photo and send file number to </a:t>
            </a:r>
            <a:r>
              <a:rPr lang="en-US" dirty="0" err="1"/>
              <a:t>Kristen.Burnett@lcra.org</a:t>
            </a:r>
            <a:r>
              <a:rPr lang="en-US" dirty="0"/>
              <a:t> or </a:t>
            </a:r>
            <a:r>
              <a:rPr lang="en-US" dirty="0" err="1"/>
              <a:t>Kaitlyn.Gruener@lcra.org</a:t>
            </a:r>
            <a:r>
              <a:rPr lang="en-US" dirty="0"/>
              <a:t>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DCC849-40C3-2F48-968E-BDA9BB25D8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941" y="1691155"/>
            <a:ext cx="7884459" cy="45305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1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D6FA48-EB0F-8A4F-AE80-A20D8DEF1AEF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08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 - Bluebon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0029A5-B1AF-0B48-A501-B9B29BE347FE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5 words max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1838" y="1825625"/>
            <a:ext cx="56712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68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41" y="542571"/>
            <a:ext cx="11654118" cy="701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en-US" dirty="0"/>
              <a:t>Title – 5 words/1 line recommended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941" y="1691155"/>
            <a:ext cx="11654118" cy="20108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9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98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DC600F-AE70-F844-9A33-EAF1AF575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6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00" r:id="rId2"/>
    <p:sldLayoutId id="2147483752" r:id="rId3"/>
    <p:sldLayoutId id="2147483753" r:id="rId4"/>
    <p:sldLayoutId id="2147483801" r:id="rId5"/>
    <p:sldLayoutId id="2147483802" r:id="rId6"/>
    <p:sldLayoutId id="2147483803" r:id="rId7"/>
    <p:sldLayoutId id="2147483755" r:id="rId8"/>
    <p:sldLayoutId id="2147483754" r:id="rId9"/>
    <p:sldLayoutId id="2147483865" r:id="rId10"/>
    <p:sldLayoutId id="2147483663" r:id="rId11"/>
    <p:sldLayoutId id="2147483866" r:id="rId12"/>
    <p:sldLayoutId id="2147483868" r:id="rId13"/>
    <p:sldLayoutId id="2147483867" r:id="rId14"/>
    <p:sldLayoutId id="2147483881" r:id="rId15"/>
    <p:sldLayoutId id="2147483882" r:id="rId16"/>
    <p:sldLayoutId id="2147483869" r:id="rId17"/>
    <p:sldLayoutId id="2147483660" r:id="rId18"/>
    <p:sldLayoutId id="2147483804" r:id="rId19"/>
    <p:sldLayoutId id="2147483694" r:id="rId20"/>
    <p:sldLayoutId id="2147483806" r:id="rId21"/>
    <p:sldLayoutId id="2147483870" r:id="rId22"/>
    <p:sldLayoutId id="2147483805" r:id="rId23"/>
    <p:sldLayoutId id="2147483883" r:id="rId24"/>
    <p:sldLayoutId id="2147483884" r:id="rId25"/>
    <p:sldLayoutId id="2147483813" r:id="rId26"/>
    <p:sldLayoutId id="2147483651" r:id="rId27"/>
    <p:sldLayoutId id="2147483702" r:id="rId28"/>
    <p:sldLayoutId id="2147483703" r:id="rId29"/>
    <p:sldLayoutId id="2147483807" r:id="rId30"/>
    <p:sldLayoutId id="2147483808" r:id="rId31"/>
    <p:sldLayoutId id="2147483809" r:id="rId32"/>
    <p:sldLayoutId id="2147483811" r:id="rId33"/>
    <p:sldLayoutId id="2147483810" r:id="rId34"/>
    <p:sldLayoutId id="2147483812" r:id="rId35"/>
    <p:sldLayoutId id="2147483693" r:id="rId36"/>
    <p:sldLayoutId id="2147483664" r:id="rId37"/>
    <p:sldLayoutId id="2147483759" r:id="rId38"/>
    <p:sldLayoutId id="2147483756" r:id="rId39"/>
    <p:sldLayoutId id="2147483666" r:id="rId40"/>
    <p:sldLayoutId id="2147483785" r:id="rId41"/>
    <p:sldLayoutId id="2147483815" r:id="rId42"/>
    <p:sldLayoutId id="2147483665" r:id="rId43"/>
    <p:sldLayoutId id="2147483814" r:id="rId44"/>
    <p:sldLayoutId id="2147483667" r:id="rId45"/>
    <p:sldLayoutId id="2147483669" r:id="rId46"/>
    <p:sldLayoutId id="2147483816" r:id="rId47"/>
    <p:sldLayoutId id="2147483668" r:id="rId48"/>
    <p:sldLayoutId id="2147483758" r:id="rId49"/>
    <p:sldLayoutId id="2147483757" r:id="rId50"/>
    <p:sldLayoutId id="2147483676" r:id="rId51"/>
    <p:sldLayoutId id="2147483677" r:id="rId52"/>
    <p:sldLayoutId id="2147483784" r:id="rId53"/>
    <p:sldLayoutId id="2147483681" r:id="rId54"/>
    <p:sldLayoutId id="2147483678" r:id="rId55"/>
    <p:sldLayoutId id="2147483885" r:id="rId56"/>
    <p:sldLayoutId id="2147483679" r:id="rId57"/>
    <p:sldLayoutId id="2147483887" r:id="rId58"/>
    <p:sldLayoutId id="2147483783" r:id="rId59"/>
    <p:sldLayoutId id="2147483781" r:id="rId60"/>
    <p:sldLayoutId id="2147483886" r:id="rId61"/>
    <p:sldLayoutId id="2147483782" r:id="rId62"/>
    <p:sldLayoutId id="2147483698" r:id="rId63"/>
    <p:sldLayoutId id="2147483675" r:id="rId64"/>
    <p:sldLayoutId id="2147483836" r:id="rId65"/>
    <p:sldLayoutId id="2147483837" r:id="rId66"/>
    <p:sldLayoutId id="2147483838" r:id="rId67"/>
    <p:sldLayoutId id="2147483839" r:id="rId68"/>
    <p:sldLayoutId id="2147483888" r:id="rId69"/>
    <p:sldLayoutId id="2147483840" r:id="rId70"/>
    <p:sldLayoutId id="2147483841" r:id="rId71"/>
    <p:sldLayoutId id="2147483889" r:id="rId72"/>
    <p:sldLayoutId id="2147483842" r:id="rId73"/>
    <p:sldLayoutId id="2147483844" r:id="rId74"/>
    <p:sldLayoutId id="2147483890" r:id="rId75"/>
    <p:sldLayoutId id="2147483843" r:id="rId76"/>
    <p:sldLayoutId id="2147483845" r:id="rId77"/>
    <p:sldLayoutId id="2147483846" r:id="rId78"/>
    <p:sldLayoutId id="2147483769" r:id="rId79"/>
    <p:sldLayoutId id="2147483904" r:id="rId80"/>
    <p:sldLayoutId id="2147483905" r:id="rId81"/>
    <p:sldLayoutId id="2147483906" r:id="rId82"/>
    <p:sldLayoutId id="2147483907" r:id="rId83"/>
    <p:sldLayoutId id="2147483902" r:id="rId84"/>
    <p:sldLayoutId id="2147483903" r:id="rId85"/>
    <p:sldLayoutId id="2147483770" r:id="rId86"/>
    <p:sldLayoutId id="2147483650" r:id="rId87"/>
    <p:sldLayoutId id="2147483697" r:id="rId88"/>
    <p:sldLayoutId id="2147483908" r:id="rId89"/>
    <p:sldLayoutId id="2147483910" r:id="rId90"/>
    <p:sldLayoutId id="2147483911" r:id="rId91"/>
    <p:sldLayoutId id="2147483909" r:id="rId92"/>
    <p:sldLayoutId id="2147483912" r:id="rId93"/>
    <p:sldLayoutId id="2147483913" r:id="rId94"/>
    <p:sldLayoutId id="2147483696" r:id="rId95"/>
    <p:sldLayoutId id="2147483695" r:id="rId96"/>
    <p:sldLayoutId id="2147483773" r:id="rId97"/>
    <p:sldLayoutId id="2147483875" r:id="rId98"/>
    <p:sldLayoutId id="2147483876" r:id="rId99"/>
    <p:sldLayoutId id="2147483877" r:id="rId100"/>
    <p:sldLayoutId id="2147483878" r:id="rId101"/>
    <p:sldLayoutId id="2147483880" r:id="rId102"/>
    <p:sldLayoutId id="2147483879" r:id="rId103"/>
    <p:sldLayoutId id="2147483774" r:id="rId104"/>
    <p:sldLayoutId id="2147483652" r:id="rId105"/>
    <p:sldLayoutId id="2147483922" r:id="rId106"/>
    <p:sldLayoutId id="2147483872" r:id="rId107"/>
    <p:sldLayoutId id="2147483923" r:id="rId108"/>
    <p:sldLayoutId id="2147483924" r:id="rId109"/>
    <p:sldLayoutId id="2147483925" r:id="rId110"/>
    <p:sldLayoutId id="2147483926" r:id="rId111"/>
    <p:sldLayoutId id="2147483927" r:id="rId112"/>
    <p:sldLayoutId id="2147483873" r:id="rId113"/>
    <p:sldLayoutId id="2147483874" r:id="rId114"/>
    <p:sldLayoutId id="2147483966" r:id="rId115"/>
    <p:sldLayoutId id="2147483960" r:id="rId116"/>
    <p:sldLayoutId id="2147483959" r:id="rId117"/>
    <p:sldLayoutId id="2147483961" r:id="rId118"/>
    <p:sldLayoutId id="2147483962" r:id="rId119"/>
    <p:sldLayoutId id="2147483963" r:id="rId120"/>
    <p:sldLayoutId id="2147483958" r:id="rId121"/>
    <p:sldLayoutId id="2147483964" r:id="rId122"/>
    <p:sldLayoutId id="2147483965" r:id="rId123"/>
    <p:sldLayoutId id="2147483967" r:id="rId124"/>
    <p:sldLayoutId id="2147483968" r:id="rId125"/>
    <p:sldLayoutId id="2147483969" r:id="rId126"/>
    <p:sldLayoutId id="2147483970" r:id="rId127"/>
    <p:sldLayoutId id="2147483971" r:id="rId128"/>
    <p:sldLayoutId id="2147483972" r:id="rId129"/>
    <p:sldLayoutId id="2147483973" r:id="rId130"/>
    <p:sldLayoutId id="2147483974" r:id="rId131"/>
    <p:sldLayoutId id="2147483975" r:id="rId132"/>
    <p:sldLayoutId id="2147483701" r:id="rId133"/>
    <p:sldLayoutId id="2147483799" r:id="rId134"/>
    <p:sldLayoutId id="2147483793" r:id="rId135"/>
    <p:sldLayoutId id="2147483892" r:id="rId136"/>
    <p:sldLayoutId id="2147483891" r:id="rId137"/>
    <p:sldLayoutId id="2147483893" r:id="rId138"/>
    <p:sldLayoutId id="2147483894" r:id="rId139"/>
    <p:sldLayoutId id="2147483700" r:id="rId140"/>
    <p:sldLayoutId id="2147483699" r:id="rId141"/>
    <p:sldLayoutId id="2147483794" r:id="rId142"/>
    <p:sldLayoutId id="2147483798" r:id="rId143"/>
    <p:sldLayoutId id="2147483795" r:id="rId144"/>
    <p:sldLayoutId id="2147483914" r:id="rId145"/>
    <p:sldLayoutId id="2147483916" r:id="rId146"/>
    <p:sldLayoutId id="2147483915" r:id="rId147"/>
    <p:sldLayoutId id="2147483917" r:id="rId148"/>
    <p:sldLayoutId id="2147483796" r:id="rId149"/>
    <p:sldLayoutId id="2147483797" r:id="rId150"/>
    <p:sldLayoutId id="2147483760" r:id="rId151"/>
    <p:sldLayoutId id="2147483761" r:id="rId152"/>
    <p:sldLayoutId id="2147483817" r:id="rId153"/>
    <p:sldLayoutId id="2147483818" r:id="rId154"/>
    <p:sldLayoutId id="2147483823" r:id="rId155"/>
    <p:sldLayoutId id="2147483895" r:id="rId156"/>
    <p:sldLayoutId id="2147483819" r:id="rId157"/>
    <p:sldLayoutId id="2147483686" r:id="rId158"/>
    <p:sldLayoutId id="2147483670" r:id="rId159"/>
    <p:sldLayoutId id="2147483847" r:id="rId160"/>
    <p:sldLayoutId id="2147483848" r:id="rId161"/>
    <p:sldLayoutId id="2147483849" r:id="rId162"/>
    <p:sldLayoutId id="2147483850" r:id="rId163"/>
    <p:sldLayoutId id="2147483851" r:id="rId164"/>
    <p:sldLayoutId id="2147483896" r:id="rId165"/>
    <p:sldLayoutId id="2147483852" r:id="rId166"/>
    <p:sldLayoutId id="2147483853" r:id="rId167"/>
    <p:sldLayoutId id="2147483854" r:id="rId168"/>
    <p:sldLayoutId id="2147483762" r:id="rId169"/>
    <p:sldLayoutId id="2147483763" r:id="rId170"/>
    <p:sldLayoutId id="2147483820" r:id="rId171"/>
    <p:sldLayoutId id="2147483821" r:id="rId172"/>
    <p:sldLayoutId id="2147483822" r:id="rId173"/>
    <p:sldLayoutId id="2147483897" r:id="rId174"/>
    <p:sldLayoutId id="2147483824" r:id="rId175"/>
    <p:sldLayoutId id="2147483687" r:id="rId176"/>
    <p:sldLayoutId id="2147483671" r:id="rId177"/>
    <p:sldLayoutId id="2147483855" r:id="rId178"/>
    <p:sldLayoutId id="2147483856" r:id="rId179"/>
    <p:sldLayoutId id="2147483857" r:id="rId180"/>
    <p:sldLayoutId id="2147483858" r:id="rId181"/>
    <p:sldLayoutId id="2147483859" r:id="rId182"/>
    <p:sldLayoutId id="2147483898" r:id="rId183"/>
    <p:sldLayoutId id="2147483860" r:id="rId184"/>
    <p:sldLayoutId id="2147483861" r:id="rId185"/>
    <p:sldLayoutId id="2147483862" r:id="rId186"/>
    <p:sldLayoutId id="2147483764" r:id="rId187"/>
    <p:sldLayoutId id="2147483765" r:id="rId188"/>
    <p:sldLayoutId id="2147483825" r:id="rId189"/>
    <p:sldLayoutId id="2147483826" r:id="rId190"/>
    <p:sldLayoutId id="2147483828" r:id="rId191"/>
    <p:sldLayoutId id="2147483900" r:id="rId192"/>
    <p:sldLayoutId id="2147483827" r:id="rId193"/>
    <p:sldLayoutId id="2147483685" r:id="rId194"/>
    <p:sldLayoutId id="2147483766" r:id="rId195"/>
    <p:sldLayoutId id="2147483674" r:id="rId196"/>
    <p:sldLayoutId id="2147483673" r:id="rId197"/>
    <p:sldLayoutId id="2147483682" r:id="rId198"/>
    <p:sldLayoutId id="2147483829" r:id="rId199"/>
    <p:sldLayoutId id="2147483830" r:id="rId200"/>
    <p:sldLayoutId id="2147483831" r:id="rId201"/>
    <p:sldLayoutId id="2147483899" r:id="rId202"/>
    <p:sldLayoutId id="2147483832" r:id="rId203"/>
    <p:sldLayoutId id="2147483948" r:id="rId204"/>
    <p:sldLayoutId id="2147483949" r:id="rId205"/>
    <p:sldLayoutId id="2147483950" r:id="rId206"/>
    <p:sldLayoutId id="2147483690" r:id="rId207"/>
    <p:sldLayoutId id="2147483691" r:id="rId208"/>
    <p:sldLayoutId id="2147483833" r:id="rId209"/>
    <p:sldLayoutId id="2147483834" r:id="rId210"/>
    <p:sldLayoutId id="2147483692" r:id="rId211"/>
    <p:sldLayoutId id="2147483901" r:id="rId212"/>
    <p:sldLayoutId id="2147483835" r:id="rId213"/>
    <p:sldLayoutId id="2147483689" r:id="rId214"/>
    <p:sldLayoutId id="2147483768" r:id="rId215"/>
    <p:sldLayoutId id="2147483688" r:id="rId216"/>
    <p:sldLayoutId id="2147483704" r:id="rId217"/>
    <p:sldLayoutId id="2147483772" r:id="rId218"/>
    <p:sldLayoutId id="2147483771" r:id="rId219"/>
    <p:sldLayoutId id="2147483918" r:id="rId220"/>
    <p:sldLayoutId id="2147483919" r:id="rId221"/>
    <p:sldLayoutId id="2147483920" r:id="rId222"/>
    <p:sldLayoutId id="2147483921" r:id="rId223"/>
    <p:sldLayoutId id="2147483705" r:id="rId224"/>
    <p:sldLayoutId id="2147483706" r:id="rId225"/>
    <p:sldLayoutId id="2147483788" r:id="rId226"/>
    <p:sldLayoutId id="2147483792" r:id="rId227"/>
    <p:sldLayoutId id="2147483863" r:id="rId228"/>
    <p:sldLayoutId id="2147483951" r:id="rId229"/>
    <p:sldLayoutId id="2147483952" r:id="rId230"/>
    <p:sldLayoutId id="2147483953" r:id="rId231"/>
    <p:sldLayoutId id="2147483955" r:id="rId232"/>
    <p:sldLayoutId id="2147483864" r:id="rId233"/>
    <p:sldLayoutId id="2147483786" r:id="rId234"/>
    <p:sldLayoutId id="2147483956" r:id="rId235"/>
    <p:sldLayoutId id="2147483957" r:id="rId236"/>
    <p:sldLayoutId id="2147483954" r:id="rId237"/>
    <p:sldLayoutId id="2147483654" r:id="rId238"/>
    <p:sldLayoutId id="2147483930" r:id="rId239"/>
    <p:sldLayoutId id="2147483931" r:id="rId240"/>
    <p:sldLayoutId id="2147483932" r:id="rId241"/>
    <p:sldLayoutId id="2147483933" r:id="rId242"/>
    <p:sldLayoutId id="2147483929" r:id="rId243"/>
    <p:sldLayoutId id="2147483928" r:id="rId244"/>
    <p:sldLayoutId id="2147483778" r:id="rId245"/>
    <p:sldLayoutId id="2147483777" r:id="rId246"/>
    <p:sldLayoutId id="2147483779" r:id="rId247"/>
    <p:sldLayoutId id="2147483935" r:id="rId248"/>
    <p:sldLayoutId id="2147483936" r:id="rId249"/>
    <p:sldLayoutId id="2147483937" r:id="rId250"/>
    <p:sldLayoutId id="2147483934" r:id="rId251"/>
    <p:sldLayoutId id="2147483938" r:id="rId252"/>
    <p:sldLayoutId id="2147483939" r:id="rId253"/>
    <p:sldLayoutId id="2147483780" r:id="rId254"/>
    <p:sldLayoutId id="2147483655" r:id="rId255"/>
    <p:sldLayoutId id="2147483871" r:id="rId256"/>
    <p:sldLayoutId id="2147483942" r:id="rId257"/>
    <p:sldLayoutId id="2147483943" r:id="rId258"/>
    <p:sldLayoutId id="2147483944" r:id="rId259"/>
    <p:sldLayoutId id="2147483945" r:id="rId260"/>
    <p:sldLayoutId id="2147483946" r:id="rId261"/>
    <p:sldLayoutId id="2147483947" r:id="rId262"/>
    <p:sldLayoutId id="2147483940" r:id="rId263"/>
    <p:sldLayoutId id="2147483941" r:id="rId264"/>
    <p:sldLayoutId id="2147483976" r:id="rId265"/>
    <p:sldLayoutId id="2147483977" r:id="rId266"/>
    <p:sldLayoutId id="2147483978" r:id="rId26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7663" indent="-347663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33463" indent="-3476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81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16088" indent="-3444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lake.holt@lcra.org" TargetMode="External"/><Relationship Id="rId2" Type="http://schemas.openxmlformats.org/officeDocument/2006/relationships/hyperlink" Target="mailto:Sreenivas.badri@ercot.com" TargetMode="Externa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D935-7D62-8E43-B180-5BF642363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4644"/>
            <a:ext cx="9144000" cy="2585323"/>
          </a:xfrm>
        </p:spPr>
        <p:txBody>
          <a:bodyPr/>
          <a:lstStyle/>
          <a:p>
            <a:r>
              <a:rPr lang="en-US" dirty="0"/>
              <a:t>NPRR1217 discussion at 4/24 TWG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90163-09B5-E34F-AD08-B920BAB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7159"/>
            <a:ext cx="9144000" cy="1051570"/>
          </a:xfrm>
        </p:spPr>
        <p:txBody>
          <a:bodyPr/>
          <a:lstStyle/>
          <a:p>
            <a:r>
              <a:rPr lang="en-US" dirty="0"/>
              <a:t>Blake Holt</a:t>
            </a:r>
          </a:p>
          <a:p>
            <a:r>
              <a:rPr lang="en-US" dirty="0"/>
              <a:t>5/02/2024</a:t>
            </a:r>
          </a:p>
        </p:txBody>
      </p:sp>
    </p:spTree>
    <p:extLst>
      <p:ext uri="{BB962C8B-B14F-4D97-AF65-F5344CB8AC3E}">
        <p14:creationId xmlns:p14="http://schemas.microsoft.com/office/powerpoint/2010/main" val="40267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B8DC-5091-414E-BF78-D13DF705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47105"/>
            <a:ext cx="11654118" cy="646331"/>
          </a:xfrm>
        </p:spPr>
        <p:txBody>
          <a:bodyPr/>
          <a:lstStyle/>
          <a:p>
            <a:r>
              <a:rPr lang="en-US" sz="4000" dirty="0"/>
              <a:t>NPRR1217 discussion at 4/24 TWG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61FE-1754-AD4C-9A6E-41551B203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032303"/>
            <a:ext cx="11654118" cy="5054717"/>
          </a:xfrm>
        </p:spPr>
        <p:txBody>
          <a:bodyPr/>
          <a:lstStyle/>
          <a:p>
            <a:r>
              <a:rPr lang="en-US" sz="2400" dirty="0"/>
              <a:t>ERCOT made comments that the VDI process is taking longer, and they wish to streamline the deployment process for the operators. </a:t>
            </a:r>
          </a:p>
          <a:p>
            <a:r>
              <a:rPr lang="en-US" sz="2400" dirty="0"/>
              <a:t>LCRA highlighted that the binding deployment is currently on the VDI and recommended that ERCOT confirm that MPs could respond to the XML instructions instead of immediately implementing a “no impact” NPRR</a:t>
            </a:r>
          </a:p>
          <a:p>
            <a:r>
              <a:rPr lang="en-US" sz="2400" dirty="0"/>
              <a:t>ERCOT introduced XML specifications for the instructions </a:t>
            </a:r>
          </a:p>
          <a:p>
            <a:r>
              <a:rPr lang="en-US" sz="2400" dirty="0"/>
              <a:t>LCRA questioned if ICCP deployments might make more systematic sense than XML deployments. </a:t>
            </a:r>
          </a:p>
          <a:p>
            <a:pPr lvl="2"/>
            <a:r>
              <a:rPr lang="en-US" sz="1600" dirty="0"/>
              <a:t>ICCP is integrated through GMS</a:t>
            </a:r>
          </a:p>
          <a:p>
            <a:pPr lvl="2"/>
            <a:r>
              <a:rPr lang="en-US" sz="1600" dirty="0"/>
              <a:t>XML instructions might require MPs to undertake in house software solutions which present a higher likelihood of processing breakdowns</a:t>
            </a:r>
          </a:p>
          <a:p>
            <a:r>
              <a:rPr lang="en-US" sz="2400" dirty="0"/>
              <a:t>ERCOT staff agreed that ICCP deployments would be a better option but highlighted that the system costs and implementation timeline would push streamlining the process out further than desired. </a:t>
            </a:r>
          </a:p>
        </p:txBody>
      </p:sp>
    </p:spTree>
    <p:extLst>
      <p:ext uri="{BB962C8B-B14F-4D97-AF65-F5344CB8AC3E}">
        <p14:creationId xmlns:p14="http://schemas.microsoft.com/office/powerpoint/2010/main" val="282103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B8DC-5091-414E-BF78-D13DF705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47105"/>
            <a:ext cx="11654118" cy="646331"/>
          </a:xfrm>
        </p:spPr>
        <p:txBody>
          <a:bodyPr/>
          <a:lstStyle/>
          <a:p>
            <a:r>
              <a:rPr lang="en-US" sz="4000" dirty="0"/>
              <a:t>NPRR1217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61FE-1754-AD4C-9A6E-41551B203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941" y="1032303"/>
            <a:ext cx="11654118" cy="3643562"/>
          </a:xfrm>
        </p:spPr>
        <p:txBody>
          <a:bodyPr/>
          <a:lstStyle/>
          <a:p>
            <a:r>
              <a:rPr lang="en-US" sz="2400" dirty="0"/>
              <a:t>After the discussion, LCRA feels well positioned to respond to the XML instructions and does not see a need to push for the NPRR to remain tabled</a:t>
            </a:r>
          </a:p>
          <a:p>
            <a:r>
              <a:rPr lang="en-US" sz="2400" dirty="0"/>
              <a:t>TWG is willing to host a similar XML specification discussion at its 5/29 meeting if there are other entities that feel the need to be better prepared to respond to these instructions.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Reach out to </a:t>
            </a:r>
            <a:r>
              <a:rPr lang="en-US" sz="1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sreenivas.badri@ercot.com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en-US" sz="1400" dirty="0"/>
              <a:t>or </a:t>
            </a:r>
            <a:r>
              <a:rPr lang="en-US" sz="14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blake.holt@lcra.org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en-US" sz="1400" dirty="0"/>
              <a:t>if interested in participating. If there are no concerns relayed, Blake will not recommend that this continue to be an agenda item at the 5/29 TWG meeting. </a:t>
            </a:r>
            <a:endParaRPr lang="en-US" sz="2400" dirty="0"/>
          </a:p>
          <a:p>
            <a:r>
              <a:rPr lang="en-US" sz="2400" dirty="0"/>
              <a:t>LCRA would like to gauge whether there is any other MP interest in pursuing ICCP deployments on a separate path (new NPRR)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interested, please reach out to </a:t>
            </a:r>
            <a:r>
              <a:rPr lang="en-US" sz="1400" dirty="0">
                <a:solidFill>
                  <a:schemeClr val="accent5"/>
                </a:solidFill>
              </a:rPr>
              <a:t>blake.holt@lcra.org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8897462"/>
      </p:ext>
    </p:extLst>
  </p:cSld>
  <p:clrMapOvr>
    <a:masterClrMapping/>
  </p:clrMapOvr>
</p:sld>
</file>

<file path=ppt/theme/theme1.xml><?xml version="1.0" encoding="utf-8"?>
<a:theme xmlns:a="http://schemas.openxmlformats.org/drawingml/2006/main" name="LCRA 2020">
  <a:themeElements>
    <a:clrScheme name="LCRA 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FFA300"/>
      </a:accent2>
      <a:accent3>
        <a:srgbClr val="830B55"/>
      </a:accent3>
      <a:accent4>
        <a:srgbClr val="FE5000"/>
      </a:accent4>
      <a:accent5>
        <a:srgbClr val="00AEC7"/>
      </a:accent5>
      <a:accent6>
        <a:srgbClr val="78BE20"/>
      </a:accent6>
      <a:hlink>
        <a:srgbClr val="002C71"/>
      </a:hlink>
      <a:folHlink>
        <a:srgbClr val="614B7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DE96A8-5CD1-BA46-9CAF-91F64CFAB1C0}" vid="{68857F66-77AD-6C49-8799-9EA8C4550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5C81CD0CCD340A35BF21E92EC51B5" ma:contentTypeVersion="1" ma:contentTypeDescription="Create a new document." ma:contentTypeScope="" ma:versionID="5e93a0f516a31b625bb61f72a7a5dd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1F252D-5CBA-4FB8-A2F2-1D83FEE9AF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81E6F1-7610-4CF7-95E9-17142761A69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CC82795-0EF5-4C4D-A1FB-9C8CFBCF8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LCRA_Template</Template>
  <TotalTime>319</TotalTime>
  <Words>295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System Font Regular</vt:lpstr>
      <vt:lpstr>Wingdings</vt:lpstr>
      <vt:lpstr>LCRA 2020</vt:lpstr>
      <vt:lpstr>NPRR1217 discussion at 4/24 TWG</vt:lpstr>
      <vt:lpstr>NPRR1217 discussion at 4/24 TWG</vt:lpstr>
      <vt:lpstr>NPRR1217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Holt</dc:creator>
  <cp:lastModifiedBy>LCRA</cp:lastModifiedBy>
  <cp:revision>21</cp:revision>
  <dcterms:created xsi:type="dcterms:W3CDTF">2023-04-25T18:57:27Z</dcterms:created>
  <dcterms:modified xsi:type="dcterms:W3CDTF">2024-04-26T18:46:41Z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0x010100DA75C81CD0CCD340A35BF21E92EC51B5</vt:lpwstr>
  </property>
</Properties>
</file>