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63" r:id="rId5"/>
    <p:sldMasterId id="2147483739" r:id="rId6"/>
    <p:sldMasterId id="2147483757" r:id="rId7"/>
    <p:sldMasterId id="2147483769" r:id="rId8"/>
  </p:sldMasterIdLst>
  <p:notesMasterIdLst>
    <p:notesMasterId r:id="rId15"/>
  </p:notesMasterIdLst>
  <p:handoutMasterIdLst>
    <p:handoutMasterId r:id="rId16"/>
  </p:handoutMasterIdLst>
  <p:sldIdLst>
    <p:sldId id="542" r:id="rId9"/>
    <p:sldId id="2626" r:id="rId10"/>
    <p:sldId id="2636" r:id="rId11"/>
    <p:sldId id="2596" r:id="rId12"/>
    <p:sldId id="2628" r:id="rId13"/>
    <p:sldId id="2638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C61"/>
    <a:srgbClr val="00AEC7"/>
    <a:srgbClr val="E6EBF0"/>
    <a:srgbClr val="98C3FA"/>
    <a:srgbClr val="70CDD9"/>
    <a:srgbClr val="8DC3E5"/>
    <a:srgbClr val="A9E5EA"/>
    <a:srgbClr val="5B6770"/>
    <a:srgbClr val="26D07C"/>
    <a:srgbClr val="00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B48B79-7312-4FE6-999F-E8EEB2E650F6}" v="1172" dt="2024-05-24T18:56:29.184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6357" autoAdjust="0"/>
  </p:normalViewPr>
  <p:slideViewPr>
    <p:cSldViewPr snapToGrid="0">
      <p:cViewPr varScale="1">
        <p:scale>
          <a:sx n="110" d="100"/>
          <a:sy n="110" d="100"/>
        </p:scale>
        <p:origin x="5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nley, Brandon" userId="b4109f2a-bdcf-4b0c-8388-d7e8031e9847" providerId="ADAL" clId="{1CB48B79-7312-4FE6-999F-E8EEB2E650F6}"/>
    <pc:docChg chg="undo custSel addSld delSld modSld sldOrd modMainMaster modNotesMaster">
      <pc:chgData name="Manley, Brandon" userId="b4109f2a-bdcf-4b0c-8388-d7e8031e9847" providerId="ADAL" clId="{1CB48B79-7312-4FE6-999F-E8EEB2E650F6}" dt="2024-05-24T18:57:45.643" v="2428" actId="20577"/>
      <pc:docMkLst>
        <pc:docMk/>
      </pc:docMkLst>
      <pc:sldChg chg="modSp mod">
        <pc:chgData name="Manley, Brandon" userId="b4109f2a-bdcf-4b0c-8388-d7e8031e9847" providerId="ADAL" clId="{1CB48B79-7312-4FE6-999F-E8EEB2E650F6}" dt="2024-05-24T18:52:04.689" v="2190" actId="20577"/>
        <pc:sldMkLst>
          <pc:docMk/>
          <pc:sldMk cId="1850676767" sldId="542"/>
        </pc:sldMkLst>
        <pc:spChg chg="mod">
          <ac:chgData name="Manley, Brandon" userId="b4109f2a-bdcf-4b0c-8388-d7e8031e9847" providerId="ADAL" clId="{1CB48B79-7312-4FE6-999F-E8EEB2E650F6}" dt="2024-05-24T18:52:04.689" v="2190" actId="20577"/>
          <ac:spMkLst>
            <pc:docMk/>
            <pc:sldMk cId="1850676767" sldId="542"/>
            <ac:spMk id="4" creationId="{71B380C9-83F4-13B7-773B-9880F0F13E5F}"/>
          </ac:spMkLst>
        </pc:spChg>
      </pc:sldChg>
      <pc:sldChg chg="del">
        <pc:chgData name="Manley, Brandon" userId="b4109f2a-bdcf-4b0c-8388-d7e8031e9847" providerId="ADAL" clId="{1CB48B79-7312-4FE6-999F-E8EEB2E650F6}" dt="2024-05-24T16:05:03.343" v="0" actId="47"/>
        <pc:sldMkLst>
          <pc:docMk/>
          <pc:sldMk cId="1104921893" sldId="543"/>
        </pc:sldMkLst>
      </pc:sldChg>
      <pc:sldChg chg="addSp delSp modSp del mod modClrScheme chgLayout">
        <pc:chgData name="Manley, Brandon" userId="b4109f2a-bdcf-4b0c-8388-d7e8031e9847" providerId="ADAL" clId="{1CB48B79-7312-4FE6-999F-E8EEB2E650F6}" dt="2024-05-24T16:45:15.314" v="1188" actId="2696"/>
        <pc:sldMkLst>
          <pc:docMk/>
          <pc:sldMk cId="1155814358" sldId="545"/>
        </pc:sldMkLst>
        <pc:spChg chg="del mod ord">
          <ac:chgData name="Manley, Brandon" userId="b4109f2a-bdcf-4b0c-8388-d7e8031e9847" providerId="ADAL" clId="{1CB48B79-7312-4FE6-999F-E8EEB2E650F6}" dt="2024-05-24T16:05:09.954" v="1" actId="700"/>
          <ac:spMkLst>
            <pc:docMk/>
            <pc:sldMk cId="1155814358" sldId="545"/>
            <ac:spMk id="2" creationId="{771EF2BA-1C85-D4ED-FD17-AA9C9A81C52A}"/>
          </ac:spMkLst>
        </pc:spChg>
        <pc:spChg chg="del">
          <ac:chgData name="Manley, Brandon" userId="b4109f2a-bdcf-4b0c-8388-d7e8031e9847" providerId="ADAL" clId="{1CB48B79-7312-4FE6-999F-E8EEB2E650F6}" dt="2024-05-24T16:05:09.954" v="1" actId="700"/>
          <ac:spMkLst>
            <pc:docMk/>
            <pc:sldMk cId="1155814358" sldId="545"/>
            <ac:spMk id="3" creationId="{A8516090-410B-0A36-775F-DC7A8484A60E}"/>
          </ac:spMkLst>
        </pc:spChg>
        <pc:spChg chg="del mod ord">
          <ac:chgData name="Manley, Brandon" userId="b4109f2a-bdcf-4b0c-8388-d7e8031e9847" providerId="ADAL" clId="{1CB48B79-7312-4FE6-999F-E8EEB2E650F6}" dt="2024-05-24T16:05:09.954" v="1" actId="700"/>
          <ac:spMkLst>
            <pc:docMk/>
            <pc:sldMk cId="1155814358" sldId="545"/>
            <ac:spMk id="4" creationId="{0D151017-34ED-768C-6465-8AFA2F69E0B8}"/>
          </ac:spMkLst>
        </pc:spChg>
        <pc:spChg chg="mod ord">
          <ac:chgData name="Manley, Brandon" userId="b4109f2a-bdcf-4b0c-8388-d7e8031e9847" providerId="ADAL" clId="{1CB48B79-7312-4FE6-999F-E8EEB2E650F6}" dt="2024-05-24T16:05:09.954" v="1" actId="700"/>
          <ac:spMkLst>
            <pc:docMk/>
            <pc:sldMk cId="1155814358" sldId="545"/>
            <ac:spMk id="5" creationId="{B5024440-E9EA-CF79-4C6D-84A5BC277535}"/>
          </ac:spMkLst>
        </pc:spChg>
        <pc:spChg chg="add mod ord">
          <ac:chgData name="Manley, Brandon" userId="b4109f2a-bdcf-4b0c-8388-d7e8031e9847" providerId="ADAL" clId="{1CB48B79-7312-4FE6-999F-E8EEB2E650F6}" dt="2024-05-24T16:10:07.099" v="249" actId="20577"/>
          <ac:spMkLst>
            <pc:docMk/>
            <pc:sldMk cId="1155814358" sldId="545"/>
            <ac:spMk id="6" creationId="{55F58EBE-D805-C45D-CAD4-27DFB8C413B7}"/>
          </ac:spMkLst>
        </pc:spChg>
        <pc:spChg chg="add mod ord">
          <ac:chgData name="Manley, Brandon" userId="b4109f2a-bdcf-4b0c-8388-d7e8031e9847" providerId="ADAL" clId="{1CB48B79-7312-4FE6-999F-E8EEB2E650F6}" dt="2024-05-24T16:13:45.546" v="449" actId="20577"/>
          <ac:spMkLst>
            <pc:docMk/>
            <pc:sldMk cId="1155814358" sldId="545"/>
            <ac:spMk id="7" creationId="{140B3770-7B80-FE1C-91DF-7E59D4FB235A}"/>
          </ac:spMkLst>
        </pc:spChg>
      </pc:sldChg>
      <pc:sldChg chg="del">
        <pc:chgData name="Manley, Brandon" userId="b4109f2a-bdcf-4b0c-8388-d7e8031e9847" providerId="ADAL" clId="{1CB48B79-7312-4FE6-999F-E8EEB2E650F6}" dt="2024-05-24T16:05:03.343" v="0" actId="47"/>
        <pc:sldMkLst>
          <pc:docMk/>
          <pc:sldMk cId="2343632243" sldId="547"/>
        </pc:sldMkLst>
      </pc:sldChg>
      <pc:sldChg chg="del">
        <pc:chgData name="Manley, Brandon" userId="b4109f2a-bdcf-4b0c-8388-d7e8031e9847" providerId="ADAL" clId="{1CB48B79-7312-4FE6-999F-E8EEB2E650F6}" dt="2024-05-24T16:05:03.343" v="0" actId="47"/>
        <pc:sldMkLst>
          <pc:docMk/>
          <pc:sldMk cId="2138033008" sldId="548"/>
        </pc:sldMkLst>
      </pc:sldChg>
      <pc:sldChg chg="del">
        <pc:chgData name="Manley, Brandon" userId="b4109f2a-bdcf-4b0c-8388-d7e8031e9847" providerId="ADAL" clId="{1CB48B79-7312-4FE6-999F-E8EEB2E650F6}" dt="2024-05-24T16:05:03.343" v="0" actId="47"/>
        <pc:sldMkLst>
          <pc:docMk/>
          <pc:sldMk cId="2582787876" sldId="549"/>
        </pc:sldMkLst>
      </pc:sldChg>
      <pc:sldChg chg="delSp modSp mod ord">
        <pc:chgData name="Manley, Brandon" userId="b4109f2a-bdcf-4b0c-8388-d7e8031e9847" providerId="ADAL" clId="{1CB48B79-7312-4FE6-999F-E8EEB2E650F6}" dt="2024-05-24T16:14:23.577" v="451" actId="478"/>
        <pc:sldMkLst>
          <pc:docMk/>
          <pc:sldMk cId="729123665" sldId="2596"/>
        </pc:sldMkLst>
        <pc:spChg chg="mod">
          <ac:chgData name="Manley, Brandon" userId="b4109f2a-bdcf-4b0c-8388-d7e8031e9847" providerId="ADAL" clId="{1CB48B79-7312-4FE6-999F-E8EEB2E650F6}" dt="2024-05-24T16:13:53.561" v="450"/>
          <ac:spMkLst>
            <pc:docMk/>
            <pc:sldMk cId="729123665" sldId="2596"/>
            <ac:spMk id="2" creationId="{2CB99F90-5B65-D92C-F6E7-F6B3FB959176}"/>
          </ac:spMkLst>
        </pc:spChg>
        <pc:graphicFrameChg chg="del">
          <ac:chgData name="Manley, Brandon" userId="b4109f2a-bdcf-4b0c-8388-d7e8031e9847" providerId="ADAL" clId="{1CB48B79-7312-4FE6-999F-E8EEB2E650F6}" dt="2024-05-24T16:14:23.577" v="451" actId="478"/>
          <ac:graphicFrameMkLst>
            <pc:docMk/>
            <pc:sldMk cId="729123665" sldId="2596"/>
            <ac:graphicFrameMk id="3" creationId="{31C64A2F-0102-CDCB-24D1-B73D5780895E}"/>
          </ac:graphicFrameMkLst>
        </pc:graphicFrameChg>
      </pc:sldChg>
      <pc:sldChg chg="delSp modSp del mod ord">
        <pc:chgData name="Manley, Brandon" userId="b4109f2a-bdcf-4b0c-8388-d7e8031e9847" providerId="ADAL" clId="{1CB48B79-7312-4FE6-999F-E8EEB2E650F6}" dt="2024-05-24T18:47:13.176" v="2166" actId="2696"/>
        <pc:sldMkLst>
          <pc:docMk/>
          <pc:sldMk cId="2114504375" sldId="2608"/>
        </pc:sldMkLst>
        <pc:spChg chg="mod">
          <ac:chgData name="Manley, Brandon" userId="b4109f2a-bdcf-4b0c-8388-d7e8031e9847" providerId="ADAL" clId="{1CB48B79-7312-4FE6-999F-E8EEB2E650F6}" dt="2024-05-24T16:15:20.562" v="454" actId="6549"/>
          <ac:spMkLst>
            <pc:docMk/>
            <pc:sldMk cId="2114504375" sldId="2608"/>
            <ac:spMk id="2" creationId="{14D3C0C8-42A1-6FD7-B301-A4D2629FC2A8}"/>
          </ac:spMkLst>
        </pc:spChg>
        <pc:spChg chg="mod">
          <ac:chgData name="Manley, Brandon" userId="b4109f2a-bdcf-4b0c-8388-d7e8031e9847" providerId="ADAL" clId="{1CB48B79-7312-4FE6-999F-E8EEB2E650F6}" dt="2024-05-24T16:17:49.373" v="492" actId="20577"/>
          <ac:spMkLst>
            <pc:docMk/>
            <pc:sldMk cId="2114504375" sldId="2608"/>
            <ac:spMk id="3" creationId="{F4A1E612-04F2-932C-5867-286C99572BDF}"/>
          </ac:spMkLst>
        </pc:spChg>
        <pc:spChg chg="mod">
          <ac:chgData name="Manley, Brandon" userId="b4109f2a-bdcf-4b0c-8388-d7e8031e9847" providerId="ADAL" clId="{1CB48B79-7312-4FE6-999F-E8EEB2E650F6}" dt="2024-05-24T18:25:22.644" v="2002" actId="404"/>
          <ac:spMkLst>
            <pc:docMk/>
            <pc:sldMk cId="2114504375" sldId="2608"/>
            <ac:spMk id="10" creationId="{E0C08CD1-D187-9956-39B0-FF95346475D2}"/>
          </ac:spMkLst>
        </pc:spChg>
        <pc:graphicFrameChg chg="del">
          <ac:chgData name="Manley, Brandon" userId="b4109f2a-bdcf-4b0c-8388-d7e8031e9847" providerId="ADAL" clId="{1CB48B79-7312-4FE6-999F-E8EEB2E650F6}" dt="2024-05-24T16:53:30.865" v="1316" actId="478"/>
          <ac:graphicFrameMkLst>
            <pc:docMk/>
            <pc:sldMk cId="2114504375" sldId="2608"/>
            <ac:graphicFrameMk id="5" creationId="{CAAB4A47-52CD-F4E2-9E1A-DFC954177A13}"/>
          </ac:graphicFrameMkLst>
        </pc:graphicFrameChg>
        <pc:picChg chg="mod">
          <ac:chgData name="Manley, Brandon" userId="b4109f2a-bdcf-4b0c-8388-d7e8031e9847" providerId="ADAL" clId="{1CB48B79-7312-4FE6-999F-E8EEB2E650F6}" dt="2024-05-24T18:36:26.368" v="2156" actId="1076"/>
          <ac:picMkLst>
            <pc:docMk/>
            <pc:sldMk cId="2114504375" sldId="2608"/>
            <ac:picMk id="12" creationId="{0EE9BD05-CAF0-065B-A417-EBBB79B0B5D8}"/>
          </ac:picMkLst>
        </pc:picChg>
      </pc:sldChg>
      <pc:sldChg chg="modSp mod modAnim modNotesTx">
        <pc:chgData name="Manley, Brandon" userId="b4109f2a-bdcf-4b0c-8388-d7e8031e9847" providerId="ADAL" clId="{1CB48B79-7312-4FE6-999F-E8EEB2E650F6}" dt="2024-05-24T18:53:45.041" v="2286" actId="20577"/>
        <pc:sldMkLst>
          <pc:docMk/>
          <pc:sldMk cId="2315578345" sldId="2626"/>
        </pc:sldMkLst>
        <pc:spChg chg="mod">
          <ac:chgData name="Manley, Brandon" userId="b4109f2a-bdcf-4b0c-8388-d7e8031e9847" providerId="ADAL" clId="{1CB48B79-7312-4FE6-999F-E8EEB2E650F6}" dt="2024-05-24T18:53:45.041" v="2286" actId="20577"/>
          <ac:spMkLst>
            <pc:docMk/>
            <pc:sldMk cId="2315578345" sldId="2626"/>
            <ac:spMk id="6" creationId="{D8A7166D-C672-D3F0-EA96-3D6080F37934}"/>
          </ac:spMkLst>
        </pc:spChg>
      </pc:sldChg>
      <pc:sldChg chg="addSp delSp modSp new del mod ord modClrScheme chgLayout">
        <pc:chgData name="Manley, Brandon" userId="b4109f2a-bdcf-4b0c-8388-d7e8031e9847" providerId="ADAL" clId="{1CB48B79-7312-4FE6-999F-E8EEB2E650F6}" dt="2024-05-24T16:21:42.649" v="495" actId="47"/>
        <pc:sldMkLst>
          <pc:docMk/>
          <pc:sldMk cId="3798417073" sldId="2627"/>
        </pc:sldMkLst>
        <pc:spChg chg="mod ord">
          <ac:chgData name="Manley, Brandon" userId="b4109f2a-bdcf-4b0c-8388-d7e8031e9847" providerId="ADAL" clId="{1CB48B79-7312-4FE6-999F-E8EEB2E650F6}" dt="2024-05-24T16:12:32.878" v="437" actId="700"/>
          <ac:spMkLst>
            <pc:docMk/>
            <pc:sldMk cId="3798417073" sldId="2627"/>
            <ac:spMk id="2" creationId="{FF01A3DB-CE32-6E47-E3B8-FA14443F48CA}"/>
          </ac:spMkLst>
        </pc:spChg>
        <pc:spChg chg="del mod ord">
          <ac:chgData name="Manley, Brandon" userId="b4109f2a-bdcf-4b0c-8388-d7e8031e9847" providerId="ADAL" clId="{1CB48B79-7312-4FE6-999F-E8EEB2E650F6}" dt="2024-05-24T16:12:32.878" v="437" actId="700"/>
          <ac:spMkLst>
            <pc:docMk/>
            <pc:sldMk cId="3798417073" sldId="2627"/>
            <ac:spMk id="3" creationId="{A4D66084-729C-892B-0314-6CB191D08F84}"/>
          </ac:spMkLst>
        </pc:spChg>
        <pc:spChg chg="del">
          <ac:chgData name="Manley, Brandon" userId="b4109f2a-bdcf-4b0c-8388-d7e8031e9847" providerId="ADAL" clId="{1CB48B79-7312-4FE6-999F-E8EEB2E650F6}" dt="2024-05-24T16:12:32.878" v="437" actId="700"/>
          <ac:spMkLst>
            <pc:docMk/>
            <pc:sldMk cId="3798417073" sldId="2627"/>
            <ac:spMk id="4" creationId="{B2820032-042C-E43D-3CC4-3B50D14D1CBF}"/>
          </ac:spMkLst>
        </pc:spChg>
        <pc:spChg chg="del mod ord">
          <ac:chgData name="Manley, Brandon" userId="b4109f2a-bdcf-4b0c-8388-d7e8031e9847" providerId="ADAL" clId="{1CB48B79-7312-4FE6-999F-E8EEB2E650F6}" dt="2024-05-24T16:12:32.878" v="437" actId="700"/>
          <ac:spMkLst>
            <pc:docMk/>
            <pc:sldMk cId="3798417073" sldId="2627"/>
            <ac:spMk id="5" creationId="{D4496A2C-CCA7-C157-BDFC-939A3159FAE8}"/>
          </ac:spMkLst>
        </pc:spChg>
        <pc:spChg chg="add mod ord">
          <ac:chgData name="Manley, Brandon" userId="b4109f2a-bdcf-4b0c-8388-d7e8031e9847" providerId="ADAL" clId="{1CB48B79-7312-4FE6-999F-E8EEB2E650F6}" dt="2024-05-24T16:12:32.878" v="437" actId="700"/>
          <ac:spMkLst>
            <pc:docMk/>
            <pc:sldMk cId="3798417073" sldId="2627"/>
            <ac:spMk id="6" creationId="{14CCCCF1-C2CF-E44A-DCFB-D96ED391CC84}"/>
          </ac:spMkLst>
        </pc:spChg>
        <pc:spChg chg="add mod ord">
          <ac:chgData name="Manley, Brandon" userId="b4109f2a-bdcf-4b0c-8388-d7e8031e9847" providerId="ADAL" clId="{1CB48B79-7312-4FE6-999F-E8EEB2E650F6}" dt="2024-05-24T16:12:32.878" v="437" actId="700"/>
          <ac:spMkLst>
            <pc:docMk/>
            <pc:sldMk cId="3798417073" sldId="2627"/>
            <ac:spMk id="7" creationId="{9A98A9D7-93A1-CD0C-6D01-891AD26BE014}"/>
          </ac:spMkLst>
        </pc:spChg>
      </pc:sldChg>
      <pc:sldChg chg="addSp delSp modSp mod ord">
        <pc:chgData name="Manley, Brandon" userId="b4109f2a-bdcf-4b0c-8388-d7e8031e9847" providerId="ADAL" clId="{1CB48B79-7312-4FE6-999F-E8EEB2E650F6}" dt="2024-05-24T18:54:12.514" v="2315" actId="20577"/>
        <pc:sldMkLst>
          <pc:docMk/>
          <pc:sldMk cId="125745576" sldId="2628"/>
        </pc:sldMkLst>
        <pc:spChg chg="mod">
          <ac:chgData name="Manley, Brandon" userId="b4109f2a-bdcf-4b0c-8388-d7e8031e9847" providerId="ADAL" clId="{1CB48B79-7312-4FE6-999F-E8EEB2E650F6}" dt="2024-05-24T17:44:10.495" v="1404" actId="20577"/>
          <ac:spMkLst>
            <pc:docMk/>
            <pc:sldMk cId="125745576" sldId="2628"/>
            <ac:spMk id="2" creationId="{14D3C0C8-42A1-6FD7-B301-A4D2629FC2A8}"/>
          </ac:spMkLst>
        </pc:spChg>
        <pc:spChg chg="mod">
          <ac:chgData name="Manley, Brandon" userId="b4109f2a-bdcf-4b0c-8388-d7e8031e9847" providerId="ADAL" clId="{1CB48B79-7312-4FE6-999F-E8EEB2E650F6}" dt="2024-05-24T18:54:12.514" v="2315" actId="20577"/>
          <ac:spMkLst>
            <pc:docMk/>
            <pc:sldMk cId="125745576" sldId="2628"/>
            <ac:spMk id="3" creationId="{F4A1E612-04F2-932C-5867-286C99572BDF}"/>
          </ac:spMkLst>
        </pc:spChg>
        <pc:spChg chg="mod">
          <ac:chgData name="Manley, Brandon" userId="b4109f2a-bdcf-4b0c-8388-d7e8031e9847" providerId="ADAL" clId="{1CB48B79-7312-4FE6-999F-E8EEB2E650F6}" dt="2024-05-24T18:36:49.432" v="2165" actId="14100"/>
          <ac:spMkLst>
            <pc:docMk/>
            <pc:sldMk cId="125745576" sldId="2628"/>
            <ac:spMk id="7" creationId="{10DD7D32-161C-F231-A226-634EDADAB9D1}"/>
          </ac:spMkLst>
        </pc:spChg>
        <pc:spChg chg="add mod">
          <ac:chgData name="Manley, Brandon" userId="b4109f2a-bdcf-4b0c-8388-d7e8031e9847" providerId="ADAL" clId="{1CB48B79-7312-4FE6-999F-E8EEB2E650F6}" dt="2024-05-24T17:43:58.283" v="1403" actId="207"/>
          <ac:spMkLst>
            <pc:docMk/>
            <pc:sldMk cId="125745576" sldId="2628"/>
            <ac:spMk id="9" creationId="{106C7612-81B8-9671-85F0-ECE368ECCF21}"/>
          </ac:spMkLst>
        </pc:spChg>
        <pc:graphicFrameChg chg="del">
          <ac:chgData name="Manley, Brandon" userId="b4109f2a-bdcf-4b0c-8388-d7e8031e9847" providerId="ADAL" clId="{1CB48B79-7312-4FE6-999F-E8EEB2E650F6}" dt="2024-05-24T16:17:10.807" v="460" actId="478"/>
          <ac:graphicFrameMkLst>
            <pc:docMk/>
            <pc:sldMk cId="125745576" sldId="2628"/>
            <ac:graphicFrameMk id="8" creationId="{BEDF3B7F-34F9-18CE-532D-8DCE9267C0CF}"/>
          </ac:graphicFrameMkLst>
        </pc:graphicFrameChg>
        <pc:picChg chg="mod">
          <ac:chgData name="Manley, Brandon" userId="b4109f2a-bdcf-4b0c-8388-d7e8031e9847" providerId="ADAL" clId="{1CB48B79-7312-4FE6-999F-E8EEB2E650F6}" dt="2024-05-24T17:43:32.511" v="1395" actId="1076"/>
          <ac:picMkLst>
            <pc:docMk/>
            <pc:sldMk cId="125745576" sldId="2628"/>
            <ac:picMk id="6" creationId="{3C1686A3-8B9D-17B2-F523-D6675CCF54FF}"/>
          </ac:picMkLst>
        </pc:picChg>
        <pc:picChg chg="add mod">
          <ac:chgData name="Manley, Brandon" userId="b4109f2a-bdcf-4b0c-8388-d7e8031e9847" providerId="ADAL" clId="{1CB48B79-7312-4FE6-999F-E8EEB2E650F6}" dt="2024-05-24T18:36:41.311" v="2163" actId="1076"/>
          <ac:picMkLst>
            <pc:docMk/>
            <pc:sldMk cId="125745576" sldId="2628"/>
            <ac:picMk id="10" creationId="{C5B69B46-DB4A-EC43-B9ED-D893ADE314BB}"/>
          </ac:picMkLst>
        </pc:picChg>
        <pc:picChg chg="mod">
          <ac:chgData name="Manley, Brandon" userId="b4109f2a-bdcf-4b0c-8388-d7e8031e9847" providerId="ADAL" clId="{1CB48B79-7312-4FE6-999F-E8EEB2E650F6}" dt="2024-05-24T17:43:41.366" v="1400" actId="1076"/>
          <ac:picMkLst>
            <pc:docMk/>
            <pc:sldMk cId="125745576" sldId="2628"/>
            <ac:picMk id="11" creationId="{6CC9D700-2833-00C2-867F-DB3F4F03168F}"/>
          </ac:picMkLst>
        </pc:picChg>
        <pc:picChg chg="del mod">
          <ac:chgData name="Manley, Brandon" userId="b4109f2a-bdcf-4b0c-8388-d7e8031e9847" providerId="ADAL" clId="{1CB48B79-7312-4FE6-999F-E8EEB2E650F6}" dt="2024-05-24T18:36:30.809" v="2157" actId="478"/>
          <ac:picMkLst>
            <pc:docMk/>
            <pc:sldMk cId="125745576" sldId="2628"/>
            <ac:picMk id="12" creationId="{2E8F7416-1251-262F-9D82-C8773524EC70}"/>
          </ac:picMkLst>
        </pc:picChg>
      </pc:sldChg>
      <pc:sldChg chg="addSp delSp modSp mod ord delAnim modAnim modNotesTx">
        <pc:chgData name="Manley, Brandon" userId="b4109f2a-bdcf-4b0c-8388-d7e8031e9847" providerId="ADAL" clId="{1CB48B79-7312-4FE6-999F-E8EEB2E650F6}" dt="2024-05-24T18:49:01.397" v="2169"/>
        <pc:sldMkLst>
          <pc:docMk/>
          <pc:sldMk cId="3749711429" sldId="2636"/>
        </pc:sldMkLst>
        <pc:spChg chg="mod">
          <ac:chgData name="Manley, Brandon" userId="b4109f2a-bdcf-4b0c-8388-d7e8031e9847" providerId="ADAL" clId="{1CB48B79-7312-4FE6-999F-E8EEB2E650F6}" dt="2024-05-24T16:23:47.716" v="689" actId="20577"/>
          <ac:spMkLst>
            <pc:docMk/>
            <pc:sldMk cId="3749711429" sldId="2636"/>
            <ac:spMk id="3" creationId="{3D5A6639-6691-0790-051C-E0C9F79F7733}"/>
          </ac:spMkLst>
        </pc:spChg>
        <pc:spChg chg="mod">
          <ac:chgData name="Manley, Brandon" userId="b4109f2a-bdcf-4b0c-8388-d7e8031e9847" providerId="ADAL" clId="{1CB48B79-7312-4FE6-999F-E8EEB2E650F6}" dt="2024-05-24T18:30:38.232" v="2148" actId="1076"/>
          <ac:spMkLst>
            <pc:docMk/>
            <pc:sldMk cId="3749711429" sldId="2636"/>
            <ac:spMk id="4" creationId="{A0D19AE3-BFD8-7DA4-9E0B-03AC4F4D9BB1}"/>
          </ac:spMkLst>
        </pc:spChg>
        <pc:spChg chg="mod">
          <ac:chgData name="Manley, Brandon" userId="b4109f2a-bdcf-4b0c-8388-d7e8031e9847" providerId="ADAL" clId="{1CB48B79-7312-4FE6-999F-E8EEB2E650F6}" dt="2024-05-24T18:07:36.143" v="1516" actId="20577"/>
          <ac:spMkLst>
            <pc:docMk/>
            <pc:sldMk cId="3749711429" sldId="2636"/>
            <ac:spMk id="6" creationId="{B709FAEF-43BE-F8AC-D74D-A69E0347EE23}"/>
          </ac:spMkLst>
        </pc:spChg>
        <pc:spChg chg="del mod">
          <ac:chgData name="Manley, Brandon" userId="b4109f2a-bdcf-4b0c-8388-d7e8031e9847" providerId="ADAL" clId="{1CB48B79-7312-4FE6-999F-E8EEB2E650F6}" dt="2024-05-24T16:45:49.625" v="1189" actId="478"/>
          <ac:spMkLst>
            <pc:docMk/>
            <pc:sldMk cId="3749711429" sldId="2636"/>
            <ac:spMk id="7" creationId="{83F03695-A2E2-F428-CFB9-FACE91334EFF}"/>
          </ac:spMkLst>
        </pc:spChg>
        <pc:spChg chg="del mod">
          <ac:chgData name="Manley, Brandon" userId="b4109f2a-bdcf-4b0c-8388-d7e8031e9847" providerId="ADAL" clId="{1CB48B79-7312-4FE6-999F-E8EEB2E650F6}" dt="2024-05-24T16:36:22.925" v="928" actId="478"/>
          <ac:spMkLst>
            <pc:docMk/>
            <pc:sldMk cId="3749711429" sldId="2636"/>
            <ac:spMk id="8" creationId="{AEF83324-94C3-043C-7C75-B2F035D88746}"/>
          </ac:spMkLst>
        </pc:spChg>
        <pc:spChg chg="del mod">
          <ac:chgData name="Manley, Brandon" userId="b4109f2a-bdcf-4b0c-8388-d7e8031e9847" providerId="ADAL" clId="{1CB48B79-7312-4FE6-999F-E8EEB2E650F6}" dt="2024-05-24T16:35:17.967" v="917" actId="478"/>
          <ac:spMkLst>
            <pc:docMk/>
            <pc:sldMk cId="3749711429" sldId="2636"/>
            <ac:spMk id="9" creationId="{CD4E0CEB-98A6-B939-1B3A-E452AADB10CC}"/>
          </ac:spMkLst>
        </pc:spChg>
        <pc:spChg chg="add del mod">
          <ac:chgData name="Manley, Brandon" userId="b4109f2a-bdcf-4b0c-8388-d7e8031e9847" providerId="ADAL" clId="{1CB48B79-7312-4FE6-999F-E8EEB2E650F6}" dt="2024-05-24T16:46:33.503" v="1195" actId="478"/>
          <ac:spMkLst>
            <pc:docMk/>
            <pc:sldMk cId="3749711429" sldId="2636"/>
            <ac:spMk id="13" creationId="{EE8F198C-2C3B-C375-2600-55B72BDEADF1}"/>
          </ac:spMkLst>
        </pc:spChg>
        <pc:spChg chg="add mod">
          <ac:chgData name="Manley, Brandon" userId="b4109f2a-bdcf-4b0c-8388-d7e8031e9847" providerId="ADAL" clId="{1CB48B79-7312-4FE6-999F-E8EEB2E650F6}" dt="2024-05-24T18:26:52.568" v="2147" actId="1076"/>
          <ac:spMkLst>
            <pc:docMk/>
            <pc:sldMk cId="3749711429" sldId="2636"/>
            <ac:spMk id="14" creationId="{135A9457-7768-8C2F-DC99-1FDC35C0346C}"/>
          </ac:spMkLst>
        </pc:spChg>
        <pc:graphicFrameChg chg="del">
          <ac:chgData name="Manley, Brandon" userId="b4109f2a-bdcf-4b0c-8388-d7e8031e9847" providerId="ADAL" clId="{1CB48B79-7312-4FE6-999F-E8EEB2E650F6}" dt="2024-05-24T16:24:58.896" v="738" actId="478"/>
          <ac:graphicFrameMkLst>
            <pc:docMk/>
            <pc:sldMk cId="3749711429" sldId="2636"/>
            <ac:graphicFrameMk id="2" creationId="{C7A4AFFE-DB2A-49A0-08F4-5B1D602DFB0C}"/>
          </ac:graphicFrameMkLst>
        </pc:graphicFrameChg>
        <pc:picChg chg="add mod">
          <ac:chgData name="Manley, Brandon" userId="b4109f2a-bdcf-4b0c-8388-d7e8031e9847" providerId="ADAL" clId="{1CB48B79-7312-4FE6-999F-E8EEB2E650F6}" dt="2024-05-24T16:36:01.436" v="926" actId="14100"/>
          <ac:picMkLst>
            <pc:docMk/>
            <pc:sldMk cId="3749711429" sldId="2636"/>
            <ac:picMk id="11" creationId="{99ED752A-DFEE-6935-66DA-31D47E923457}"/>
          </ac:picMkLst>
        </pc:picChg>
      </pc:sldChg>
      <pc:sldChg chg="new del">
        <pc:chgData name="Manley, Brandon" userId="b4109f2a-bdcf-4b0c-8388-d7e8031e9847" providerId="ADAL" clId="{1CB48B79-7312-4FE6-999F-E8EEB2E650F6}" dt="2024-05-24T17:10:32.298" v="1333" actId="47"/>
        <pc:sldMkLst>
          <pc:docMk/>
          <pc:sldMk cId="2500292681" sldId="2637"/>
        </pc:sldMkLst>
      </pc:sldChg>
      <pc:sldChg chg="modSp add mod ord">
        <pc:chgData name="Manley, Brandon" userId="b4109f2a-bdcf-4b0c-8388-d7e8031e9847" providerId="ADAL" clId="{1CB48B79-7312-4FE6-999F-E8EEB2E650F6}" dt="2024-05-24T18:57:45.643" v="2428" actId="20577"/>
        <pc:sldMkLst>
          <pc:docMk/>
          <pc:sldMk cId="3377699098" sldId="2638"/>
        </pc:sldMkLst>
        <pc:spChg chg="mod">
          <ac:chgData name="Manley, Brandon" userId="b4109f2a-bdcf-4b0c-8388-d7e8031e9847" providerId="ADAL" clId="{1CB48B79-7312-4FE6-999F-E8EEB2E650F6}" dt="2024-05-24T18:57:45.643" v="2428" actId="20577"/>
          <ac:spMkLst>
            <pc:docMk/>
            <pc:sldMk cId="3377699098" sldId="2638"/>
            <ac:spMk id="4" creationId="{71B380C9-83F4-13B7-773B-9880F0F13E5F}"/>
          </ac:spMkLst>
        </pc:spChg>
      </pc:sldChg>
      <pc:sldMasterChg chg="modSp modSldLayout">
        <pc:chgData name="Manley, Brandon" userId="b4109f2a-bdcf-4b0c-8388-d7e8031e9847" providerId="ADAL" clId="{1CB48B79-7312-4FE6-999F-E8EEB2E650F6}" dt="2024-05-24T16:08:24.799" v="63"/>
        <pc:sldMasterMkLst>
          <pc:docMk/>
          <pc:sldMasterMk cId="2409641601" sldId="2147483663"/>
        </pc:sldMasterMkLst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2409641601" sldId="2147483663"/>
            <ac:spMk id="2" creationId="{BC265F66-6D17-D963-C0E8-D5570992A0F6}"/>
          </ac:spMkLst>
        </pc:spChg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2409641601" sldId="2147483663"/>
            <ac:spMk id="4" creationId="{7164D7AF-E2F5-1599-41AA-3C3E7364C4D0}"/>
          </ac:spMkLst>
        </pc:spChg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2409641601" sldId="2147483663"/>
            <ac:spMk id="5" creationId="{00000000-0000-0000-0000-000000000000}"/>
          </ac:spMkLst>
        </pc:spChg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2409641601" sldId="2147483663"/>
            <ac:spMk id="6" creationId="{CF415D4E-E4EE-28DF-8C01-159908B931D3}"/>
          </ac:spMkLst>
        </pc:spChg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2409641601" sldId="2147483663"/>
            <ac:spMk id="9" creationId="{00000000-0000-0000-0000-000000000000}"/>
          </ac:spMkLst>
        </pc:spChg>
        <pc:picChg chg="mod">
          <ac:chgData name="Manley, Brandon" userId="b4109f2a-bdcf-4b0c-8388-d7e8031e9847" providerId="ADAL" clId="{1CB48B79-7312-4FE6-999F-E8EEB2E650F6}" dt="2024-05-24T16:08:24.799" v="63"/>
          <ac:picMkLst>
            <pc:docMk/>
            <pc:sldMasterMk cId="2409641601" sldId="2147483663"/>
            <ac:picMk id="10" creationId="{00000000-0000-0000-0000-000000000000}"/>
          </ac:picMkLst>
        </pc:picChg>
        <pc:cxnChg chg="mod">
          <ac:chgData name="Manley, Brandon" userId="b4109f2a-bdcf-4b0c-8388-d7e8031e9847" providerId="ADAL" clId="{1CB48B79-7312-4FE6-999F-E8EEB2E650F6}" dt="2024-05-24T16:08:24.799" v="63"/>
          <ac:cxnSpMkLst>
            <pc:docMk/>
            <pc:sldMasterMk cId="2409641601" sldId="2147483663"/>
            <ac:cxnSpMk id="7" creationId="{00000000-0000-0000-0000-000000000000}"/>
          </ac:cxnSpMkLst>
        </pc:cxnChg>
        <pc:cxnChg chg="mod">
          <ac:chgData name="Manley, Brandon" userId="b4109f2a-bdcf-4b0c-8388-d7e8031e9847" providerId="ADAL" clId="{1CB48B79-7312-4FE6-999F-E8EEB2E650F6}" dt="2024-05-24T16:08:24.799" v="63"/>
          <ac:cxnSpMkLst>
            <pc:docMk/>
            <pc:sldMasterMk cId="2409641601" sldId="2147483663"/>
            <ac:cxnSpMk id="8" creationId="{00000000-0000-0000-0000-000000000000}"/>
          </ac:cxnSpMkLst>
        </pc:cxn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3828316659" sldId="2147483664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828316659" sldId="2147483664"/>
              <ac:spMk id="2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828316659" sldId="2147483664"/>
              <ac:spMk id="3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828316659" sldId="2147483664"/>
              <ac:spMk id="4" creationId="{FBA199AC-D2A1-091A-DA81-F6D6886C50B2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718720564" sldId="2147483665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718720564" sldId="2147483665"/>
              <ac:spMk id="2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718720564" sldId="2147483665"/>
              <ac:spMk id="7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718720564" sldId="2147483665"/>
              <ac:spMk id="8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718720564" sldId="2147483665"/>
              <ac:spMk id="9" creationId="{2F5400B3-30FC-250E-0E40-F769CD495FA7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718720564" sldId="2147483665"/>
              <ac:cxnSpMk id="5" creationId="{00000000-0000-0000-0000-000000000000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58940579" sldId="2147483666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58940579" sldId="2147483666"/>
              <ac:spMk id="5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58940579" sldId="2147483666"/>
              <ac:spMk id="6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58940579" sldId="2147483666"/>
              <ac:spMk id="7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58940579" sldId="2147483666"/>
              <ac:spMk id="8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58940579" sldId="2147483666"/>
              <ac:spMk id="12" creationId="{4EF78B07-4E0F-444F-3584-E6AC1A3DDB02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58940579" sldId="2147483666"/>
              <ac:cxnSpMk id="9" creationId="{00000000-0000-0000-0000-000000000000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1183322934" sldId="2147483713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183322934" sldId="2147483713"/>
              <ac:spMk id="2" creationId="{A08BA54D-6CCD-C3E8-6751-1276B8364E6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183322934" sldId="2147483713"/>
              <ac:spMk id="3" creationId="{4CC83710-C64D-1BD2-447D-28FF58823C7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183322934" sldId="2147483713"/>
              <ac:spMk id="4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183322934" sldId="2147483713"/>
              <ac:spMk id="5" creationId="{08FF9252-B1FC-9936-53BB-BEE6DD5CEFBE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183322934" sldId="2147483713"/>
              <ac:spMk id="8" creationId="{0DBED4E2-E7A2-AE66-639C-4EE96FC0655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183322934" sldId="2147483713"/>
              <ac:spMk id="9" creationId="{78926B97-2A6D-A2E6-33E5-91F5C2A6F7BE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1183322934" sldId="2147483713"/>
              <ac:cxnSpMk id="6" creationId="{060D07C2-2A38-B953-E52E-4EBD6A8D19A2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3528313870" sldId="2147483714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528313870" sldId="2147483714"/>
              <ac:spMk id="3" creationId="{796BAD60-5C45-1A72-0429-2EA7A0968D4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528313870" sldId="2147483714"/>
              <ac:spMk id="5" creationId="{7A60EBBE-A2F2-20F7-8FB9-432D577E3F22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528313870" sldId="2147483714"/>
              <ac:spMk id="9" creationId="{E560A137-FB98-0536-3809-C26CC3FAD502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528313870" sldId="2147483714"/>
              <ac:spMk id="10" creationId="{15AB1D34-51BB-4778-251A-21036E98CE5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528313870" sldId="2147483714"/>
              <ac:spMk id="12" creationId="{9EA07743-71C9-2937-9D4F-786590E1067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528313870" sldId="2147483714"/>
              <ac:spMk id="13" creationId="{FC980251-D77A-C3CE-5889-2579FFB6AC5C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3528313870" sldId="2147483714"/>
              <ac:cxnSpMk id="6" creationId="{130BE998-F70B-DF4E-4F08-F7692DA494DE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3131827954" sldId="2147483715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131827954" sldId="2147483715"/>
              <ac:spMk id="3" creationId="{1A0D26C4-F0B9-8786-63BA-3230F0D9EE5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131827954" sldId="2147483715"/>
              <ac:spMk id="5" creationId="{002746A8-CEB7-DA32-2E46-4CD875A53BEE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131827954" sldId="2147483715"/>
              <ac:spMk id="10" creationId="{8504BE0D-CAFF-A353-053D-04E6FAB5704A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131827954" sldId="2147483715"/>
              <ac:spMk id="11" creationId="{A0A47C1F-9F12-8BE1-EFDD-1FE189FAAD52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131827954" sldId="2147483715"/>
              <ac:spMk id="13" creationId="{4BAB97C9-A225-B5FE-3934-62A46DFCC245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131827954" sldId="2147483715"/>
              <ac:spMk id="14" creationId="{744CFBEC-5C8F-3F37-0431-43415179EE3B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3131827954" sldId="2147483715"/>
              <ac:cxnSpMk id="6" creationId="{D81F622A-1E5B-9C1F-4B89-952F231997D8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1481068183" sldId="2147483716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481068183" sldId="2147483716"/>
              <ac:spMk id="3" creationId="{2A0837FE-C71E-9CF6-AC64-3D795C3B5F1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481068183" sldId="2147483716"/>
              <ac:spMk id="5" creationId="{A2A5C917-3A9B-FEDC-2C2D-7DCD85F5C1D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481068183" sldId="2147483716"/>
              <ac:spMk id="9" creationId="{C28BCE00-998E-E986-BAB5-DFC04DAB5EA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481068183" sldId="2147483716"/>
              <ac:spMk id="11" creationId="{F811FEB3-47F2-0622-E85A-BC25AB9BF116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481068183" sldId="2147483716"/>
              <ac:spMk id="13" creationId="{15A3345B-D5C7-2F88-8026-20E44CDC1C8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481068183" sldId="2147483716"/>
              <ac:spMk id="14" creationId="{02DBDC06-CAF6-397A-E258-1B91B7BE4A6A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1481068183" sldId="2147483716"/>
              <ac:cxnSpMk id="6" creationId="{949D2196-8960-8007-C0C0-62EFA03EA586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2891240084" sldId="2147483717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891240084" sldId="2147483717"/>
              <ac:spMk id="3" creationId="{BDA98D29-CFFC-C296-B023-91A03EEC3E9D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891240084" sldId="2147483717"/>
              <ac:spMk id="5" creationId="{DE12A03F-8D2E-8532-3203-031013FA5A1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891240084" sldId="2147483717"/>
              <ac:spMk id="7" creationId="{4EFC8874-25EC-5A5F-D57F-0691879F1F4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891240084" sldId="2147483717"/>
              <ac:spMk id="8" creationId="{9D7C7B98-DF84-E7E1-CF67-1DA50AD90673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891240084" sldId="2147483717"/>
              <ac:spMk id="10" creationId="{D41AE20F-67AB-7F58-E5C0-B80B60EB4F25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891240084" sldId="2147483717"/>
              <ac:spMk id="11" creationId="{BB40FEBA-A659-D520-0764-206779E237E9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2891240084" sldId="2147483717"/>
              <ac:cxnSpMk id="6" creationId="{2FFCD6A5-9B36-D9E5-72F2-FBEA5B672AB9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1047984580" sldId="2147483718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047984580" sldId="2147483718"/>
              <ac:spMk id="3" creationId="{21C8B81A-95BD-E991-9B9F-3E9298BDDD8D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047984580" sldId="2147483718"/>
              <ac:spMk id="5" creationId="{EBD1C03C-3DF7-A3DE-6887-F11B8EF5149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047984580" sldId="2147483718"/>
              <ac:spMk id="11" creationId="{E0BA04B7-EE99-D736-11AC-D183C0DF7ACD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047984580" sldId="2147483718"/>
              <ac:spMk id="12" creationId="{3A5A8A3F-3706-273B-1AFB-760A102730E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047984580" sldId="2147483718"/>
              <ac:spMk id="14" creationId="{DB59DB38-0284-35BB-FCF2-EAA64B408BD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047984580" sldId="2147483718"/>
              <ac:spMk id="15" creationId="{9556402B-DC9D-8431-8023-AD3352280539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1047984580" sldId="2147483718"/>
              <ac:cxnSpMk id="6" creationId="{BFB76CBF-9431-A50C-08E3-E8EE4F236149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2643291119" sldId="2147483719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43291119" sldId="2147483719"/>
              <ac:spMk id="2" creationId="{A87CE442-37B7-476C-9FE8-E96267B02A66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43291119" sldId="2147483719"/>
              <ac:spMk id="3" creationId="{67029BC0-04FA-F2B5-5399-0E40A64D3564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43291119" sldId="2147483719"/>
              <ac:spMk id="4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43291119" sldId="2147483719"/>
              <ac:spMk id="5" creationId="{A0D15576-9FF6-A891-FEC4-42E2548A9FC7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43291119" sldId="2147483719"/>
              <ac:spMk id="10" creationId="{3DA0FCEA-D36B-8171-D6EF-668CFAA3362D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43291119" sldId="2147483719"/>
              <ac:spMk id="11" creationId="{2435EFE1-64FF-A596-7050-A720211A5B2B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2643291119" sldId="2147483719"/>
              <ac:cxnSpMk id="6" creationId="{8556E2A8-9379-D337-6383-63A755F631AD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2693029363" sldId="2147483720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93029363" sldId="2147483720"/>
              <ac:spMk id="2" creationId="{174BF0DE-C10A-1045-5990-B1FA49AF9EB7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93029363" sldId="2147483720"/>
              <ac:spMk id="3" creationId="{18275120-314C-AFBD-B170-4B990F0EFBA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93029363" sldId="2147483720"/>
              <ac:spMk id="4" creationId="{9C95B286-9A86-1DCC-052D-7E695490B19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93029363" sldId="2147483720"/>
              <ac:spMk id="5" creationId="{371C69C7-7D39-DEDD-BE1B-B8C046B0CA95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93029363" sldId="2147483720"/>
              <ac:spMk id="12" creationId="{CEE2A56D-1F8F-6D34-5142-3AFE504C04F2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693029363" sldId="2147483720"/>
              <ac:spMk id="13" creationId="{19A953EB-673D-F477-0F68-19BB33084976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2693029363" sldId="2147483720"/>
              <ac:cxnSpMk id="6" creationId="{ADE78E12-A908-1977-15C5-27DAB2FF2F2B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2114386667" sldId="2147483721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114386667" sldId="2147483721"/>
              <ac:spMk id="9" creationId="{440F2B08-EC92-A561-8BE4-EDCE8DB34555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114386667" sldId="2147483721"/>
              <ac:spMk id="10" creationId="{41FF5FC3-0BB0-C369-E541-DAB7BF2A7B43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2114386667" sldId="2147483721"/>
              <ac:spMk id="11" creationId="{7E1BA5E2-F942-F1C0-42B8-24244D128FAF}"/>
            </ac:spMkLst>
          </pc:spChg>
          <pc:graphicFrameChg chg="mod">
            <ac:chgData name="Manley, Brandon" userId="b4109f2a-bdcf-4b0c-8388-d7e8031e9847" providerId="ADAL" clId="{1CB48B79-7312-4FE6-999F-E8EEB2E650F6}" dt="2024-05-24T16:08:24.799" v="63"/>
            <ac:graphicFrameMkLst>
              <pc:docMk/>
              <pc:sldMasterMk cId="2409641601" sldId="2147483663"/>
              <pc:sldLayoutMk cId="2114386667" sldId="2147483721"/>
              <ac:graphicFrameMk id="8" creationId="{F9EE3F64-5084-626C-72A7-533838A69759}"/>
            </ac:graphicFrameMkLst>
          </pc:graphicFrame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3963026250" sldId="2147483722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63026250" sldId="2147483722"/>
              <ac:spMk id="2" creationId="{2EE9DFC8-B2E5-E793-2150-517381008A73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63026250" sldId="2147483722"/>
              <ac:spMk id="7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63026250" sldId="2147483722"/>
              <ac:spMk id="8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63026250" sldId="2147483722"/>
              <ac:spMk id="12" creationId="{378E2229-F384-0D03-A606-DDA1EF9C159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63026250" sldId="2147483722"/>
              <ac:spMk id="13" creationId="{A025B271-82B7-1F6E-F1D4-5CDE1CA26D69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63026250" sldId="2147483722"/>
              <ac:spMk id="17" creationId="{E8A51F0A-9475-9DAE-242E-33E187825E26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3963026250" sldId="2147483722"/>
              <ac:cxnSpMk id="9" creationId="{00000000-0000-0000-0000-000000000000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1575855292" sldId="2147483736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575855292" sldId="2147483736"/>
              <ac:spMk id="2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575855292" sldId="2147483736"/>
              <ac:spMk id="6" creationId="{F5AF8914-EDD3-FC49-4CAF-D7AFEA0598A5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3096379607" sldId="2147483737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7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8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21" creationId="{A2E64688-55C6-E357-9586-99D476DEA0E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22" creationId="{5647BB42-DB2F-5A0E-E38E-6058202FE98E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23" creationId="{ACFE8832-28AD-B47C-8C26-31B963CA9E5A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24" creationId="{2945EFAC-694A-3BD3-547B-6671ECA14576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25" creationId="{559C7A71-BBBF-254C-4D14-5F4DC1F4ED33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26" creationId="{B003D11D-EC33-ECB2-82CF-2D9A887EAC5E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096379607" sldId="2147483737"/>
              <ac:spMk id="27" creationId="{3C43E465-E8F7-518D-DB0A-14D6D4108527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3096379607" sldId="2147483737"/>
              <ac:cxnSpMk id="9" creationId="{00000000-0000-0000-0000-000000000000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3931117875" sldId="2147483738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31117875" sldId="2147483738"/>
              <ac:spMk id="2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31117875" sldId="2147483738"/>
              <ac:spMk id="3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31117875" sldId="2147483738"/>
              <ac:spMk id="6" creationId="{915271C7-351C-6A53-1BD1-4B6987F11FC7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31117875" sldId="2147483738"/>
              <ac:spMk id="7" creationId="{00000000-0000-0000-0000-000000000000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3931117875" sldId="2147483738"/>
              <ac:spMk id="8" creationId="{00000000-0000-0000-0000-000000000000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3931117875" sldId="2147483738"/>
              <ac:cxnSpMk id="5" creationId="{00000000-0000-0000-0000-000000000000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1793820733" sldId="2147483755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793820733" sldId="2147483755"/>
              <ac:spMk id="3" creationId="{2A0837FE-C71E-9CF6-AC64-3D795C3B5F1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793820733" sldId="2147483755"/>
              <ac:spMk id="5" creationId="{A2A5C917-3A9B-FEDC-2C2D-7DCD85F5C1D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793820733" sldId="2147483755"/>
              <ac:spMk id="9" creationId="{C28BCE00-998E-E986-BAB5-DFC04DAB5EA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793820733" sldId="2147483755"/>
              <ac:spMk id="11" creationId="{F811FEB3-47F2-0622-E85A-BC25AB9BF116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793820733" sldId="2147483755"/>
              <ac:spMk id="13" creationId="{15A3345B-D5C7-2F88-8026-20E44CDC1C8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1793820733" sldId="2147483755"/>
              <ac:spMk id="14" creationId="{02DBDC06-CAF6-397A-E258-1B91B7BE4A6A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1793820733" sldId="2147483755"/>
              <ac:cxnSpMk id="6" creationId="{949D2196-8960-8007-C0C0-62EFA03EA586}"/>
            </ac:cxnSpMkLst>
          </pc:cxn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2409641601" sldId="2147483663"/>
            <pc:sldLayoutMk cId="851088621" sldId="2147483756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851088621" sldId="2147483756"/>
              <ac:spMk id="3" creationId="{2A0837FE-C71E-9CF6-AC64-3D795C3B5F1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851088621" sldId="2147483756"/>
              <ac:spMk id="5" creationId="{A2A5C917-3A9B-FEDC-2C2D-7DCD85F5C1D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851088621" sldId="2147483756"/>
              <ac:spMk id="13" creationId="{15A3345B-D5C7-2F88-8026-20E44CDC1C8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851088621" sldId="2147483756"/>
              <ac:spMk id="14" creationId="{02DBDC06-CAF6-397A-E258-1B91B7BE4A6A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851088621" sldId="2147483756"/>
              <ac:spMk id="22" creationId="{8650E65A-77F2-BD31-7884-036E0E1C7699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2409641601" sldId="2147483663"/>
              <pc:sldLayoutMk cId="851088621" sldId="2147483756"/>
              <ac:spMk id="23" creationId="{307E5F9A-4C8E-B655-9F97-B41B055E27A3}"/>
            </ac:spMkLst>
          </pc:spChg>
          <pc:cxnChg chg="mod">
            <ac:chgData name="Manley, Brandon" userId="b4109f2a-bdcf-4b0c-8388-d7e8031e9847" providerId="ADAL" clId="{1CB48B79-7312-4FE6-999F-E8EEB2E650F6}" dt="2024-05-24T16:08:24.799" v="63"/>
            <ac:cxnSpMkLst>
              <pc:docMk/>
              <pc:sldMasterMk cId="2409641601" sldId="2147483663"/>
              <pc:sldLayoutMk cId="851088621" sldId="2147483756"/>
              <ac:cxnSpMk id="6" creationId="{949D2196-8960-8007-C0C0-62EFA03EA586}"/>
            </ac:cxnSpMkLst>
          </pc:cxnChg>
        </pc:sldLayoutChg>
      </pc:sldMasterChg>
      <pc:sldMasterChg chg="modSp modSldLayout">
        <pc:chgData name="Manley, Brandon" userId="b4109f2a-bdcf-4b0c-8388-d7e8031e9847" providerId="ADAL" clId="{1CB48B79-7312-4FE6-999F-E8EEB2E650F6}" dt="2024-05-24T16:08:24.799" v="63"/>
        <pc:sldMasterMkLst>
          <pc:docMk/>
          <pc:sldMasterMk cId="4111403576" sldId="2147483739"/>
        </pc:sldMasterMkLst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4111403576" sldId="2147483739"/>
            <ac:spMk id="2" creationId="{E627B9B1-E043-8DC1-3EC7-0618B8D4608F}"/>
          </ac:spMkLst>
        </pc:spChg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4111403576" sldId="2147483739"/>
            <ac:spMk id="3" creationId="{B60C3A2F-8F20-B658-C764-43B7B4E03C14}"/>
          </ac:spMkLst>
        </pc:spChg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4111403576" sldId="2147483739"/>
            <ac:spMk id="4" creationId="{DEB88D08-DDEE-00ED-73FF-063414CEEA2E}"/>
          </ac:spMkLst>
        </pc:spChg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4111403576" sldId="2147483739"/>
            <ac:spMk id="6" creationId="{B4A18A6C-1485-2DE6-42D7-00D0F66FEAE0}"/>
          </ac:spMkLst>
        </pc:spChg>
        <pc:picChg chg="mod">
          <ac:chgData name="Manley, Brandon" userId="b4109f2a-bdcf-4b0c-8388-d7e8031e9847" providerId="ADAL" clId="{1CB48B79-7312-4FE6-999F-E8EEB2E650F6}" dt="2024-05-24T16:08:24.799" v="63"/>
          <ac:picMkLst>
            <pc:docMk/>
            <pc:sldMasterMk cId="4111403576" sldId="2147483739"/>
            <ac:picMk id="11" creationId="{00000000-0000-0000-0000-000000000000}"/>
          </ac:picMkLst>
        </pc:picChg>
        <pc:cxnChg chg="mod">
          <ac:chgData name="Manley, Brandon" userId="b4109f2a-bdcf-4b0c-8388-d7e8031e9847" providerId="ADAL" clId="{1CB48B79-7312-4FE6-999F-E8EEB2E650F6}" dt="2024-05-24T16:08:24.799" v="63"/>
          <ac:cxnSpMkLst>
            <pc:docMk/>
            <pc:sldMasterMk cId="4111403576" sldId="2147483739"/>
            <ac:cxnSpMk id="5" creationId="{8AB031E7-226A-613D-9699-D5B9B138274C}"/>
          </ac:cxnSpMkLst>
        </pc:cxnChg>
        <pc:cxnChg chg="mod">
          <ac:chgData name="Manley, Brandon" userId="b4109f2a-bdcf-4b0c-8388-d7e8031e9847" providerId="ADAL" clId="{1CB48B79-7312-4FE6-999F-E8EEB2E650F6}" dt="2024-05-24T16:08:24.799" v="63"/>
          <ac:cxnSpMkLst>
            <pc:docMk/>
            <pc:sldMasterMk cId="4111403576" sldId="2147483739"/>
            <ac:cxnSpMk id="7" creationId="{00000000-0000-0000-0000-000000000000}"/>
          </ac:cxnSpMkLst>
        </pc:cxnChg>
        <pc:cxnChg chg="mod">
          <ac:chgData name="Manley, Brandon" userId="b4109f2a-bdcf-4b0c-8388-d7e8031e9847" providerId="ADAL" clId="{1CB48B79-7312-4FE6-999F-E8EEB2E650F6}" dt="2024-05-24T16:08:24.799" v="63"/>
          <ac:cxnSpMkLst>
            <pc:docMk/>
            <pc:sldMasterMk cId="4111403576" sldId="2147483739"/>
            <ac:cxnSpMk id="12" creationId="{00000000-0000-0000-0000-000000000000}"/>
          </ac:cxnSpMkLst>
        </pc:cxn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170626455" sldId="2147483740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70626455" sldId="2147483740"/>
              <ac:spMk id="2" creationId="{B84D1CB6-92C2-F892-BEE2-D7DE748ACA7A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1620105348" sldId="2147483741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620105348" sldId="2147483741"/>
              <ac:spMk id="2" creationId="{817635F2-47C7-E5B0-DC5D-8BCFB402691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620105348" sldId="2147483741"/>
              <ac:spMk id="3" creationId="{0375FD51-383E-7023-CF18-A1096F0F2773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620105348" sldId="2147483741"/>
              <ac:spMk id="4" creationId="{9D3E071B-3191-735B-1E53-53195D771F07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3220107665" sldId="2147483742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3220107665" sldId="2147483742"/>
              <ac:spMk id="2" creationId="{F5775D9C-A163-0AE2-B1A6-0B1992510CDD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3220107665" sldId="2147483742"/>
              <ac:spMk id="3" creationId="{D17EF50F-9FD6-D876-630B-1BB9772EDA08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4291383890" sldId="2147483743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4291383890" sldId="2147483743"/>
              <ac:spMk id="2" creationId="{ECA9812F-1971-A6EB-3683-540A757044A4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4291383890" sldId="2147483743"/>
              <ac:spMk id="4" creationId="{00000000-0000-0000-0000-000000000000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581436355" sldId="2147483744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581436355" sldId="2147483744"/>
              <ac:spMk id="2" creationId="{A08BA54D-6CCD-C3E8-6751-1276B8364E6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581436355" sldId="2147483744"/>
              <ac:spMk id="3" creationId="{953FC956-A879-5B22-35BA-D236C87FBE5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581436355" sldId="2147483744"/>
              <ac:spMk id="5" creationId="{E6A410FC-F79C-D1EE-BC59-B3D7D49806A6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1389324732" sldId="2147483745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389324732" sldId="2147483745"/>
              <ac:spMk id="2" creationId="{A08BA54D-6CCD-C3E8-6751-1276B8364E6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389324732" sldId="2147483745"/>
              <ac:spMk id="3" creationId="{7A8D8C4E-4BE2-888F-3F85-54FC3D912AF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389324732" sldId="2147483745"/>
              <ac:spMk id="5" creationId="{173ABB5D-9742-CBF2-15A7-11E66774A8F4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2458997797" sldId="2147483746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458997797" sldId="2147483746"/>
              <ac:spMk id="2" creationId="{A08BA54D-6CCD-C3E8-6751-1276B8364E6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458997797" sldId="2147483746"/>
              <ac:spMk id="3" creationId="{B242DC6D-47B2-4BEB-A8AA-8A0002CC16B7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458997797" sldId="2147483746"/>
              <ac:spMk id="5" creationId="{4922C3B1-E57B-52E5-9F21-33863CDB213D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4158426425" sldId="2147483747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4158426425" sldId="2147483747"/>
              <ac:spMk id="3" creationId="{A3182A6B-DC34-4468-C956-97A4DC54355C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4158426425" sldId="2147483747"/>
              <ac:spMk id="5" creationId="{F7AFAAF5-F226-6389-E586-DC0463600789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4158426425" sldId="2147483747"/>
              <ac:spMk id="6" creationId="{D99807EB-47DD-8DF6-305A-C4E5A3D892EB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2482671798" sldId="2147483748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482671798" sldId="2147483748"/>
              <ac:spMk id="2" creationId="{B17BDA0E-C1F9-FF52-4A21-937465BDDD7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482671798" sldId="2147483748"/>
              <ac:spMk id="3" creationId="{6CA431F1-E681-368A-8F5C-DBA97E41C335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482671798" sldId="2147483748"/>
              <ac:spMk id="5" creationId="{6AD76CDD-E83E-314F-46D6-468E51433F47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482671798" sldId="2147483748"/>
              <ac:spMk id="6" creationId="{DA4A3320-2AAB-0F80-784F-76D0C98A403E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1490988929" sldId="2147483749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490988929" sldId="2147483749"/>
              <ac:spMk id="3" creationId="{B3CF171C-297F-4950-0C7E-D8D375822F5E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490988929" sldId="2147483749"/>
              <ac:spMk id="4" creationId="{AEB5CE23-0801-2645-C33A-9F9E19FF464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490988929" sldId="2147483749"/>
              <ac:spMk id="7" creationId="{F8A263E8-3DE1-FE29-FE2A-6585C0D4DCCD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1490988929" sldId="2147483749"/>
              <ac:spMk id="8" creationId="{9A24D0FB-E176-3A85-94A0-3D5271A740CD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878838535" sldId="2147483750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878838535" sldId="2147483750"/>
              <ac:spMk id="4" creationId="{72699664-72AA-34F1-784C-6E6582F03898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878838535" sldId="2147483750"/>
              <ac:spMk id="5" creationId="{A106EE49-B184-8DE1-DEB3-C9D706F2784A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878838535" sldId="2147483750"/>
              <ac:spMk id="7" creationId="{10830282-F265-20EB-31BA-835917B411D5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878838535" sldId="2147483750"/>
              <ac:spMk id="8" creationId="{A52C17FD-3EC6-0937-A579-73189B204FC9}"/>
            </ac:spMkLst>
          </pc:spChg>
        </pc:sldLayoutChg>
        <pc:sldLayoutChg chg="modSp">
          <pc:chgData name="Manley, Brandon" userId="b4109f2a-bdcf-4b0c-8388-d7e8031e9847" providerId="ADAL" clId="{1CB48B79-7312-4FE6-999F-E8EEB2E650F6}" dt="2024-05-24T16:08:24.799" v="63"/>
          <pc:sldLayoutMkLst>
            <pc:docMk/>
            <pc:sldMasterMk cId="4111403576" sldId="2147483739"/>
            <pc:sldLayoutMk cId="2503180950" sldId="2147483751"/>
          </pc:sldLayoutMkLst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503180950" sldId="2147483751"/>
              <ac:spMk id="2" creationId="{C3ED11FE-8556-BDBD-C1A4-1DDF827CEB3F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503180950" sldId="2147483751"/>
              <ac:spMk id="3" creationId="{6FB956A1-A25D-DD57-0C23-A5E2DB94E5DB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503180950" sldId="2147483751"/>
              <ac:spMk id="5" creationId="{FB0943CB-AB77-66FC-B5C6-9EF57AD713B2}"/>
            </ac:spMkLst>
          </pc:spChg>
          <pc:spChg chg="mod">
            <ac:chgData name="Manley, Brandon" userId="b4109f2a-bdcf-4b0c-8388-d7e8031e9847" providerId="ADAL" clId="{1CB48B79-7312-4FE6-999F-E8EEB2E650F6}" dt="2024-05-24T16:08:24.799" v="63"/>
            <ac:spMkLst>
              <pc:docMk/>
              <pc:sldMasterMk cId="4111403576" sldId="2147483739"/>
              <pc:sldLayoutMk cId="2503180950" sldId="2147483751"/>
              <ac:spMk id="8" creationId="{2F52A6F6-BF09-CAD7-9F06-9654C66946F8}"/>
            </ac:spMkLst>
          </pc:spChg>
        </pc:sldLayoutChg>
      </pc:sldMasterChg>
      <pc:sldMasterChg chg="modSp">
        <pc:chgData name="Manley, Brandon" userId="b4109f2a-bdcf-4b0c-8388-d7e8031e9847" providerId="ADAL" clId="{1CB48B79-7312-4FE6-999F-E8EEB2E650F6}" dt="2024-05-24T16:08:24.799" v="63"/>
        <pc:sldMasterMkLst>
          <pc:docMk/>
          <pc:sldMasterMk cId="1807696968" sldId="2147483753"/>
        </pc:sldMasterMkLst>
        <pc:spChg chg="mod">
          <ac:chgData name="Manley, Brandon" userId="b4109f2a-bdcf-4b0c-8388-d7e8031e9847" providerId="ADAL" clId="{1CB48B79-7312-4FE6-999F-E8EEB2E650F6}" dt="2024-05-24T16:08:24.799" v="63"/>
          <ac:spMkLst>
            <pc:docMk/>
            <pc:sldMasterMk cId="1807696968" sldId="2147483753"/>
            <ac:spMk id="7" creationId="{00000000-0000-0000-0000-000000000000}"/>
          </ac:spMkLst>
        </pc:spChg>
        <pc:picChg chg="mod">
          <ac:chgData name="Manley, Brandon" userId="b4109f2a-bdcf-4b0c-8388-d7e8031e9847" providerId="ADAL" clId="{1CB48B79-7312-4FE6-999F-E8EEB2E650F6}" dt="2024-05-24T16:08:24.799" v="63"/>
          <ac:picMkLst>
            <pc:docMk/>
            <pc:sldMasterMk cId="1807696968" sldId="2147483753"/>
            <ac:picMk id="8" creationId="{00000000-0000-0000-0000-000000000000}"/>
          </ac:picMkLst>
        </pc:picChg>
      </pc:sldMasterChg>
      <pc:sldMasterChg chg="addSp">
        <pc:chgData name="Manley, Brandon" userId="b4109f2a-bdcf-4b0c-8388-d7e8031e9847" providerId="ADAL" clId="{1CB48B79-7312-4FE6-999F-E8EEB2E650F6}" dt="2024-05-24T16:08:24.799" v="63"/>
        <pc:sldMasterMkLst>
          <pc:docMk/>
          <pc:sldMasterMk cId="2437159935" sldId="2147483757"/>
        </pc:sldMasterMkLst>
        <pc:spChg chg="add">
          <ac:chgData name="Manley, Brandon" userId="b4109f2a-bdcf-4b0c-8388-d7e8031e9847" providerId="ADAL" clId="{1CB48B79-7312-4FE6-999F-E8EEB2E650F6}" dt="2024-05-24T16:08:24.799" v="63"/>
          <ac:spMkLst>
            <pc:docMk/>
            <pc:sldMasterMk cId="2437159935" sldId="2147483757"/>
            <ac:spMk id="7" creationId="{9BA8A45E-1AFE-AF5F-1272-A286F5AFFF3C}"/>
          </ac:spMkLst>
        </pc:spChg>
        <pc:picChg chg="add">
          <ac:chgData name="Manley, Brandon" userId="b4109f2a-bdcf-4b0c-8388-d7e8031e9847" providerId="ADAL" clId="{1CB48B79-7312-4FE6-999F-E8EEB2E650F6}" dt="2024-05-24T16:08:24.799" v="63"/>
          <ac:picMkLst>
            <pc:docMk/>
            <pc:sldMasterMk cId="2437159935" sldId="2147483757"/>
            <ac:picMk id="8" creationId="{77F166ED-226F-B6F8-4C70-D415DDFF95FE}"/>
          </ac:picMkLst>
        </pc:pic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105419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548640"/>
        <a:ext cx="105419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101431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1160373" y="2194560"/>
        <a:ext cx="101431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105419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127000" rIns="127000" bIns="127000" numCol="1" spcCol="1270" anchor="ctr" anchorCtr="0">
          <a:noAutofit/>
        </a:bodyPr>
        <a:lstStyle/>
        <a:p>
          <a:pPr marL="0" lvl="0" indent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000" kern="1200"/>
            <a:t>Click to edit Master subtitle style</a:t>
          </a:r>
        </a:p>
      </dsp:txBody>
      <dsp:txXfrm>
        <a:off x="761512" y="3840480"/>
        <a:ext cx="105419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5/24/2024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dirty="0"/>
              <a:t>Inspections are executed by both our internal ERCOT inspector team as well as our Contract Inspector Teams.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rule requires that all generation resources be inspected every 3 years and 10% of TSPs each year, which is our guide to setting our targets each season.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All MPs are required to submit </a:t>
            </a:r>
            <a:r>
              <a:rPr lang="en-US" dirty="0" err="1"/>
              <a:t>DoWPs</a:t>
            </a:r>
            <a:r>
              <a:rPr lang="en-US" dirty="0"/>
              <a:t> twice a year that are signed by the generation entity or transmission service providers “highest ranking representative, official, or officer with binding authority…attesting to the completion of all applicable activities…”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This process for submitting their Declaration of Weather Preparedness will be moved to our Market Participant Portal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Last summer we rolled out the first phase of this project and technology release internally to our inspectors; Specifically, it was the field service management component.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562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200" b="1" dirty="0"/>
              <a:t>16 TAC 25.55(c)(3)(B)(iv)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dirty="0"/>
              <a:t>Includes any additional information required by the ERCOT protocols in effect as of April 1 of the year in which the declaration is submitted;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2AC51D-6DAA-4455-8EA7-D54B64909A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064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53684"/>
            <a:ext cx="113792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038601"/>
            <a:ext cx="11120581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06400" y="1219202"/>
            <a:ext cx="110744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08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4168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7213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23200" y="914400"/>
            <a:ext cx="39624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838200"/>
            <a:ext cx="44704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06401" y="1066801"/>
            <a:ext cx="113792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406401" y="3574375"/>
            <a:ext cx="113792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5613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762001"/>
            <a:ext cx="51816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2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035639" y="762001"/>
            <a:ext cx="3759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80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5340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4267200" y="1240594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4293221" y="1926394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8000379" y="1237099"/>
            <a:ext cx="36576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8026400" y="1922899"/>
            <a:ext cx="36576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406400" y="762000"/>
          <a:ext cx="113792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130430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6557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4D1CB6-92C2-F892-BEE2-D7DE748AC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5F2-47C7-E5B0-DC5D-8BCFB402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7200" y="2206630"/>
            <a:ext cx="98552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5FD51-383E-7023-CF18-A1096F0F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70988" y="3962400"/>
            <a:ext cx="7392213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E071B-3191-735B-1E53-53195D77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775D9C-A163-0AE2-B1A6-0B199251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F50F-9FD6-D876-630B-1BB9772E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160003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10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219200" y="0"/>
            <a:ext cx="10160003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A9812F-1971-A6EB-3683-540A7570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53FC956-A879-5B22-35BA-D236C87F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410FC-F79C-D1EE-BC59-B3D7D49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6096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43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8D8C4E-4BE2-888F-3F85-54FC3D912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ABB5D-9742-CBF2-15A7-11E66774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6096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324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3600" y="3429000"/>
            <a:ext cx="93472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42DC6D-47B2-4BEB-A8AA-8A0002CC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2C3B1-E57B-52E5-9F21-33863CDB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2616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99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182A6B-DC34-4468-C956-97A4DC543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AFAAF5-F226-6389-E586-DC04636007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2133600" y="3429000"/>
            <a:ext cx="93472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9807EB-47DD-8DF6-305A-C4E5A3D8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0"/>
            <a:ext cx="102616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42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31F1-E681-368A-8F5C-DBA97E41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D76CDD-E83E-314F-46D6-468E51433F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4A3320-2AAB-0F80-784F-76D0C98A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7BDA0E-C1F9-FF52-4A21-937465BDD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1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CF171C-297F-4950-0C7E-D8D375822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B5CE23-0801-2645-C33A-9F9E19FF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263E8-3DE1-FE29-FE2A-6585C0D4DC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24D0FB-E176-3A85-94A0-3D5271A7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98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1200" y="2438405"/>
            <a:ext cx="10674157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5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699664-72AA-34F1-784C-6E6582F0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6EE49-B184-8DE1-DEB3-C9D706F2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2000" y="990600"/>
            <a:ext cx="44704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830282-F265-20EB-31BA-835917B411D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807200" y="990601"/>
            <a:ext cx="4673600" cy="541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chemeClr val="accent1"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2C17FD-3EC6-0937-A579-73189B2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8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Shape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ED11FE-8556-BDBD-C1A4-1DDF827CEB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2184400" y="1127931"/>
            <a:ext cx="9618453" cy="22872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B0943CB-AB77-66FC-B5C6-9EF57AD713B2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2184400" y="3962401"/>
            <a:ext cx="9618453" cy="2102114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3" spcCol="54864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B956A1-A25D-DD57-0C23-A5E2DB94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52A6F6-BF09-CAD7-9F06-9654C669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000" y="472282"/>
            <a:ext cx="97536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09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16351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37809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057399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724147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482691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220828"/>
      </p:ext>
    </p:extLst>
  </p:cSld>
  <p:clrMapOvr>
    <a:masterClrMapping/>
  </p:clrMapOvr>
  <p:hf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5108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052256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498862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367046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46592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text goes here.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706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990601"/>
            <a:ext cx="11379200" cy="5052221"/>
          </a:xfrm>
          <a:prstGeom prst="rect">
            <a:avLst/>
          </a:prstGeom>
        </p:spPr>
        <p:txBody>
          <a:bodyPr/>
          <a:lstStyle>
            <a:lvl1pPr>
              <a:defRPr sz="2600">
                <a:solidFill>
                  <a:schemeClr val="tx2"/>
                </a:solidFill>
              </a:defRPr>
            </a:lvl1pPr>
            <a:lvl2pPr>
              <a:defRPr sz="2400">
                <a:solidFill>
                  <a:schemeClr val="tx2"/>
                </a:solidFill>
              </a:defRPr>
            </a:lvl2pPr>
            <a:lvl3pPr>
              <a:defRPr sz="2200">
                <a:solidFill>
                  <a:schemeClr val="tx2"/>
                </a:solidFill>
              </a:defRPr>
            </a:lvl3pPr>
            <a:lvl4pPr>
              <a:defRPr sz="21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r>
              <a:rPr lang="en-US"/>
              <a:t>Footer text goes here.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4382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Footer text goes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38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990601"/>
            <a:ext cx="5181600" cy="4800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7396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762001"/>
            <a:ext cx="113792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69088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315200" y="0"/>
            <a:ext cx="48768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3429000"/>
            <a:ext cx="113792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243682"/>
            <a:ext cx="112776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406400" y="243682"/>
            <a:ext cx="1016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406400" y="243682"/>
            <a:ext cx="13208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762000"/>
            <a:ext cx="113792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06400" y="4800600"/>
            <a:ext cx="113792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7600" y="6553200"/>
            <a:ext cx="53848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5" y="2876281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5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72903" y="6553201"/>
            <a:ext cx="1247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203" y="6561138"/>
            <a:ext cx="646975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13" r:id="rId5"/>
    <p:sldLayoutId id="2147483714" r:id="rId6"/>
    <p:sldLayoutId id="2147483715" r:id="rId7"/>
    <p:sldLayoutId id="2147483716" r:id="rId8"/>
    <p:sldLayoutId id="2147483755" r:id="rId9"/>
    <p:sldLayoutId id="2147483756" r:id="rId10"/>
    <p:sldLayoutId id="2147483717" r:id="rId11"/>
    <p:sldLayoutId id="2147483718" r:id="rId12"/>
    <p:sldLayoutId id="2147483719" r:id="rId13"/>
    <p:sldLayoutId id="2147483720" r:id="rId14"/>
    <p:sldLayoutId id="2147483666" r:id="rId15"/>
    <p:sldLayoutId id="2147483722" r:id="rId16"/>
    <p:sldLayoutId id="2147483737" r:id="rId17"/>
    <p:sldLayoutId id="214748372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1219204" y="6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88" y="5257800"/>
            <a:ext cx="1575824" cy="45720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1219201" y="6019800"/>
            <a:ext cx="4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27B9B1-E043-8DC1-3EC7-0618B8D4608F}"/>
              </a:ext>
            </a:extLst>
          </p:cNvPr>
          <p:cNvSpPr/>
          <p:nvPr userDrawn="1"/>
        </p:nvSpPr>
        <p:spPr>
          <a:xfrm>
            <a:off x="11379203" y="6477005"/>
            <a:ext cx="7111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C3A2F-8F20-B658-C764-43B7B4E03C14}"/>
              </a:ext>
            </a:extLst>
          </p:cNvPr>
          <p:cNvSpPr/>
          <p:nvPr userDrawn="1"/>
        </p:nvSpPr>
        <p:spPr>
          <a:xfrm>
            <a:off x="12026174" y="6477000"/>
            <a:ext cx="165825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B88D08-DDEE-00ED-73FF-063414CEE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031E7-226A-613D-9699-D5B9B138274C}"/>
              </a:ext>
            </a:extLst>
          </p:cNvPr>
          <p:cNvCxnSpPr>
            <a:cxnSpLocks/>
          </p:cNvCxnSpPr>
          <p:nvPr userDrawn="1"/>
        </p:nvCxnSpPr>
        <p:spPr>
          <a:xfrm>
            <a:off x="1219203" y="6477005"/>
            <a:ext cx="10850877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A18A6C-1485-2DE6-42D7-00D0F66FEAE0}"/>
              </a:ext>
            </a:extLst>
          </p:cNvPr>
          <p:cNvSpPr txBox="1"/>
          <p:nvPr userDrawn="1"/>
        </p:nvSpPr>
        <p:spPr>
          <a:xfrm>
            <a:off x="1117601" y="6553201"/>
            <a:ext cx="1247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114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5/24/2024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8A45E-1AFE-AF5F-1272-A286F5AFFF3C}"/>
              </a:ext>
            </a:extLst>
          </p:cNvPr>
          <p:cNvSpPr/>
          <p:nvPr userDrawn="1"/>
        </p:nvSpPr>
        <p:spPr>
          <a:xfrm>
            <a:off x="4876800" y="0"/>
            <a:ext cx="73152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7F166ED-226F-B6F8-4C70-D415DDFF95F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85" y="2876281"/>
            <a:ext cx="3810115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159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7600" y="6553200"/>
            <a:ext cx="538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Footer text goes here.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1600" y="6477000"/>
            <a:ext cx="79248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926080" y="6477001"/>
            <a:ext cx="9144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6248400"/>
            <a:ext cx="1575824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" y="6553201"/>
            <a:ext cx="12479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561138"/>
            <a:ext cx="711200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14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rcot.com/mktrules/nprotocols/curren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rcot.com/gridinfo/generation/summerready" TargetMode="External"/><Relationship Id="rId1" Type="http://schemas.openxmlformats.org/officeDocument/2006/relationships/slideLayout" Target="../slideLayouts/slideLayout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5334000" y="2105562"/>
            <a:ext cx="4950823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Weatherization &amp; Inspection</a:t>
            </a:r>
            <a:endParaRPr lang="en-US" sz="2000" b="1" dirty="0"/>
          </a:p>
          <a:p>
            <a:r>
              <a:rPr lang="en-US" sz="2000" b="1" dirty="0">
                <a:solidFill>
                  <a:schemeClr val="bg2">
                    <a:lumMod val="50000"/>
                  </a:schemeClr>
                </a:solidFill>
              </a:rPr>
              <a:t>Overview of Attachment K and Supplement to Attachment K</a:t>
            </a:r>
            <a:endParaRPr lang="en-US" dirty="0"/>
          </a:p>
          <a:p>
            <a:endParaRPr lang="en-US" dirty="0"/>
          </a:p>
          <a:p>
            <a:r>
              <a:rPr lang="en-US" sz="2000" dirty="0"/>
              <a:t>Brandon Manley</a:t>
            </a:r>
          </a:p>
          <a:p>
            <a:r>
              <a:rPr lang="en-US" sz="2000" dirty="0"/>
              <a:t>Senior  Weatherization Program Analyst</a:t>
            </a:r>
          </a:p>
          <a:p>
            <a:endParaRPr lang="en-US" dirty="0"/>
          </a:p>
          <a:p>
            <a:r>
              <a:rPr lang="en-US" dirty="0"/>
              <a:t>Date: 5/28/2024</a:t>
            </a: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0" name="Content Placeholder 9" descr="A picture containing text, outdoor, sky, road&#10;&#10;Description automatically generated">
            <a:extLst>
              <a:ext uri="{FF2B5EF4-FFF2-40B4-BE49-F238E27FC236}">
                <a16:creationId xmlns:a16="http://schemas.microsoft.com/office/drawing/2014/main" id="{1883ED06-8A7C-5142-1C44-85D846AD6CA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5" t="1" r="24014" b="1"/>
          <a:stretch/>
        </p:blipFill>
        <p:spPr>
          <a:xfrm>
            <a:off x="3890907" y="0"/>
            <a:ext cx="8298044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3943349" cy="883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12700">
              <a:lnSpc>
                <a:spcPct val="90000"/>
              </a:lnSpc>
            </a:pPr>
            <a:r>
              <a:rPr lang="en-US" sz="2400" spc="-10" dirty="0">
                <a:solidFill>
                  <a:srgbClr val="00ADC6"/>
                </a:solidFill>
              </a:rPr>
              <a:t>Weatherization &amp; Inspection Program Overview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A7166D-C672-D3F0-EA96-3D6080F37934}"/>
              </a:ext>
            </a:extLst>
          </p:cNvPr>
          <p:cNvSpPr txBox="1"/>
          <p:nvPr/>
        </p:nvSpPr>
        <p:spPr>
          <a:xfrm>
            <a:off x="838200" y="1248356"/>
            <a:ext cx="4572000" cy="495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Background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 the PUCT Rule 16 TAC § 25.55 (“the Rule”), the ERCOT Weatherization and Inspection (W&amp;I) Team has been actively performing Resource Entity (RE) and Transmission Service Provider (TSP) onsite inspections since December of 2021. 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past winter inspection season, we inspected 340 REs and 129 TSPs using our new field service application, which was the first phase of the technology project.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Beginning Summer 2023,</a:t>
            </a:r>
            <a:r>
              <a:rPr kumimoji="0" lang="en-US" sz="1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ERCOT joined the Natural Gas Pipeline Coordination requirement together with the Declaration of Summer Weather Preparedness requirement.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5715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Discussion Items</a:t>
            </a: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Declaration of Natural Gas Pipeline Coordination</a:t>
            </a: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ERCOT Weatherization &amp; Inspection Market Participant Portal Overview</a:t>
            </a: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Declaration of Summer Weather Preparedness Forms (Attachment K &amp; Supp to Attachment K)</a:t>
            </a:r>
          </a:p>
          <a:p>
            <a:pPr marL="285750" lvl="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prstClr val="black"/>
                </a:solidFill>
              </a:rPr>
              <a:t>Questions</a:t>
            </a:r>
          </a:p>
          <a:p>
            <a:pPr marL="285750" marR="0" lvl="0" indent="-2286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205370" y="6226354"/>
            <a:ext cx="173990" cy="179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 marR="0" lvl="0" indent="0" algn="l" defTabSz="914400" rtl="0" eaLnBrk="1" fontAlgn="auto" latinLnBrk="0" hangingPunct="1">
              <a:lnSpc>
                <a:spcPts val="1425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1200" cap="none" spc="0" normalizeH="0" baseline="0" noProof="0" dirty="0">
                <a:ln>
                  <a:noFill/>
                </a:ln>
                <a:solidFill>
                  <a:srgbClr val="888888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100" marR="0" lvl="0" indent="0" algn="l" defTabSz="914400" rtl="0" eaLnBrk="1" fontAlgn="auto" latinLnBrk="0" hangingPunct="1">
                <a:lnSpc>
                  <a:spcPts val="1425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1557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19AE3-BFD8-7DA4-9E0B-03AC4F4D9B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27895"/>
            <a:ext cx="5184436" cy="4882821"/>
          </a:xfrm>
        </p:spPr>
        <p:txBody>
          <a:bodyPr/>
          <a:lstStyle/>
          <a:p>
            <a:pPr marL="0" indent="0">
              <a:buNone/>
            </a:pPr>
            <a:r>
              <a:rPr lang="en-US" sz="1600" b="1" dirty="0"/>
              <a:t>16 TAC §25.55 (c)(3)(B)(iv)</a:t>
            </a:r>
          </a:p>
          <a:p>
            <a:r>
              <a:rPr lang="en-US" sz="1400" dirty="0"/>
              <a:t>Authorizes ERCOT to specify additional information for inclusion into declarations</a:t>
            </a:r>
          </a:p>
          <a:p>
            <a:r>
              <a:rPr lang="en-US" sz="1400" dirty="0"/>
              <a:t>Consolidating pipeline coordination declaration into weatherization declaration required by PUCT rules reduces administrative burden on MPs and ERCOT</a:t>
            </a:r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en-US" sz="1600" b="1" dirty="0"/>
              <a:t>ERCOT Nodal Protocols Section 22: </a:t>
            </a:r>
          </a:p>
          <a:p>
            <a:pPr marL="0" indent="0">
              <a:buNone/>
            </a:pPr>
            <a:r>
              <a:rPr lang="en-US" sz="1600" b="1" dirty="0"/>
              <a:t>Declaration of Natural Gas Pipeline Coordination</a:t>
            </a:r>
            <a:endParaRPr lang="en-US" sz="1400" dirty="0"/>
          </a:p>
          <a:p>
            <a:r>
              <a:rPr lang="en-US" sz="1400" dirty="0"/>
              <a:t>This form is used to identify natural gas pipelines directly connected to the Generation Resource as well as contact information associated with each natural gas pipeline operator.</a:t>
            </a:r>
          </a:p>
          <a:p>
            <a:r>
              <a:rPr lang="en-US" sz="1400" dirty="0"/>
              <a:t>Accessible at: </a:t>
            </a:r>
            <a:r>
              <a:rPr lang="en-US" sz="1400" dirty="0">
                <a:hlinkClick r:id="rId3"/>
              </a:rPr>
              <a:t>https://www.ercot.com/mktrules/nprotocols/current</a:t>
            </a: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1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709FAEF-43BE-F8AC-D74D-A69E0347E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 of Natural Gas Pipeline Coordination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024440-E9EA-CF79-4C6D-84A5BC2775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D5A6639-6691-0790-051C-E0C9F79F7733}"/>
              </a:ext>
            </a:extLst>
          </p:cNvPr>
          <p:cNvSpPr txBox="1">
            <a:spLocks/>
          </p:cNvSpPr>
          <p:nvPr/>
        </p:nvSpPr>
        <p:spPr>
          <a:xfrm>
            <a:off x="835364" y="572749"/>
            <a:ext cx="112776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Attachment K and Supplement to Attachment 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AEC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9ED752A-DFEE-6935-66DA-31D47E923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189" y="1091067"/>
            <a:ext cx="4373683" cy="5194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35A9457-7768-8C2F-DC99-1FDC35C0346C}"/>
              </a:ext>
            </a:extLst>
          </p:cNvPr>
          <p:cNvSpPr/>
          <p:nvPr/>
        </p:nvSpPr>
        <p:spPr>
          <a:xfrm>
            <a:off x="508000" y="5581649"/>
            <a:ext cx="5724525" cy="548473"/>
          </a:xfrm>
          <a:prstGeom prst="rect">
            <a:avLst/>
          </a:prstGeom>
          <a:solidFill>
            <a:srgbClr val="E6EB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**These requirements are applicable to ERCOT Resource Entities**</a:t>
            </a:r>
          </a:p>
        </p:txBody>
      </p:sp>
    </p:spTree>
    <p:extLst>
      <p:ext uri="{BB962C8B-B14F-4D97-AF65-F5344CB8AC3E}">
        <p14:creationId xmlns:p14="http://schemas.microsoft.com/office/powerpoint/2010/main" val="37497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9F90-5B65-D92C-F6E7-F6B3FB959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ERCOT Weatherization &amp; Inspection Market Participant Portal Overview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C7C26CF-F870-9DED-6B88-BEB4A3B6B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1" y="762001"/>
            <a:ext cx="5194300" cy="528082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Once you are logged in, you will be taken to the home page with a title: ERCOT Weatherization &amp; Inspection Market Participant Portal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b="1" dirty="0"/>
              <a:t>Search Bar </a:t>
            </a:r>
            <a:r>
              <a:rPr lang="en-US" sz="1600" dirty="0"/>
              <a:t>– Search frequently asked questions</a:t>
            </a:r>
          </a:p>
          <a:p>
            <a:r>
              <a:rPr lang="en-US" sz="1600" b="1" dirty="0"/>
              <a:t>Knowledge Base </a:t>
            </a:r>
            <a:r>
              <a:rPr lang="en-US" sz="1600" dirty="0"/>
              <a:t>– Knowledge articles</a:t>
            </a:r>
          </a:p>
          <a:p>
            <a:r>
              <a:rPr lang="en-US" sz="1600" b="1" dirty="0"/>
              <a:t>Submissions &amp; Requests </a:t>
            </a:r>
            <a:r>
              <a:rPr lang="en-US" sz="1600" dirty="0"/>
              <a:t>– Where you will submit your Declaration of Weather Preparedness</a:t>
            </a:r>
          </a:p>
          <a:p>
            <a:r>
              <a:rPr lang="en-US" sz="1600" b="1" dirty="0"/>
              <a:t>My Lists </a:t>
            </a:r>
            <a:r>
              <a:rPr lang="en-US" sz="1600" dirty="0"/>
              <a:t>– Access your various cases (DoWP, NOI, CP,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A362AA-2F40-6AFA-F32B-FAE8F7C71D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0004068-F6A6-7E5D-BE9D-187E723085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805" y="1721742"/>
            <a:ext cx="5839726" cy="33613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D56EFFF-4307-97F0-7B78-F79BA230AB82}"/>
              </a:ext>
            </a:extLst>
          </p:cNvPr>
          <p:cNvSpPr/>
          <p:nvPr/>
        </p:nvSpPr>
        <p:spPr>
          <a:xfrm>
            <a:off x="5925322" y="2492975"/>
            <a:ext cx="5267325" cy="10382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2D33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9123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D3C0C8-42A1-6FD7-B301-A4D2629FC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Declaration of Weather Preparedness (DoWP) Forms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C1686A3-8B9D-17B2-F523-D6675CCF54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0" y="1091067"/>
            <a:ext cx="10255347" cy="490037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A0E130-0882-D090-08D7-72A5C5A8BF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93BD3E-1E9A-4970-A6F7-E7AC52762E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C858C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7C858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4A1E612-04F2-932C-5867-286C99572BDF}"/>
              </a:ext>
            </a:extLst>
          </p:cNvPr>
          <p:cNvSpPr txBox="1">
            <a:spLocks/>
          </p:cNvSpPr>
          <p:nvPr/>
        </p:nvSpPr>
        <p:spPr>
          <a:xfrm>
            <a:off x="835364" y="572749"/>
            <a:ext cx="11277600" cy="5183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5B677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Attachment K &amp; Supplement to Attachment K</a:t>
            </a:r>
            <a:b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AEC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</a:b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AEC7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92D1A-4225-AC03-9C92-1ECEC118E970}"/>
              </a:ext>
            </a:extLst>
          </p:cNvPr>
          <p:cNvSpPr/>
          <p:nvPr/>
        </p:nvSpPr>
        <p:spPr>
          <a:xfrm>
            <a:off x="3962400" y="2708366"/>
            <a:ext cx="6470469" cy="34660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DD7D32-161C-F231-A226-634EDADAB9D1}"/>
              </a:ext>
            </a:extLst>
          </p:cNvPr>
          <p:cNvSpPr txBox="1"/>
          <p:nvPr/>
        </p:nvSpPr>
        <p:spPr>
          <a:xfrm>
            <a:off x="4406537" y="2757414"/>
            <a:ext cx="5414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D3338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 the field labeled ‘List Generation Resources’ Select the Resources that use natural gas as the primary fuel source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CC9D700-2833-00C2-867F-DB3F4F03168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 b="2571"/>
          <a:stretch/>
        </p:blipFill>
        <p:spPr>
          <a:xfrm>
            <a:off x="4406537" y="1140115"/>
            <a:ext cx="5414264" cy="1550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06C7612-81B8-9671-85F0-ECE368ECCF21}"/>
              </a:ext>
            </a:extLst>
          </p:cNvPr>
          <p:cNvSpPr/>
          <p:nvPr/>
        </p:nvSpPr>
        <p:spPr>
          <a:xfrm>
            <a:off x="6146800" y="1394234"/>
            <a:ext cx="1693501" cy="1242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69B46-DB4A-EC43-B9ED-D893ADE314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3593" y="3268127"/>
            <a:ext cx="3998437" cy="2906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57455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5324947" y="2844225"/>
            <a:ext cx="564603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Thank You!</a:t>
            </a:r>
          </a:p>
          <a:p>
            <a:pPr algn="ctr"/>
            <a:endParaRPr lang="en-US" sz="3200" b="1" dirty="0"/>
          </a:p>
          <a:p>
            <a:pPr algn="ctr"/>
            <a:r>
              <a:rPr lang="en-US" sz="1400" dirty="0"/>
              <a:t>Additional W&amp;I Summer Readiness details at: </a:t>
            </a:r>
            <a:r>
              <a:rPr lang="en-US" sz="1400" dirty="0">
                <a:hlinkClick r:id="rId2"/>
              </a:rPr>
              <a:t>https://www.ercot.com/gridinfo/generation/summerready</a:t>
            </a:r>
            <a:endParaRPr lang="en-US" sz="1400" dirty="0"/>
          </a:p>
          <a:p>
            <a:pPr algn="ctr"/>
            <a:endParaRPr lang="en-US" sz="1400" dirty="0"/>
          </a:p>
          <a:p>
            <a:pPr algn="ctr"/>
            <a:r>
              <a:rPr lang="en-US" sz="3200" b="1" dirty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7769909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rtic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ERCOT Identity v.2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EC7"/>
      </a:accent1>
      <a:accent2>
        <a:srgbClr val="5B6770"/>
      </a:accent2>
      <a:accent3>
        <a:srgbClr val="26D07C"/>
      </a:accent3>
      <a:accent4>
        <a:srgbClr val="003865"/>
      </a:accent4>
      <a:accent5>
        <a:srgbClr val="685BC7"/>
      </a:accent5>
      <a:accent6>
        <a:srgbClr val="890C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  <Dimensions xmlns="8d5ee879-813f-4fb9-b7c2-a59846c21aeb">Default Width</Dimensions>
    <Month xmlns="8d5ee879-813f-4fb9-b7c2-a59846c21ae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7" ma:contentTypeDescription="Create a new document." ma:contentTypeScope="" ma:versionID="f334b19ed6e11c8a018bfc43c5e9f5e2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6d0723ded436bfb6175ba8e1f6eccadf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  <xsd:element ref="ns2:Dimensions" minOccurs="0"/>
                <xsd:element ref="ns2:MediaServiceObjectDetectorVersions" minOccurs="0"/>
                <xsd:element ref="ns2:Mon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Confidential"/>
          <xsd:enumeration value="Public"/>
          <xsd:enumeration value="Internal"/>
          <xsd:enumeration value="Board of Directors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Dimensions" ma:index="12" nillable="true" ma:displayName="Dimensions" ma:format="Dropdown" ma:internalName="Dimensions">
      <xsd:simpleType>
        <xsd:restriction base="dms:Choice">
          <xsd:enumeration value="Widescreen (16:9)"/>
          <xsd:enumeration value="Default Width"/>
          <xsd:enumeration value="HD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onth" ma:index="14" nillable="true" ma:displayName="Month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526C54-2038-4DDB-9077-84C80FF069E0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8d5ee879-813f-4fb9-b7c2-a59846c21aeb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6A6CD9-B3E1-40D4-996B-E55652A7B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595</Words>
  <Application>Microsoft Office PowerPoint</Application>
  <PresentationFormat>Widescreen</PresentationFormat>
  <Paragraphs>65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Cover Slide</vt:lpstr>
      <vt:lpstr>Horizontal Theme</vt:lpstr>
      <vt:lpstr>Vertical Theme</vt:lpstr>
      <vt:lpstr>Office Theme</vt:lpstr>
      <vt:lpstr>2_Office Theme</vt:lpstr>
      <vt:lpstr>PowerPoint Presentation</vt:lpstr>
      <vt:lpstr>Weatherization &amp; Inspection Program Overview</vt:lpstr>
      <vt:lpstr>Declaration of Natural Gas Pipeline Coordination</vt:lpstr>
      <vt:lpstr>ERCOT Weatherization &amp; Inspection Market Participant Portal Overview</vt:lpstr>
      <vt:lpstr>Declaration of Weather Preparedness (DoWP) Forms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Manley, Brandon</cp:lastModifiedBy>
  <cp:revision>2</cp:revision>
  <cp:lastPrinted>2017-10-10T21:31:05Z</cp:lastPrinted>
  <dcterms:created xsi:type="dcterms:W3CDTF">2016-01-21T15:20:31Z</dcterms:created>
  <dcterms:modified xsi:type="dcterms:W3CDTF">2024-05-24T18:57:47Z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2023-04-04T20:11:24Z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2ffd7455-2a10-4c42-ab9a-33fe7556bcb5</vt:lpwstr>
  </property>
  <property fmtid="{D5CDD505-2E9C-101B-9397-08002B2CF9AE}" pid="9" name="MSIP_Label_7084cbda-52b8-46fb-a7b7-cb5bd465ed85_ContentBits">
    <vt:lpwstr>0</vt:lpwstr>
  </property>
</Properties>
</file>