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E39FC7-1BF6-407F-8E41-0B9D54D32F56}" v="2" dt="2024-05-29T16:14:10.9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7E39FC7-1BF6-407F-8E41-0B9D54D32F56}"/>
    <pc:docChg chg="undo custSel addSld delSld modSld">
      <pc:chgData name="Badri, Sreenivas" userId="0b43dccd-042e-4be0-871d-afa1d90d6a2e" providerId="ADAL" clId="{A7E39FC7-1BF6-407F-8E41-0B9D54D32F56}" dt="2024-05-29T16:39:02.445" v="1678" actId="6549"/>
      <pc:docMkLst>
        <pc:docMk/>
      </pc:docMkLst>
      <pc:sldChg chg="modSp mod">
        <pc:chgData name="Badri, Sreenivas" userId="0b43dccd-042e-4be0-871d-afa1d90d6a2e" providerId="ADAL" clId="{A7E39FC7-1BF6-407F-8E41-0B9D54D32F56}" dt="2024-05-29T16:23:18.738" v="1632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A7E39FC7-1BF6-407F-8E41-0B9D54D32F56}" dt="2024-05-29T16:23:18.738" v="1632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E39FC7-1BF6-407F-8E41-0B9D54D32F56}" dt="2024-05-29T15:50:51.154" v="822" actId="20577"/>
        <pc:sldMkLst>
          <pc:docMk/>
          <pc:sldMk cId="3849496400" sldId="275"/>
        </pc:sldMkLst>
        <pc:spChg chg="mod">
          <ac:chgData name="Badri, Sreenivas" userId="0b43dccd-042e-4be0-871d-afa1d90d6a2e" providerId="ADAL" clId="{A7E39FC7-1BF6-407F-8E41-0B9D54D32F56}" dt="2024-05-29T15:50:51.154" v="822" actId="20577"/>
          <ac:spMkLst>
            <pc:docMk/>
            <pc:sldMk cId="3849496400" sldId="275"/>
            <ac:spMk id="7" creationId="{F04A413B-B111-904B-3C38-05FB073A96F1}"/>
          </ac:spMkLst>
        </pc:spChg>
      </pc:sldChg>
      <pc:sldChg chg="addSp delSp modSp mod">
        <pc:chgData name="Badri, Sreenivas" userId="0b43dccd-042e-4be0-871d-afa1d90d6a2e" providerId="ADAL" clId="{A7E39FC7-1BF6-407F-8E41-0B9D54D32F56}" dt="2024-05-29T16:33:11.394" v="1647" actId="20577"/>
        <pc:sldMkLst>
          <pc:docMk/>
          <pc:sldMk cId="3313003932" sldId="276"/>
        </pc:sldMkLst>
        <pc:spChg chg="mod">
          <ac:chgData name="Badri, Sreenivas" userId="0b43dccd-042e-4be0-871d-afa1d90d6a2e" providerId="ADAL" clId="{A7E39FC7-1BF6-407F-8E41-0B9D54D32F56}" dt="2024-05-29T15:30:13.787" v="622" actId="20577"/>
          <ac:spMkLst>
            <pc:docMk/>
            <pc:sldMk cId="3313003932" sldId="276"/>
            <ac:spMk id="2" creationId="{80799CEF-EFBC-4636-82B4-BB2BF1DD0862}"/>
          </ac:spMkLst>
        </pc:spChg>
        <pc:spChg chg="add del">
          <ac:chgData name="Badri, Sreenivas" userId="0b43dccd-042e-4be0-871d-afa1d90d6a2e" providerId="ADAL" clId="{A7E39FC7-1BF6-407F-8E41-0B9D54D32F56}" dt="2024-05-29T15:55:54.013" v="830" actId="22"/>
          <ac:spMkLst>
            <pc:docMk/>
            <pc:sldMk cId="3313003932" sldId="276"/>
            <ac:spMk id="5" creationId="{A98FE5AA-9771-B6CF-3752-316FD0D21F34}"/>
          </ac:spMkLst>
        </pc:spChg>
        <pc:spChg chg="mod">
          <ac:chgData name="Badri, Sreenivas" userId="0b43dccd-042e-4be0-871d-afa1d90d6a2e" providerId="ADAL" clId="{A7E39FC7-1BF6-407F-8E41-0B9D54D32F56}" dt="2024-05-29T16:33:11.394" v="1647" actId="20577"/>
          <ac:spMkLst>
            <pc:docMk/>
            <pc:sldMk cId="3313003932" sldId="276"/>
            <ac:spMk id="7" creationId="{F04A413B-B111-904B-3C38-05FB073A96F1}"/>
          </ac:spMkLst>
        </pc:spChg>
      </pc:sldChg>
      <pc:sldChg chg="modSp add mod">
        <pc:chgData name="Badri, Sreenivas" userId="0b43dccd-042e-4be0-871d-afa1d90d6a2e" providerId="ADAL" clId="{A7E39FC7-1BF6-407F-8E41-0B9D54D32F56}" dt="2024-05-29T16:39:02.445" v="1678" actId="6549"/>
        <pc:sldMkLst>
          <pc:docMk/>
          <pc:sldMk cId="1987172181" sldId="277"/>
        </pc:sldMkLst>
        <pc:spChg chg="mod">
          <ac:chgData name="Badri, Sreenivas" userId="0b43dccd-042e-4be0-871d-afa1d90d6a2e" providerId="ADAL" clId="{A7E39FC7-1BF6-407F-8E41-0B9D54D32F56}" dt="2024-05-29T16:39:02.445" v="1678" actId="6549"/>
          <ac:spMkLst>
            <pc:docMk/>
            <pc:sldMk cId="1987172181" sldId="277"/>
            <ac:spMk id="7" creationId="{F04A413B-B111-904B-3C38-05FB073A96F1}"/>
          </ac:spMkLst>
        </pc:spChg>
      </pc:sldChg>
      <pc:sldChg chg="add del">
        <pc:chgData name="Badri, Sreenivas" userId="0b43dccd-042e-4be0-871d-afa1d90d6a2e" providerId="ADAL" clId="{A7E39FC7-1BF6-407F-8E41-0B9D54D32F56}" dt="2024-05-29T16:05:06.799" v="1133" actId="47"/>
        <pc:sldMkLst>
          <pc:docMk/>
          <pc:sldMk cId="3786765890" sldId="277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delSld modSld sldOrd">
      <pc:chgData name="Badri, Sreenivas" userId="0b43dccd-042e-4be0-871d-afa1d90d6a2e" providerId="ADAL" clId="{AEABD360-096D-4FA2-B742-F737BEC6EDDD}" dt="2024-04-22T20:22:16.344" v="585" actId="1076"/>
      <pc:docMkLst>
        <pc:docMk/>
      </pc:docMkLst>
      <pc:sldChg chg="modSp mod">
        <pc:chgData name="Badri, Sreenivas" userId="0b43dccd-042e-4be0-871d-afa1d90d6a2e" providerId="ADAL" clId="{AEABD360-096D-4FA2-B742-F737BEC6EDDD}" dt="2024-04-22T19:12:58.21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2T19:12:58.21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2T20:05:11.600" v="431" actId="20577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2T20:05:11.600" v="431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2T19:50:47.240" v="175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2T19:50:47.240" v="175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2T20:09:17.724" v="441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2T19:51:40.605" v="213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2T19:51:28.593" v="210" actId="255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2T19:51:40.605" v="213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2T20:22:16.344" v="585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2T20:22:16.344" v="585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2T20:12:26.497" v="476" actId="1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2T20:12:00.707" v="450" actId="255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2T20:12:26.497" v="476" actId="15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60368A5B-CE17-4DAF-BE32-EFC8D62A7DE8}"/>
    <pc:docChg chg="undo custSel addSld delSld modSld">
      <pc:chgData name="Badri, Sreenivas" userId="0b43dccd-042e-4be0-871d-afa1d90d6a2e" providerId="ADAL" clId="{60368A5B-CE17-4DAF-BE32-EFC8D62A7DE8}" dt="2024-04-22T20:56:00.124" v="27" actId="47"/>
      <pc:docMkLst>
        <pc:docMk/>
      </pc:docMkLst>
      <pc:sldChg chg="modSp mod">
        <pc:chgData name="Badri, Sreenivas" userId="0b43dccd-042e-4be0-871d-afa1d90d6a2e" providerId="ADAL" clId="{60368A5B-CE17-4DAF-BE32-EFC8D62A7DE8}" dt="2024-04-22T20:53:12.629" v="2"/>
        <pc:sldMkLst>
          <pc:docMk/>
          <pc:sldMk cId="730603795" sldId="260"/>
        </pc:sldMkLst>
        <pc:spChg chg="mod">
          <ac:chgData name="Badri, Sreenivas" userId="0b43dccd-042e-4be0-871d-afa1d90d6a2e" providerId="ADAL" clId="{60368A5B-CE17-4DAF-BE32-EFC8D62A7DE8}" dt="2024-04-22T20:53:12.629" v="2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60368A5B-CE17-4DAF-BE32-EFC8D62A7DE8}" dt="2024-04-22T20:54:23.526" v="11" actId="47"/>
        <pc:sldMkLst>
          <pc:docMk/>
          <pc:sldMk cId="3190927396" sldId="267"/>
        </pc:sldMkLst>
      </pc:sldChg>
      <pc:sldChg chg="addSp delSp modSp mod">
        <pc:chgData name="Badri, Sreenivas" userId="0b43dccd-042e-4be0-871d-afa1d90d6a2e" providerId="ADAL" clId="{60368A5B-CE17-4DAF-BE32-EFC8D62A7DE8}" dt="2024-04-22T20:54:05.137" v="8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60368A5B-CE17-4DAF-BE32-EFC8D62A7DE8}" dt="2024-04-22T20:53:34.461" v="4" actId="255"/>
          <ac:spMkLst>
            <pc:docMk/>
            <pc:sldMk cId="1834024318" sldId="269"/>
            <ac:spMk id="2" creationId="{80799CEF-EFBC-4636-82B4-BB2BF1DD0862}"/>
          </ac:spMkLst>
        </pc:spChg>
        <pc:spChg chg="del">
          <ac:chgData name="Badri, Sreenivas" userId="0b43dccd-042e-4be0-871d-afa1d90d6a2e" providerId="ADAL" clId="{60368A5B-CE17-4DAF-BE32-EFC8D62A7DE8}" dt="2024-04-22T20:53:43.286" v="5" actId="478"/>
          <ac:spMkLst>
            <pc:docMk/>
            <pc:sldMk cId="1834024318" sldId="269"/>
            <ac:spMk id="3" creationId="{5DD14D84-59AA-4F5F-96EE-0981A6384C79}"/>
          </ac:spMkLst>
        </pc:spChg>
        <pc:spChg chg="add del mod">
          <ac:chgData name="Badri, Sreenivas" userId="0b43dccd-042e-4be0-871d-afa1d90d6a2e" providerId="ADAL" clId="{60368A5B-CE17-4DAF-BE32-EFC8D62A7DE8}" dt="2024-04-22T20:53:47.391" v="6" actId="478"/>
          <ac:spMkLst>
            <pc:docMk/>
            <pc:sldMk cId="1834024318" sldId="269"/>
            <ac:spMk id="6" creationId="{74897CA6-001B-DE2C-270F-414864D0E872}"/>
          </ac:spMkLst>
        </pc:spChg>
        <pc:spChg chg="add mod">
          <ac:chgData name="Badri, Sreenivas" userId="0b43dccd-042e-4be0-871d-afa1d90d6a2e" providerId="ADAL" clId="{60368A5B-CE17-4DAF-BE32-EFC8D62A7DE8}" dt="2024-04-22T20:54:05.137" v="8" actId="1076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0368A5B-CE17-4DAF-BE32-EFC8D62A7DE8}" dt="2024-04-22T20:54:23.249" v="10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60368A5B-CE17-4DAF-BE32-EFC8D62A7DE8}" dt="2024-04-22T20:54:23.658" v="12" actId="4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60368A5B-CE17-4DAF-BE32-EFC8D62A7DE8}" dt="2024-04-22T20:54:24.182" v="15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60368A5B-CE17-4DAF-BE32-EFC8D62A7DE8}" dt="2024-04-22T20:54:24.704" v="18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60368A5B-CE17-4DAF-BE32-EFC8D62A7DE8}" dt="2024-04-22T20:54:24.830" v="19" actId="47"/>
        <pc:sldMkLst>
          <pc:docMk/>
          <pc:sldMk cId="3446500615" sldId="280"/>
        </pc:sldMkLst>
      </pc:sldChg>
      <pc:sldChg chg="del">
        <pc:chgData name="Badri, Sreenivas" userId="0b43dccd-042e-4be0-871d-afa1d90d6a2e" providerId="ADAL" clId="{60368A5B-CE17-4DAF-BE32-EFC8D62A7DE8}" dt="2024-04-22T20:54:23.816" v="13" actId="47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60368A5B-CE17-4DAF-BE32-EFC8D62A7DE8}" dt="2024-04-22T20:54:23.946" v="14" actId="47"/>
        <pc:sldMkLst>
          <pc:docMk/>
          <pc:sldMk cId="1445162665" sldId="282"/>
        </pc:sldMkLst>
      </pc:sldChg>
      <pc:sldChg chg="del">
        <pc:chgData name="Badri, Sreenivas" userId="0b43dccd-042e-4be0-871d-afa1d90d6a2e" providerId="ADAL" clId="{60368A5B-CE17-4DAF-BE32-EFC8D62A7DE8}" dt="2024-04-22T20:54:24.587" v="17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60368A5B-CE17-4DAF-BE32-EFC8D62A7DE8}" dt="2024-04-22T20:54:24.331" v="16" actId="47"/>
        <pc:sldMkLst>
          <pc:docMk/>
          <pc:sldMk cId="1760428034" sldId="284"/>
        </pc:sldMkLst>
      </pc:sldChg>
      <pc:sldChg chg="add del">
        <pc:chgData name="Badri, Sreenivas" userId="0b43dccd-042e-4be0-871d-afa1d90d6a2e" providerId="ADAL" clId="{60368A5B-CE17-4DAF-BE32-EFC8D62A7DE8}" dt="2024-04-22T20:56:00.124" v="27" actId="47"/>
        <pc:sldMkLst>
          <pc:docMk/>
          <pc:sldMk cId="4064255820" sldId="318"/>
        </pc:sldMkLst>
      </pc:sldChg>
      <pc:sldChg chg="addSp delSp modSp add mod">
        <pc:chgData name="Badri, Sreenivas" userId="0b43dccd-042e-4be0-871d-afa1d90d6a2e" providerId="ADAL" clId="{60368A5B-CE17-4DAF-BE32-EFC8D62A7DE8}" dt="2024-04-22T20:55:57.014" v="26"/>
        <pc:sldMkLst>
          <pc:docMk/>
          <pc:sldMk cId="1212693946" sldId="319"/>
        </pc:sldMkLst>
        <pc:spChg chg="mod">
          <ac:chgData name="Badri, Sreenivas" userId="0b43dccd-042e-4be0-871d-afa1d90d6a2e" providerId="ADAL" clId="{60368A5B-CE17-4DAF-BE32-EFC8D62A7DE8}" dt="2024-04-22T20:55:57.014" v="26"/>
          <ac:spMkLst>
            <pc:docMk/>
            <pc:sldMk cId="1212693946" sldId="31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60368A5B-CE17-4DAF-BE32-EFC8D62A7DE8}" dt="2024-04-22T20:55:31.296" v="24" actId="478"/>
          <ac:spMkLst>
            <pc:docMk/>
            <pc:sldMk cId="1212693946" sldId="319"/>
            <ac:spMk id="5" creationId="{7026DA4E-6CFF-3517-1039-D82FF1B89583}"/>
          </ac:spMkLst>
        </pc:spChg>
        <pc:spChg chg="add mod">
          <ac:chgData name="Badri, Sreenivas" userId="0b43dccd-042e-4be0-871d-afa1d90d6a2e" providerId="ADAL" clId="{60368A5B-CE17-4DAF-BE32-EFC8D62A7DE8}" dt="2024-04-22T20:55:31.669" v="25"/>
          <ac:spMkLst>
            <pc:docMk/>
            <pc:sldMk cId="1212693946" sldId="319"/>
            <ac:spMk id="6" creationId="{CDD4D871-C721-CD88-9EED-0AC1EDE46FB3}"/>
          </ac:spMkLst>
        </pc:spChg>
        <pc:spChg chg="del">
          <ac:chgData name="Badri, Sreenivas" userId="0b43dccd-042e-4be0-871d-afa1d90d6a2e" providerId="ADAL" clId="{60368A5B-CE17-4DAF-BE32-EFC8D62A7DE8}" dt="2024-04-22T20:55:26.866" v="23" actId="478"/>
          <ac:spMkLst>
            <pc:docMk/>
            <pc:sldMk cId="1212693946" sldId="31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77D23D05-2F37-4FE9-9C1D-CF805065C7E9}"/>
    <pc:docChg chg="undo custSel addSld delSld modSld sldOrd">
      <pc:chgData name="Badri, Sreenivas" userId="0b43dccd-042e-4be0-871d-afa1d90d6a2e" providerId="ADAL" clId="{77D23D05-2F37-4FE9-9C1D-CF805065C7E9}" dt="2024-04-26T21:20:29.153" v="795" actId="6549"/>
      <pc:docMkLst>
        <pc:docMk/>
      </pc:docMkLst>
      <pc:sldChg chg="modSp mod">
        <pc:chgData name="Badri, Sreenivas" userId="0b43dccd-042e-4be0-871d-afa1d90d6a2e" providerId="ADAL" clId="{77D23D05-2F37-4FE9-9C1D-CF805065C7E9}" dt="2024-04-24T20:37:18.858" v="79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7D23D05-2F37-4FE9-9C1D-CF805065C7E9}" dt="2024-04-24T20:37:18.858" v="79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7D23D05-2F37-4FE9-9C1D-CF805065C7E9}" dt="2024-04-22T21:05:03.960" v="67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77D23D05-2F37-4FE9-9C1D-CF805065C7E9}" dt="2024-04-22T21:01:22.310" v="37"/>
          <ac:spMkLst>
            <pc:docMk/>
            <pc:sldMk cId="1834024318" sldId="26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0:55.889" v="27" actId="478"/>
          <ac:spMkLst>
            <pc:docMk/>
            <pc:sldMk cId="1834024318" sldId="269"/>
            <ac:spMk id="5" creationId="{3CCF680C-3B1B-E3F4-2B95-06A3F63AB381}"/>
          </ac:spMkLst>
        </pc:spChg>
        <pc:spChg chg="del">
          <ac:chgData name="Badri, Sreenivas" userId="0b43dccd-042e-4be0-871d-afa1d90d6a2e" providerId="ADAL" clId="{77D23D05-2F37-4FE9-9C1D-CF805065C7E9}" dt="2024-04-22T21:00:45.795" v="26" actId="478"/>
          <ac:spMkLst>
            <pc:docMk/>
            <pc:sldMk cId="1834024318" sldId="269"/>
            <ac:spMk id="7" creationId="{242DE204-629E-3358-6244-39219BF7F2F2}"/>
          </ac:spMkLst>
        </pc:spChg>
        <pc:spChg chg="add del">
          <ac:chgData name="Badri, Sreenivas" userId="0b43dccd-042e-4be0-871d-afa1d90d6a2e" providerId="ADAL" clId="{77D23D05-2F37-4FE9-9C1D-CF805065C7E9}" dt="2024-04-22T21:00:58.342" v="29" actId="22"/>
          <ac:spMkLst>
            <pc:docMk/>
            <pc:sldMk cId="1834024318" sldId="269"/>
            <ac:spMk id="8" creationId="{BC0DFB27-B2AB-88C1-4C9D-4D28182AD09A}"/>
          </ac:spMkLst>
        </pc:spChg>
        <pc:spChg chg="add mod">
          <ac:chgData name="Badri, Sreenivas" userId="0b43dccd-042e-4be0-871d-afa1d90d6a2e" providerId="ADAL" clId="{77D23D05-2F37-4FE9-9C1D-CF805065C7E9}" dt="2024-04-22T21:05:03.960" v="67" actId="1076"/>
          <ac:spMkLst>
            <pc:docMk/>
            <pc:sldMk cId="1834024318" sldId="269"/>
            <ac:spMk id="9" creationId="{6BBBD7ED-22C5-1E2A-6BE5-121740175F51}"/>
          </ac:spMkLst>
        </pc:spChg>
      </pc:sldChg>
      <pc:sldChg chg="addSp delSp modSp add mod">
        <pc:chgData name="Badri, Sreenivas" userId="0b43dccd-042e-4be0-871d-afa1d90d6a2e" providerId="ADAL" clId="{77D23D05-2F37-4FE9-9C1D-CF805065C7E9}" dt="2024-04-22T21:03:07.735" v="53"/>
        <pc:sldMkLst>
          <pc:docMk/>
          <pc:sldMk cId="543450566" sldId="270"/>
        </pc:sldMkLst>
        <pc:spChg chg="mod">
          <ac:chgData name="Badri, Sreenivas" userId="0b43dccd-042e-4be0-871d-afa1d90d6a2e" providerId="ADAL" clId="{77D23D05-2F37-4FE9-9C1D-CF805065C7E9}" dt="2024-04-22T21:01:51.271" v="40"/>
          <ac:spMkLst>
            <pc:docMk/>
            <pc:sldMk cId="543450566" sldId="270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1:57.750" v="42" actId="478"/>
          <ac:spMkLst>
            <pc:docMk/>
            <pc:sldMk cId="543450566" sldId="270"/>
            <ac:spMk id="5" creationId="{A4CEB322-3827-D1ED-8E88-E3C6C246CBD2}"/>
          </ac:spMkLst>
        </pc:spChg>
        <pc:spChg chg="add del">
          <ac:chgData name="Badri, Sreenivas" userId="0b43dccd-042e-4be0-871d-afa1d90d6a2e" providerId="ADAL" clId="{77D23D05-2F37-4FE9-9C1D-CF805065C7E9}" dt="2024-04-22T21:02:03.590" v="44" actId="22"/>
          <ac:spMkLst>
            <pc:docMk/>
            <pc:sldMk cId="543450566" sldId="270"/>
            <ac:spMk id="7" creationId="{24E3D3B6-CFD7-A213-FD1D-8F72B23625B1}"/>
          </ac:spMkLst>
        </pc:spChg>
        <pc:spChg chg="del">
          <ac:chgData name="Badri, Sreenivas" userId="0b43dccd-042e-4be0-871d-afa1d90d6a2e" providerId="ADAL" clId="{77D23D05-2F37-4FE9-9C1D-CF805065C7E9}" dt="2024-04-22T21:01:54.664" v="41" actId="478"/>
          <ac:spMkLst>
            <pc:docMk/>
            <pc:sldMk cId="543450566" sldId="270"/>
            <ac:spMk id="9" creationId="{6BBBD7ED-22C5-1E2A-6BE5-121740175F51}"/>
          </ac:spMkLst>
        </pc:spChg>
        <pc:spChg chg="add mod">
          <ac:chgData name="Badri, Sreenivas" userId="0b43dccd-042e-4be0-871d-afa1d90d6a2e" providerId="ADAL" clId="{77D23D05-2F37-4FE9-9C1D-CF805065C7E9}" dt="2024-04-22T21:02:30.251" v="50" actId="1076"/>
          <ac:spMkLst>
            <pc:docMk/>
            <pc:sldMk cId="543450566" sldId="270"/>
            <ac:spMk id="11" creationId="{A00297B4-063B-7B20-89FD-4F5A90D1C6A1}"/>
          </ac:spMkLst>
        </pc:spChg>
        <pc:picChg chg="add mod">
          <ac:chgData name="Badri, Sreenivas" userId="0b43dccd-042e-4be0-871d-afa1d90d6a2e" providerId="ADAL" clId="{77D23D05-2F37-4FE9-9C1D-CF805065C7E9}" dt="2024-04-22T21:02:51.468" v="51" actId="1076"/>
          <ac:picMkLst>
            <pc:docMk/>
            <pc:sldMk cId="543450566" sldId="270"/>
            <ac:picMk id="8" creationId="{E5293CCF-EA03-805C-7906-EC7B97C9DDF9}"/>
          </ac:picMkLst>
        </pc:picChg>
        <pc:picChg chg="add del mod">
          <ac:chgData name="Badri, Sreenivas" userId="0b43dccd-042e-4be0-871d-afa1d90d6a2e" providerId="ADAL" clId="{77D23D05-2F37-4FE9-9C1D-CF805065C7E9}" dt="2024-04-22T21:03:07.735" v="53"/>
          <ac:picMkLst>
            <pc:docMk/>
            <pc:sldMk cId="543450566" sldId="270"/>
            <ac:picMk id="12" creationId="{75186F37-D507-45E0-E707-329C9C92EF58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6T21:20:29.153" v="795" actId="6549"/>
        <pc:sldMkLst>
          <pc:docMk/>
          <pc:sldMk cId="1197475472" sldId="271"/>
        </pc:sldMkLst>
        <pc:spChg chg="add mod">
          <ac:chgData name="Badri, Sreenivas" userId="0b43dccd-042e-4be0-871d-afa1d90d6a2e" providerId="ADAL" clId="{77D23D05-2F37-4FE9-9C1D-CF805065C7E9}" dt="2024-04-26T21:20:29.153" v="795" actId="6549"/>
          <ac:spMkLst>
            <pc:docMk/>
            <pc:sldMk cId="1197475472" sldId="271"/>
            <ac:spMk id="3" creationId="{9CA8DFA0-371A-00B4-D15B-63BECA33E71E}"/>
          </ac:spMkLst>
        </pc:spChg>
        <pc:spChg chg="del">
          <ac:chgData name="Badri, Sreenivas" userId="0b43dccd-042e-4be0-871d-afa1d90d6a2e" providerId="ADAL" clId="{77D23D05-2F37-4FE9-9C1D-CF805065C7E9}" dt="2024-04-22T21:03:33.270" v="56" actId="478"/>
          <ac:spMkLst>
            <pc:docMk/>
            <pc:sldMk cId="1197475472" sldId="271"/>
            <ac:spMk id="11" creationId="{A00297B4-063B-7B20-89FD-4F5A90D1C6A1}"/>
          </ac:spMkLst>
        </pc:spChg>
        <pc:picChg chg="del">
          <ac:chgData name="Badri, Sreenivas" userId="0b43dccd-042e-4be0-871d-afa1d90d6a2e" providerId="ADAL" clId="{77D23D05-2F37-4FE9-9C1D-CF805065C7E9}" dt="2024-04-22T21:03:30.263" v="55" actId="478"/>
          <ac:picMkLst>
            <pc:docMk/>
            <pc:sldMk cId="1197475472" sldId="271"/>
            <ac:picMk id="8" creationId="{E5293CCF-EA03-805C-7906-EC7B97C9DDF9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4:50.016" v="66" actId="1076"/>
        <pc:sldMkLst>
          <pc:docMk/>
          <pc:sldMk cId="2361708466" sldId="272"/>
        </pc:sldMkLst>
        <pc:spChg chg="del">
          <ac:chgData name="Badri, Sreenivas" userId="0b43dccd-042e-4be0-871d-afa1d90d6a2e" providerId="ADAL" clId="{77D23D05-2F37-4FE9-9C1D-CF805065C7E9}" dt="2024-04-22T21:04:21.260" v="60" actId="478"/>
          <ac:spMkLst>
            <pc:docMk/>
            <pc:sldMk cId="2361708466" sldId="272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4:23.607" v="61" actId="478"/>
          <ac:spMkLst>
            <pc:docMk/>
            <pc:sldMk cId="2361708466" sldId="272"/>
            <ac:spMk id="6" creationId="{C1625653-C708-BE3E-97A8-B66AAA38CC0E}"/>
          </ac:spMkLst>
        </pc:spChg>
        <pc:spChg chg="add mod">
          <ac:chgData name="Badri, Sreenivas" userId="0b43dccd-042e-4be0-871d-afa1d90d6a2e" providerId="ADAL" clId="{77D23D05-2F37-4FE9-9C1D-CF805065C7E9}" dt="2024-04-22T21:04:40.174" v="64"/>
          <ac:spMkLst>
            <pc:docMk/>
            <pc:sldMk cId="2361708466" sldId="272"/>
            <ac:spMk id="7" creationId="{AC3FF935-C325-E535-8A81-D110BB93AA48}"/>
          </ac:spMkLst>
        </pc:spChg>
        <pc:picChg chg="add mod">
          <ac:chgData name="Badri, Sreenivas" userId="0b43dccd-042e-4be0-871d-afa1d90d6a2e" providerId="ADAL" clId="{77D23D05-2F37-4FE9-9C1D-CF805065C7E9}" dt="2024-04-22T21:04:50.016" v="66" actId="1076"/>
          <ac:picMkLst>
            <pc:docMk/>
            <pc:sldMk cId="2361708466" sldId="272"/>
            <ac:picMk id="8" creationId="{6D4318C8-0C66-2CB8-2183-FAC840FD520B}"/>
          </ac:picMkLst>
        </pc:picChg>
      </pc:sldChg>
      <pc:sldChg chg="add del">
        <pc:chgData name="Badri, Sreenivas" userId="0b43dccd-042e-4be0-871d-afa1d90d6a2e" providerId="ADAL" clId="{77D23D05-2F37-4FE9-9C1D-CF805065C7E9}" dt="2024-04-22T21:04:35.618" v="63" actId="47"/>
        <pc:sldMkLst>
          <pc:docMk/>
          <pc:sldMk cId="2087462421" sldId="273"/>
        </pc:sldMkLst>
      </pc:sldChg>
      <pc:sldChg chg="addSp delSp modSp add mod">
        <pc:chgData name="Badri, Sreenivas" userId="0b43dccd-042e-4be0-871d-afa1d90d6a2e" providerId="ADAL" clId="{77D23D05-2F37-4FE9-9C1D-CF805065C7E9}" dt="2024-04-22T21:05:44.254" v="72"/>
        <pc:sldMkLst>
          <pc:docMk/>
          <pc:sldMk cId="3598900528" sldId="273"/>
        </pc:sldMkLst>
        <pc:spChg chg="add del mod">
          <ac:chgData name="Badri, Sreenivas" userId="0b43dccd-042e-4be0-871d-afa1d90d6a2e" providerId="ADAL" clId="{77D23D05-2F37-4FE9-9C1D-CF805065C7E9}" dt="2024-04-22T21:05:37.482" v="71" actId="478"/>
          <ac:spMkLst>
            <pc:docMk/>
            <pc:sldMk cId="3598900528" sldId="273"/>
            <ac:spMk id="5" creationId="{16C61DAE-B3DF-A52A-6EC4-940EA2DD76A9}"/>
          </ac:spMkLst>
        </pc:spChg>
        <pc:spChg chg="add mod">
          <ac:chgData name="Badri, Sreenivas" userId="0b43dccd-042e-4be0-871d-afa1d90d6a2e" providerId="ADAL" clId="{77D23D05-2F37-4FE9-9C1D-CF805065C7E9}" dt="2024-04-22T21:05:44.254" v="72"/>
          <ac:spMkLst>
            <pc:docMk/>
            <pc:sldMk cId="3598900528" sldId="273"/>
            <ac:spMk id="6" creationId="{82E6C8BB-6AE6-310B-56CC-C6E8EF6C62EE}"/>
          </ac:spMkLst>
        </pc:spChg>
        <pc:spChg chg="del">
          <ac:chgData name="Badri, Sreenivas" userId="0b43dccd-042e-4be0-871d-afa1d90d6a2e" providerId="ADAL" clId="{77D23D05-2F37-4FE9-9C1D-CF805065C7E9}" dt="2024-04-22T21:05:35.117" v="70" actId="478"/>
          <ac:spMkLst>
            <pc:docMk/>
            <pc:sldMk cId="3598900528" sldId="273"/>
            <ac:spMk id="7" creationId="{AC3FF935-C325-E535-8A81-D110BB93AA48}"/>
          </ac:spMkLst>
        </pc:spChg>
        <pc:picChg chg="del">
          <ac:chgData name="Badri, Sreenivas" userId="0b43dccd-042e-4be0-871d-afa1d90d6a2e" providerId="ADAL" clId="{77D23D05-2F37-4FE9-9C1D-CF805065C7E9}" dt="2024-04-22T21:05:28.507" v="69" actId="478"/>
          <ac:picMkLst>
            <pc:docMk/>
            <pc:sldMk cId="3598900528" sldId="273"/>
            <ac:picMk id="8" creationId="{6D4318C8-0C66-2CB8-2183-FAC840FD520B}"/>
          </ac:picMkLst>
        </pc:picChg>
        <pc:picChg chg="add mod">
          <ac:chgData name="Badri, Sreenivas" userId="0b43dccd-042e-4be0-871d-afa1d90d6a2e" providerId="ADAL" clId="{77D23D05-2F37-4FE9-9C1D-CF805065C7E9}" dt="2024-04-22T21:05:44.254" v="72"/>
          <ac:picMkLst>
            <pc:docMk/>
            <pc:sldMk cId="3598900528" sldId="273"/>
            <ac:picMk id="9" creationId="{866F4EEA-3572-8FC0-ACB1-1AA020E4293F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6:31.842" v="79"/>
        <pc:sldMkLst>
          <pc:docMk/>
          <pc:sldMk cId="671316210" sldId="274"/>
        </pc:sldMkLst>
        <pc:spChg chg="add del mod">
          <ac:chgData name="Badri, Sreenivas" userId="0b43dccd-042e-4be0-871d-afa1d90d6a2e" providerId="ADAL" clId="{77D23D05-2F37-4FE9-9C1D-CF805065C7E9}" dt="2024-04-22T21:06:06.428" v="76" actId="478"/>
          <ac:spMkLst>
            <pc:docMk/>
            <pc:sldMk cId="671316210" sldId="274"/>
            <ac:spMk id="5" creationId="{53B223B4-7AB4-5859-7F01-07B6833DD4D9}"/>
          </ac:spMkLst>
        </pc:spChg>
        <pc:spChg chg="del">
          <ac:chgData name="Badri, Sreenivas" userId="0b43dccd-042e-4be0-871d-afa1d90d6a2e" providerId="ADAL" clId="{77D23D05-2F37-4FE9-9C1D-CF805065C7E9}" dt="2024-04-22T21:06:03.710" v="75" actId="478"/>
          <ac:spMkLst>
            <pc:docMk/>
            <pc:sldMk cId="671316210" sldId="274"/>
            <ac:spMk id="6" creationId="{82E6C8BB-6AE6-310B-56CC-C6E8EF6C62EE}"/>
          </ac:spMkLst>
        </pc:spChg>
        <pc:spChg chg="add mod">
          <ac:chgData name="Badri, Sreenivas" userId="0b43dccd-042e-4be0-871d-afa1d90d6a2e" providerId="ADAL" clId="{77D23D05-2F37-4FE9-9C1D-CF805065C7E9}" dt="2024-04-22T21:06:11.342" v="77"/>
          <ac:spMkLst>
            <pc:docMk/>
            <pc:sldMk cId="671316210" sldId="274"/>
            <ac:spMk id="7" creationId="{85212BB7-28DA-6844-D96E-8DC1AC6B216D}"/>
          </ac:spMkLst>
        </pc:spChg>
        <pc:spChg chg="add del mod">
          <ac:chgData name="Badri, Sreenivas" userId="0b43dccd-042e-4be0-871d-afa1d90d6a2e" providerId="ADAL" clId="{77D23D05-2F37-4FE9-9C1D-CF805065C7E9}" dt="2024-04-22T21:06:31.842" v="79"/>
          <ac:spMkLst>
            <pc:docMk/>
            <pc:sldMk cId="671316210" sldId="274"/>
            <ac:spMk id="10" creationId="{AE28E313-13C3-4031-6F06-A00A1DE3E839}"/>
          </ac:spMkLst>
        </pc:spChg>
        <pc:picChg chg="add mod">
          <ac:chgData name="Badri, Sreenivas" userId="0b43dccd-042e-4be0-871d-afa1d90d6a2e" providerId="ADAL" clId="{77D23D05-2F37-4FE9-9C1D-CF805065C7E9}" dt="2024-04-22T21:06:11.342" v="77"/>
          <ac:picMkLst>
            <pc:docMk/>
            <pc:sldMk cId="671316210" sldId="274"/>
            <ac:picMk id="8" creationId="{B3AB1D3D-8780-3D51-3BFA-13FBFE06D2B2}"/>
          </ac:picMkLst>
        </pc:picChg>
        <pc:picChg chg="del">
          <ac:chgData name="Badri, Sreenivas" userId="0b43dccd-042e-4be0-871d-afa1d90d6a2e" providerId="ADAL" clId="{77D23D05-2F37-4FE9-9C1D-CF805065C7E9}" dt="2024-04-22T21:06:00.794" v="74" actId="478"/>
          <ac:picMkLst>
            <pc:docMk/>
            <pc:sldMk cId="671316210" sldId="274"/>
            <ac:picMk id="9" creationId="{866F4EEA-3572-8FC0-ACB1-1AA020E4293F}"/>
          </ac:picMkLst>
        </pc:picChg>
        <pc:picChg chg="add del mod">
          <ac:chgData name="Badri, Sreenivas" userId="0b43dccd-042e-4be0-871d-afa1d90d6a2e" providerId="ADAL" clId="{77D23D05-2F37-4FE9-9C1D-CF805065C7E9}" dt="2024-04-22T21:06:31.842" v="79"/>
          <ac:picMkLst>
            <pc:docMk/>
            <pc:sldMk cId="671316210" sldId="274"/>
            <ac:picMk id="11" creationId="{9982EC04-6440-78C9-FEC9-3C0773A60C92}"/>
          </ac:picMkLst>
        </pc:picChg>
      </pc:sldChg>
      <pc:sldChg chg="addSp delSp modSp add mod ord">
        <pc:chgData name="Badri, Sreenivas" userId="0b43dccd-042e-4be0-871d-afa1d90d6a2e" providerId="ADAL" clId="{77D23D05-2F37-4FE9-9C1D-CF805065C7E9}" dt="2024-04-23T17:38:25.980" v="782" actId="5793"/>
        <pc:sldMkLst>
          <pc:docMk/>
          <pc:sldMk cId="3849496400" sldId="275"/>
        </pc:sldMkLst>
        <pc:spChg chg="mod">
          <ac:chgData name="Badri, Sreenivas" userId="0b43dccd-042e-4be0-871d-afa1d90d6a2e" providerId="ADAL" clId="{77D23D05-2F37-4FE9-9C1D-CF805065C7E9}" dt="2024-04-22T21:06:44.251" v="94" actId="20577"/>
          <ac:spMkLst>
            <pc:docMk/>
            <pc:sldMk cId="3849496400" sldId="275"/>
            <ac:spMk id="2" creationId="{80799CEF-EFBC-4636-82B4-BB2BF1DD0862}"/>
          </ac:spMkLst>
        </pc:spChg>
        <pc:spChg chg="del">
          <ac:chgData name="Badri, Sreenivas" userId="0b43dccd-042e-4be0-871d-afa1d90d6a2e" providerId="ADAL" clId="{77D23D05-2F37-4FE9-9C1D-CF805065C7E9}" dt="2024-04-22T21:07:03.086" v="95" actId="478"/>
          <ac:spMkLst>
            <pc:docMk/>
            <pc:sldMk cId="3849496400" sldId="275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7:05.260" v="96" actId="478"/>
          <ac:spMkLst>
            <pc:docMk/>
            <pc:sldMk cId="3849496400" sldId="275"/>
            <ac:spMk id="6" creationId="{2B5D3FDA-259F-45D9-45CE-08748ACEA024}"/>
          </ac:spMkLst>
        </pc:spChg>
        <pc:spChg chg="add mod">
          <ac:chgData name="Badri, Sreenivas" userId="0b43dccd-042e-4be0-871d-afa1d90d6a2e" providerId="ADAL" clId="{77D23D05-2F37-4FE9-9C1D-CF805065C7E9}" dt="2024-04-23T17:38:25.980" v="782" actId="5793"/>
          <ac:spMkLst>
            <pc:docMk/>
            <pc:sldMk cId="3849496400" sldId="275"/>
            <ac:spMk id="7" creationId="{F04A413B-B111-904B-3C38-05FB073A96F1}"/>
          </ac:spMkLst>
        </pc:spChg>
      </pc:sldChg>
      <pc:sldChg chg="modSp add mod">
        <pc:chgData name="Badri, Sreenivas" userId="0b43dccd-042e-4be0-871d-afa1d90d6a2e" providerId="ADAL" clId="{77D23D05-2F37-4FE9-9C1D-CF805065C7E9}" dt="2024-04-23T15:05:36.202" v="712" actId="20577"/>
        <pc:sldMkLst>
          <pc:docMk/>
          <pc:sldMk cId="3313003932" sldId="276"/>
        </pc:sldMkLst>
        <pc:spChg chg="mod">
          <ac:chgData name="Badri, Sreenivas" userId="0b43dccd-042e-4be0-871d-afa1d90d6a2e" providerId="ADAL" clId="{77D23D05-2F37-4FE9-9C1D-CF805065C7E9}" dt="2024-04-22T21:09:55.967" v="129" actId="20577"/>
          <ac:spMkLst>
            <pc:docMk/>
            <pc:sldMk cId="3313003932" sldId="276"/>
            <ac:spMk id="2" creationId="{80799CEF-EFBC-4636-82B4-BB2BF1DD0862}"/>
          </ac:spMkLst>
        </pc:spChg>
        <pc:spChg chg="mod">
          <ac:chgData name="Badri, Sreenivas" userId="0b43dccd-042e-4be0-871d-afa1d90d6a2e" providerId="ADAL" clId="{77D23D05-2F37-4FE9-9C1D-CF805065C7E9}" dt="2024-04-23T15:05:36.202" v="712" actId="20577"/>
          <ac:spMkLst>
            <pc:docMk/>
            <pc:sldMk cId="3313003932" sldId="276"/>
            <ac:spMk id="7" creationId="{F04A413B-B111-904B-3C38-05FB073A96F1}"/>
          </ac:spMkLst>
        </pc:spChg>
      </pc:sldChg>
      <pc:sldChg chg="del">
        <pc:chgData name="Badri, Sreenivas" userId="0b43dccd-042e-4be0-871d-afa1d90d6a2e" providerId="ADAL" clId="{77D23D05-2F37-4FE9-9C1D-CF805065C7E9}" dt="2024-04-22T21:01:40.611" v="38" actId="47"/>
        <pc:sldMkLst>
          <pc:docMk/>
          <pc:sldMk cId="1212693946" sldId="319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5/03/EIP_External_Interfaces_Specification_v1_26.zip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NPRR1186 Go Live Updates</a:t>
            </a:r>
          </a:p>
          <a:p>
            <a:endParaRPr lang="en-US" sz="2000" dirty="0"/>
          </a:p>
          <a:p>
            <a:r>
              <a:rPr lang="en-US" sz="2000" dirty="0"/>
              <a:t>Rachel Villarreal</a:t>
            </a:r>
          </a:p>
          <a:p>
            <a:endParaRPr lang="en-US" sz="2000" dirty="0"/>
          </a:p>
          <a:p>
            <a:r>
              <a:rPr lang="en-US" sz="2000" dirty="0"/>
              <a:t>May 29,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High Level Go Live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000" b="1" u="sng" dirty="0">
                <a:cs typeface="Calibri" panose="020F0502020204030204" pitchFamily="34" charset="0"/>
              </a:rPr>
              <a:t>COP Submissions Go Live</a:t>
            </a: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Market/COP Submissions related system changes (API/Market Manager) will be deployed and available for ESR COP submissions from around 4:30 PM.</a:t>
            </a:r>
          </a:p>
          <a:p>
            <a:pPr lvl="1" algn="just"/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ESR COPs submitted for remainder of Operation Day </a:t>
            </a:r>
            <a:r>
              <a:rPr lang="en-US" sz="1800">
                <a:ea typeface="Calibri" panose="020F0502020204030204" pitchFamily="34" charset="0"/>
                <a:cs typeface="Calibri" panose="020F0502020204030204" pitchFamily="34" charset="0"/>
              </a:rPr>
              <a:t>06/27 and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for future Operating Days before go live should be resubmitted after go live on 06/27.</a:t>
            </a:r>
          </a:p>
          <a:p>
            <a:pPr marL="457200" lvl="1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cs typeface="Calibri" panose="020F0502020204030204" pitchFamily="34" charset="0"/>
              </a:rPr>
              <a:t>Non-ESR COP submissions should leave SOC fields blank otherwise COP submissions for Non-ESR resources will fail.</a:t>
            </a:r>
          </a:p>
          <a:p>
            <a:pPr lvl="1" algn="just"/>
            <a:endParaRPr lang="en-US" sz="1800" dirty="0"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cs typeface="Calibri" panose="020F0502020204030204" pitchFamily="34" charset="0"/>
              </a:rPr>
              <a:t>All ESRs COP submissions with SOC fields populated are expected to be available on or before 8:00 PM. </a:t>
            </a:r>
          </a:p>
          <a:p>
            <a:pPr marL="457200" lvl="1" indent="0" algn="just">
              <a:buNone/>
            </a:pPr>
            <a:endParaRPr lang="en-US" sz="1800" dirty="0"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cs typeface="Calibri" panose="020F0502020204030204" pitchFamily="34" charset="0"/>
              </a:rPr>
              <a:t>COP SOC fields are expected to have up to two decimals.</a:t>
            </a:r>
          </a:p>
          <a:p>
            <a:pPr lvl="1" algn="just"/>
            <a:endParaRPr lang="en-US" sz="1600" dirty="0"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7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NPRR1186 Status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BBD7ED-22C5-1E2A-6BE5-12174017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77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 of this NPRR is to implement improvements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rior to the RTC+B project for better ESR State of Charge Awareness, Accounting, and Monitoring.</a:t>
            </a:r>
          </a:p>
          <a:p>
            <a:pPr marL="57150" indent="0" algn="just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NPRR Status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1/18/2024, PUCT remanded this NPRR to the ERCOT Board.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Suggested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odifications to section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submitted comments to remove the revisions to Protocols Section 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Board approved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PUCT approved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293CCF-EA03-805C-7906-EC7B97C9D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29081"/>
            <a:ext cx="8686800" cy="3200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0297B4-063B-7B20-89FD-4F5A90D1C6A1}"/>
              </a:ext>
            </a:extLst>
          </p:cNvPr>
          <p:cNvSpPr txBox="1"/>
          <p:nvPr/>
        </p:nvSpPr>
        <p:spPr>
          <a:xfrm>
            <a:off x="152400" y="1192768"/>
            <a:ext cx="7086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ICCP Telemetry points for ESR additions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DFA0-371A-00B4-D15B-63BECA33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Specs/</a:t>
            </a:r>
            <a:r>
              <a:rPr lang="en-US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3 new fields are being added to COP submissions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Max SOC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Min SOC</a:t>
            </a:r>
          </a:p>
          <a:p>
            <a:pPr marL="1028700" lvl="2" indent="-171450" algn="just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TargetBeginSOC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Changes are backward compatible 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</a:rPr>
              <a:t>for Non-ESRs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hanges are in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ErcotTransactionTypes.xsd</a:t>
            </a: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US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3FF935-C325-E535-8A81-D110BB93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gray highlighted elements below were added for this NPRR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318C8-0C66-2CB8-2183-FAC840FD5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77724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0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E6C8BB-6AE6-310B-56CC-C6E8EF6C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lvl="1"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COP submission xml example with SOC changes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6F4EEA-3572-8FC0-ACB1-1AA020E42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7" y="1447800"/>
            <a:ext cx="7086600" cy="4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0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212BB7-28DA-6844-D96E-8DC1AC6B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Market Manager UI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COP Submission with SOC changes</a:t>
            </a: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AB1D3D-8780-3D51-3BFA-13FBFE06D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90" y="1828801"/>
            <a:ext cx="8190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1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1882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Handbook was updated with new telemetry changes. ICCP handbook can be found at below link </a:t>
            </a:r>
          </a:p>
          <a:p>
            <a:pPr marL="57150" indent="0" algn="just">
              <a:buNone/>
            </a:pP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https://www.ercot.com/services/mdt/userguides</a:t>
            </a: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version of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 (XSD) changes (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3" tooltip="EIP External Interfaces Specification v1.26"/>
              </a:rPr>
              <a:t>EIP External Interfaces Specification v1.26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are available in ercot.com (https://www.ercot.com/services/mdt/xsds)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u="sng" dirty="0">
                <a:ea typeface="Calibri" panose="020F0502020204030204" pitchFamily="34" charset="0"/>
                <a:cs typeface="Calibri" panose="020F0502020204030204" pitchFamily="34" charset="0"/>
              </a:rPr>
              <a:t>MOTE and Go Live Timelines</a:t>
            </a:r>
          </a:p>
          <a:p>
            <a:pPr marL="57150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MOTE Testing started from 05/20/2024</a:t>
            </a:r>
          </a:p>
          <a:p>
            <a:pPr marL="457200" lvl="1" indent="0" algn="just">
              <a:buNone/>
            </a:pPr>
            <a:endParaRPr lang="en-US" sz="16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date  -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06/27/2024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High Level Go Live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on </a:t>
            </a:r>
            <a:r>
              <a:rPr lang="en-US" sz="20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06/27/2024</a:t>
            </a:r>
            <a:r>
              <a:rPr lang="en-US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and F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irst Operating Day is </a:t>
            </a:r>
            <a:r>
              <a:rPr lang="en-US" sz="20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06/27/2024</a:t>
            </a:r>
          </a:p>
          <a:p>
            <a:pPr marL="57150" indent="0" algn="just">
              <a:buNone/>
            </a:pPr>
            <a:endParaRPr lang="en-US" sz="2000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0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Real-Time Go Live</a:t>
            </a:r>
          </a:p>
          <a:p>
            <a:pPr marL="57150" indent="0" algn="just">
              <a:buNone/>
            </a:pPr>
            <a:endParaRPr lang="en-US" sz="2000" b="1" u="sng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Real-Time system changes deployments start around 3:41 PM and complete by around 4:15 PM.</a:t>
            </a:r>
          </a:p>
          <a:p>
            <a:pPr marL="457200" lvl="1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Real-Time system changes of the NPRR will be activated around 4:30 PM i.e., EMS will start calculating ESRs updated HASL/LASL to be used in SCED dispatch based on current SOC telemetry points (SOC/Max/Min SOC) from 4:30 PM.</a:t>
            </a:r>
          </a:p>
          <a:p>
            <a:pPr lvl="1" algn="just"/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Telemetered Max/Min SOC values are validated against Registration data.</a:t>
            </a:r>
          </a:p>
          <a:p>
            <a:pPr marL="457200" lvl="1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039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Words>459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Roboto</vt:lpstr>
      <vt:lpstr>Wingdings</vt:lpstr>
      <vt:lpstr>1_Custom Design</vt:lpstr>
      <vt:lpstr>Office Theme</vt:lpstr>
      <vt:lpstr>PowerPoint Presentation</vt:lpstr>
      <vt:lpstr>NPRR1186 Status</vt:lpstr>
      <vt:lpstr>ERCOT System Changes</vt:lpstr>
      <vt:lpstr>ERCOT System Changes</vt:lpstr>
      <vt:lpstr>ERCOT System Changes</vt:lpstr>
      <vt:lpstr>ERCOT System Changes</vt:lpstr>
      <vt:lpstr>ERCOT System Changes</vt:lpstr>
      <vt:lpstr>Timelines</vt:lpstr>
      <vt:lpstr>High Level Go Live Plan</vt:lpstr>
      <vt:lpstr>High Level Go Live Plan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2024-05-29T16:39:09Z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