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6" r:id="rId9"/>
    <p:sldId id="285" r:id="rId10"/>
    <p:sldId id="28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06/04/2024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application deadline was 04/10/24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signup deadline was 05/01/24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05/07/24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06/03/24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0624 </a:t>
            </a:r>
            <a:r>
              <a:rPr lang="en-US" sz="2000" dirty="0">
                <a:solidFill>
                  <a:prstClr val="black"/>
                </a:solidFill>
              </a:rPr>
              <a:t>is scheduled to conclude on 06/14/24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06/21/24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06/04/24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815182"/>
            <a:ext cx="8534400" cy="528081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20 new CRs are testing in Flight 0624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of the new CRs is a stand alone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19 of the new CRs are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18 of the new CRs are adding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4 existing CRs are testing in Flight 0624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 existing CRs are testing for Service Provider change with one of these moving from PUCT option 2 to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of the existing CRs is adding the Lubbock territory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is testing for a Bank Change</a:t>
            </a:r>
          </a:p>
          <a:p>
            <a:pPr lvl="0">
              <a:lnSpc>
                <a:spcPct val="150000"/>
              </a:lnSpc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06/04/24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34400" cy="45720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0924 was sent on 05/08/24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is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is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06/04/24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6531</TotalTime>
  <Words>218</Words>
  <Application>Microsoft Office PowerPoint</Application>
  <PresentationFormat>On-screen Show (4:3)</PresentationFormat>
  <Paragraphs>44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0624 Preview</vt:lpstr>
      <vt:lpstr>Flight 0624 Details</vt:lpstr>
      <vt:lpstr>Flight 0924 TX SET 5.0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231</cp:revision>
  <cp:lastPrinted>2016-01-21T20:53:15Z</cp:lastPrinted>
  <dcterms:created xsi:type="dcterms:W3CDTF">2016-01-21T15:20:31Z</dcterms:created>
  <dcterms:modified xsi:type="dcterms:W3CDTF">2024-05-31T16:50:40Z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