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3.xml" ContentType="application/vnd.openxmlformats-officedocument.theme+xml"/>
  <Override PartName="/ppt/theme/theme4.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3" r:id="rId4"/>
    <p:sldMasterId id="2147483663" r:id="rId5"/>
  </p:sldMasterIdLst>
  <p:notesMasterIdLst>
    <p:notesMasterId r:id="rId11"/>
  </p:notesMasterIdLst>
  <p:handoutMasterIdLst>
    <p:handoutMasterId r:id="rId12"/>
  </p:handoutMasterIdLst>
  <p:sldIdLst>
    <p:sldId id="542" r:id="rId6"/>
    <p:sldId id="563" r:id="rId7"/>
    <p:sldId id="572" r:id="rId8"/>
    <p:sldId id="574" r:id="rId9"/>
    <p:sldId id="575"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AED60BC-6DC8-9208-15EC-10DB2B0CE731}" name="Mereness, Matt" initials="MM" userId="S::matt.mereness@ercot.com::6db1126a-164e-4475-8d86-5dde160acd3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D07C"/>
    <a:srgbClr val="0076C6"/>
    <a:srgbClr val="00AEC7"/>
    <a:srgbClr val="E6EBF0"/>
    <a:srgbClr val="093C61"/>
    <a:srgbClr val="98C3FA"/>
    <a:srgbClr val="70CDD9"/>
    <a:srgbClr val="8DC3E5"/>
    <a:srgbClr val="A9E5EA"/>
    <a:srgbClr val="5B67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3296810-A885-4BE3-A3E7-6D5BEEA58F35}">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67" d="100"/>
          <a:sy n="67" d="100"/>
        </p:scale>
        <p:origin x="960" y="78"/>
      </p:cViewPr>
      <p:guideLst>
        <p:guide orient="horz" pos="2160"/>
        <p:guide pos="2880"/>
      </p:guideLst>
    </p:cSldViewPr>
  </p:slideViewPr>
  <p:notesTextViewPr>
    <p:cViewPr>
      <p:scale>
        <a:sx n="3" d="2"/>
        <a:sy n="3" d="2"/>
      </p:scale>
      <p:origin x="0" y="0"/>
    </p:cViewPr>
  </p:notesTextViewPr>
  <p:sorterViewPr>
    <p:cViewPr varScale="1">
      <p:scale>
        <a:sx n="100" d="100"/>
        <a:sy n="100" d="100"/>
      </p:scale>
      <p:origin x="0" y="-2202"/>
    </p:cViewPr>
  </p:sorterViewPr>
  <p:notesViewPr>
    <p:cSldViewPr showGuides="1">
      <p:cViewPr varScale="1">
        <p:scale>
          <a:sx n="61" d="100"/>
          <a:sy n="61" d="100"/>
        </p:scale>
        <p:origin x="2285"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handoutMaster" Target="handoutMasters/handoutMaster1.xml"/><Relationship Id="rId17" Type="http://schemas.microsoft.com/office/2018/10/relationships/authors" Targe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E11038-C648-4BF3-8167-6AE1FF3EFDF1}"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BA20C27A-FD2A-445A-A719-6C03AF8940F3}">
      <dgm:prSet phldrT="[Text]"/>
      <dgm:spPr>
        <a:solidFill>
          <a:srgbClr val="5B6770"/>
        </a:solidFill>
      </dgm:spPr>
      <dgm:t>
        <a:bodyPr/>
        <a:lstStyle/>
        <a:p>
          <a:r>
            <a:rPr lang="en-US" dirty="0"/>
            <a:t>Click to edit Master subtitle style</a:t>
          </a:r>
        </a:p>
      </dgm:t>
    </dgm:pt>
    <dgm:pt modelId="{70D27D20-9B5C-4ACA-A932-25F2CF915F48}" type="parTrans" cxnId="{A5351B5C-9190-4E1A-BDA3-BCFD1EA44514}">
      <dgm:prSet/>
      <dgm:spPr/>
      <dgm:t>
        <a:bodyPr/>
        <a:lstStyle/>
        <a:p>
          <a:endParaRPr lang="en-US"/>
        </a:p>
      </dgm:t>
    </dgm:pt>
    <dgm:pt modelId="{6F8B888A-19D7-43C8-BC5E-9BDE549DF313}" type="sibTrans" cxnId="{A5351B5C-9190-4E1A-BDA3-BCFD1EA44514}">
      <dgm:prSet/>
      <dgm:spPr/>
      <dgm:t>
        <a:bodyPr/>
        <a:lstStyle/>
        <a:p>
          <a:endParaRPr lang="en-US"/>
        </a:p>
      </dgm:t>
    </dgm:pt>
    <dgm:pt modelId="{E0CEC3AC-4F65-405E-9DD2-9D5A494B4AC7}">
      <dgm:prSet phldrT="[Text]"/>
      <dgm:spPr>
        <a:solidFill>
          <a:srgbClr val="00AEC7"/>
        </a:solidFill>
      </dgm:spPr>
      <dgm:t>
        <a:bodyPr/>
        <a:lstStyle/>
        <a:p>
          <a:r>
            <a:rPr lang="en-US" dirty="0"/>
            <a:t>Click to edit Master subtitle style</a:t>
          </a:r>
        </a:p>
      </dgm:t>
    </dgm:pt>
    <dgm:pt modelId="{EAB6D17A-4709-4A18-AFBB-0789B952020D}" type="parTrans" cxnId="{6C928428-284E-4E7D-9683-6F55F36228FB}">
      <dgm:prSet/>
      <dgm:spPr/>
      <dgm:t>
        <a:bodyPr/>
        <a:lstStyle/>
        <a:p>
          <a:endParaRPr lang="en-US"/>
        </a:p>
      </dgm:t>
    </dgm:pt>
    <dgm:pt modelId="{E80F0502-7CC7-44FF-B609-B9414F795B8A}" type="sibTrans" cxnId="{6C928428-284E-4E7D-9683-6F55F36228FB}">
      <dgm:prSet/>
      <dgm:spPr/>
      <dgm:t>
        <a:bodyPr/>
        <a:lstStyle/>
        <a:p>
          <a:endParaRPr lang="en-US"/>
        </a:p>
      </dgm:t>
    </dgm:pt>
    <dgm:pt modelId="{187606C4-A5C3-49B4-8A18-BB38CA4215D5}">
      <dgm:prSet phldrT="[Text]"/>
      <dgm:spPr>
        <a:solidFill>
          <a:srgbClr val="093C61"/>
        </a:solidFill>
      </dgm:spPr>
      <dgm:t>
        <a:bodyPr/>
        <a:lstStyle/>
        <a:p>
          <a:r>
            <a:rPr lang="en-US" dirty="0"/>
            <a:t>Click to edit Master subtitle style</a:t>
          </a:r>
        </a:p>
      </dgm:t>
    </dgm:pt>
    <dgm:pt modelId="{58AE02CB-D91D-41B6-A813-B4F035391B83}" type="parTrans" cxnId="{72D59750-5757-41CF-AF05-6C57B64FB7ED}">
      <dgm:prSet/>
      <dgm:spPr/>
      <dgm:t>
        <a:bodyPr/>
        <a:lstStyle/>
        <a:p>
          <a:endParaRPr lang="en-US"/>
        </a:p>
      </dgm:t>
    </dgm:pt>
    <dgm:pt modelId="{3CFCF34C-096A-4329-BCDD-0A8D1A075934}" type="sibTrans" cxnId="{72D59750-5757-41CF-AF05-6C57B64FB7ED}">
      <dgm:prSet/>
      <dgm:spPr/>
      <dgm:t>
        <a:bodyPr/>
        <a:lstStyle/>
        <a:p>
          <a:endParaRPr lang="en-US"/>
        </a:p>
      </dgm:t>
    </dgm:pt>
    <dgm:pt modelId="{075A3D39-E191-4C23-AF82-FED389D4714A}" type="pres">
      <dgm:prSet presAssocID="{32E11038-C648-4BF3-8167-6AE1FF3EFDF1}" presName="Name0" presStyleCnt="0">
        <dgm:presLayoutVars>
          <dgm:chMax val="7"/>
          <dgm:chPref val="7"/>
          <dgm:dir/>
        </dgm:presLayoutVars>
      </dgm:prSet>
      <dgm:spPr/>
    </dgm:pt>
    <dgm:pt modelId="{80725D32-2ED8-4B1F-81A2-9F7C840C4E0C}" type="pres">
      <dgm:prSet presAssocID="{32E11038-C648-4BF3-8167-6AE1FF3EFDF1}" presName="Name1" presStyleCnt="0"/>
      <dgm:spPr/>
    </dgm:pt>
    <dgm:pt modelId="{B6A82959-4BD9-4D99-A596-9C774D74AB1C}" type="pres">
      <dgm:prSet presAssocID="{32E11038-C648-4BF3-8167-6AE1FF3EFDF1}" presName="cycle" presStyleCnt="0"/>
      <dgm:spPr/>
    </dgm:pt>
    <dgm:pt modelId="{A2FCC776-BF52-47C4-92E4-17467F9AE6E1}" type="pres">
      <dgm:prSet presAssocID="{32E11038-C648-4BF3-8167-6AE1FF3EFDF1}" presName="srcNode" presStyleLbl="node1" presStyleIdx="0" presStyleCnt="3"/>
      <dgm:spPr/>
    </dgm:pt>
    <dgm:pt modelId="{6304DB4F-C21D-43CE-BC19-7FC9FE4143EB}" type="pres">
      <dgm:prSet presAssocID="{32E11038-C648-4BF3-8167-6AE1FF3EFDF1}" presName="conn" presStyleLbl="parChTrans1D2" presStyleIdx="0" presStyleCnt="1"/>
      <dgm:spPr/>
    </dgm:pt>
    <dgm:pt modelId="{0AC5C796-425F-48EC-9CE3-FF43A9E945D1}" type="pres">
      <dgm:prSet presAssocID="{32E11038-C648-4BF3-8167-6AE1FF3EFDF1}" presName="extraNode" presStyleLbl="node1" presStyleIdx="0" presStyleCnt="3"/>
      <dgm:spPr/>
    </dgm:pt>
    <dgm:pt modelId="{FEDB5C55-0F80-4976-AD26-0CEE89BEB7EA}" type="pres">
      <dgm:prSet presAssocID="{32E11038-C648-4BF3-8167-6AE1FF3EFDF1}" presName="dstNode" presStyleLbl="node1" presStyleIdx="0" presStyleCnt="3"/>
      <dgm:spPr/>
    </dgm:pt>
    <dgm:pt modelId="{89592E09-CC88-4904-BF5E-1629C8C5E634}" type="pres">
      <dgm:prSet presAssocID="{BA20C27A-FD2A-445A-A719-6C03AF8940F3}" presName="text_1" presStyleLbl="node1" presStyleIdx="0" presStyleCnt="3">
        <dgm:presLayoutVars>
          <dgm:bulletEnabled val="1"/>
        </dgm:presLayoutVars>
      </dgm:prSet>
      <dgm:spPr/>
    </dgm:pt>
    <dgm:pt modelId="{9A21976F-30D0-4847-9028-5756044BAAC3}" type="pres">
      <dgm:prSet presAssocID="{BA20C27A-FD2A-445A-A719-6C03AF8940F3}" presName="accent_1" presStyleCnt="0"/>
      <dgm:spPr/>
    </dgm:pt>
    <dgm:pt modelId="{36E4D279-9DCF-4996-B9DB-80023277EC34}" type="pres">
      <dgm:prSet presAssocID="{BA20C27A-FD2A-445A-A719-6C03AF8940F3}" presName="accentRepeatNode" presStyleLbl="solidFgAcc1" presStyleIdx="0" presStyleCnt="3"/>
      <dgm:spPr>
        <a:ln w="50800">
          <a:solidFill>
            <a:srgbClr val="5B6770"/>
          </a:solidFill>
        </a:ln>
      </dgm:spPr>
    </dgm:pt>
    <dgm:pt modelId="{FA8E3AD4-7354-43A8-B93D-74F840B6AEF6}" type="pres">
      <dgm:prSet presAssocID="{E0CEC3AC-4F65-405E-9DD2-9D5A494B4AC7}" presName="text_2" presStyleLbl="node1" presStyleIdx="1" presStyleCnt="3">
        <dgm:presLayoutVars>
          <dgm:bulletEnabled val="1"/>
        </dgm:presLayoutVars>
      </dgm:prSet>
      <dgm:spPr/>
    </dgm:pt>
    <dgm:pt modelId="{FDAFDD12-87AE-496F-A9BD-D8FA3C5C588E}" type="pres">
      <dgm:prSet presAssocID="{E0CEC3AC-4F65-405E-9DD2-9D5A494B4AC7}" presName="accent_2" presStyleCnt="0"/>
      <dgm:spPr/>
    </dgm:pt>
    <dgm:pt modelId="{CE0FEE12-C9DD-48AF-B095-635EAD24EB23}" type="pres">
      <dgm:prSet presAssocID="{E0CEC3AC-4F65-405E-9DD2-9D5A494B4AC7}" presName="accentRepeatNode" presStyleLbl="solidFgAcc1" presStyleIdx="1" presStyleCnt="3"/>
      <dgm:spPr>
        <a:ln w="50800">
          <a:solidFill>
            <a:srgbClr val="00AEC7"/>
          </a:solidFill>
        </a:ln>
      </dgm:spPr>
    </dgm:pt>
    <dgm:pt modelId="{30EB52CC-4F02-4C80-AAF8-62BFF5A038EA}" type="pres">
      <dgm:prSet presAssocID="{187606C4-A5C3-49B4-8A18-BB38CA4215D5}" presName="text_3" presStyleLbl="node1" presStyleIdx="2" presStyleCnt="3">
        <dgm:presLayoutVars>
          <dgm:bulletEnabled val="1"/>
        </dgm:presLayoutVars>
      </dgm:prSet>
      <dgm:spPr/>
    </dgm:pt>
    <dgm:pt modelId="{C8B76DD7-65EF-4958-B29D-8E09C2D14548}" type="pres">
      <dgm:prSet presAssocID="{187606C4-A5C3-49B4-8A18-BB38CA4215D5}" presName="accent_3" presStyleCnt="0"/>
      <dgm:spPr/>
    </dgm:pt>
    <dgm:pt modelId="{E96C1AF3-5332-4D40-8E92-7C851D843D9E}" type="pres">
      <dgm:prSet presAssocID="{187606C4-A5C3-49B4-8A18-BB38CA4215D5}" presName="accentRepeatNode" presStyleLbl="solidFgAcc1" presStyleIdx="2" presStyleCnt="3"/>
      <dgm:spPr>
        <a:ln w="50800">
          <a:solidFill>
            <a:srgbClr val="093C61"/>
          </a:solidFill>
        </a:ln>
      </dgm:spPr>
    </dgm:pt>
  </dgm:ptLst>
  <dgm:cxnLst>
    <dgm:cxn modelId="{6C928428-284E-4E7D-9683-6F55F36228FB}" srcId="{32E11038-C648-4BF3-8167-6AE1FF3EFDF1}" destId="{E0CEC3AC-4F65-405E-9DD2-9D5A494B4AC7}" srcOrd="1" destOrd="0" parTransId="{EAB6D17A-4709-4A18-AFBB-0789B952020D}" sibTransId="{E80F0502-7CC7-44FF-B609-B9414F795B8A}"/>
    <dgm:cxn modelId="{57C00C33-A140-4336-BF90-35942F94805A}" type="presOf" srcId="{187606C4-A5C3-49B4-8A18-BB38CA4215D5}" destId="{30EB52CC-4F02-4C80-AAF8-62BFF5A038EA}" srcOrd="0" destOrd="0" presId="urn:microsoft.com/office/officeart/2008/layout/VerticalCurvedList"/>
    <dgm:cxn modelId="{A5351B5C-9190-4E1A-BDA3-BCFD1EA44514}" srcId="{32E11038-C648-4BF3-8167-6AE1FF3EFDF1}" destId="{BA20C27A-FD2A-445A-A719-6C03AF8940F3}" srcOrd="0" destOrd="0" parTransId="{70D27D20-9B5C-4ACA-A932-25F2CF915F48}" sibTransId="{6F8B888A-19D7-43C8-BC5E-9BDE549DF313}"/>
    <dgm:cxn modelId="{53883844-14BD-4351-A151-F1F21DB11AA2}" type="presOf" srcId="{E0CEC3AC-4F65-405E-9DD2-9D5A494B4AC7}" destId="{FA8E3AD4-7354-43A8-B93D-74F840B6AEF6}" srcOrd="0" destOrd="0" presId="urn:microsoft.com/office/officeart/2008/layout/VerticalCurvedList"/>
    <dgm:cxn modelId="{72D59750-5757-41CF-AF05-6C57B64FB7ED}" srcId="{32E11038-C648-4BF3-8167-6AE1FF3EFDF1}" destId="{187606C4-A5C3-49B4-8A18-BB38CA4215D5}" srcOrd="2" destOrd="0" parTransId="{58AE02CB-D91D-41B6-A813-B4F035391B83}" sibTransId="{3CFCF34C-096A-4329-BCDD-0A8D1A075934}"/>
    <dgm:cxn modelId="{EBE72F74-33D1-4060-A3B4-F3A60F68D2DE}" type="presOf" srcId="{BA20C27A-FD2A-445A-A719-6C03AF8940F3}" destId="{89592E09-CC88-4904-BF5E-1629C8C5E634}" srcOrd="0" destOrd="0" presId="urn:microsoft.com/office/officeart/2008/layout/VerticalCurvedList"/>
    <dgm:cxn modelId="{44A009B9-4C6E-4056-A237-21B77C751944}" type="presOf" srcId="{32E11038-C648-4BF3-8167-6AE1FF3EFDF1}" destId="{075A3D39-E191-4C23-AF82-FED389D4714A}" srcOrd="0" destOrd="0" presId="urn:microsoft.com/office/officeart/2008/layout/VerticalCurvedList"/>
    <dgm:cxn modelId="{C12810DE-047C-44F0-893C-5DBF7D150250}" type="presOf" srcId="{6F8B888A-19D7-43C8-BC5E-9BDE549DF313}" destId="{6304DB4F-C21D-43CE-BC19-7FC9FE4143EB}" srcOrd="0" destOrd="0" presId="urn:microsoft.com/office/officeart/2008/layout/VerticalCurvedList"/>
    <dgm:cxn modelId="{C8DF18D6-9728-4B9E-8416-9844D37BED16}" type="presParOf" srcId="{075A3D39-E191-4C23-AF82-FED389D4714A}" destId="{80725D32-2ED8-4B1F-81A2-9F7C840C4E0C}" srcOrd="0" destOrd="0" presId="urn:microsoft.com/office/officeart/2008/layout/VerticalCurvedList"/>
    <dgm:cxn modelId="{E35D8989-C4EB-4877-88F9-278C7A5D79BE}" type="presParOf" srcId="{80725D32-2ED8-4B1F-81A2-9F7C840C4E0C}" destId="{B6A82959-4BD9-4D99-A596-9C774D74AB1C}" srcOrd="0" destOrd="0" presId="urn:microsoft.com/office/officeart/2008/layout/VerticalCurvedList"/>
    <dgm:cxn modelId="{2E10BBB5-BB5F-4213-81D6-299D4ED932F9}" type="presParOf" srcId="{B6A82959-4BD9-4D99-A596-9C774D74AB1C}" destId="{A2FCC776-BF52-47C4-92E4-17467F9AE6E1}" srcOrd="0" destOrd="0" presId="urn:microsoft.com/office/officeart/2008/layout/VerticalCurvedList"/>
    <dgm:cxn modelId="{5B23B201-EE0E-41FD-994F-D36FF4AEDA82}" type="presParOf" srcId="{B6A82959-4BD9-4D99-A596-9C774D74AB1C}" destId="{6304DB4F-C21D-43CE-BC19-7FC9FE4143EB}" srcOrd="1" destOrd="0" presId="urn:microsoft.com/office/officeart/2008/layout/VerticalCurvedList"/>
    <dgm:cxn modelId="{44830F56-0B6E-4957-B591-535E7C4AE88E}" type="presParOf" srcId="{B6A82959-4BD9-4D99-A596-9C774D74AB1C}" destId="{0AC5C796-425F-48EC-9CE3-FF43A9E945D1}" srcOrd="2" destOrd="0" presId="urn:microsoft.com/office/officeart/2008/layout/VerticalCurvedList"/>
    <dgm:cxn modelId="{B512C53B-041E-4F05-874B-6C14137472B2}" type="presParOf" srcId="{B6A82959-4BD9-4D99-A596-9C774D74AB1C}" destId="{FEDB5C55-0F80-4976-AD26-0CEE89BEB7EA}" srcOrd="3" destOrd="0" presId="urn:microsoft.com/office/officeart/2008/layout/VerticalCurvedList"/>
    <dgm:cxn modelId="{B5267D50-E7E0-4BB1-BFA8-A827CCA77309}" type="presParOf" srcId="{80725D32-2ED8-4B1F-81A2-9F7C840C4E0C}" destId="{89592E09-CC88-4904-BF5E-1629C8C5E634}" srcOrd="1" destOrd="0" presId="urn:microsoft.com/office/officeart/2008/layout/VerticalCurvedList"/>
    <dgm:cxn modelId="{B277B9AB-1A22-46B8-AB75-EA271659F9A9}" type="presParOf" srcId="{80725D32-2ED8-4B1F-81A2-9F7C840C4E0C}" destId="{9A21976F-30D0-4847-9028-5756044BAAC3}" srcOrd="2" destOrd="0" presId="urn:microsoft.com/office/officeart/2008/layout/VerticalCurvedList"/>
    <dgm:cxn modelId="{F63A9C37-6ADA-42F7-9567-B5030E7619A5}" type="presParOf" srcId="{9A21976F-30D0-4847-9028-5756044BAAC3}" destId="{36E4D279-9DCF-4996-B9DB-80023277EC34}" srcOrd="0" destOrd="0" presId="urn:microsoft.com/office/officeart/2008/layout/VerticalCurvedList"/>
    <dgm:cxn modelId="{F0AF24C9-085E-4E7F-84AF-44BDBD83C8D6}" type="presParOf" srcId="{80725D32-2ED8-4B1F-81A2-9F7C840C4E0C}" destId="{FA8E3AD4-7354-43A8-B93D-74F840B6AEF6}" srcOrd="3" destOrd="0" presId="urn:microsoft.com/office/officeart/2008/layout/VerticalCurvedList"/>
    <dgm:cxn modelId="{53C3BAA1-3CEB-4E9B-B244-D18A0E21044B}" type="presParOf" srcId="{80725D32-2ED8-4B1F-81A2-9F7C840C4E0C}" destId="{FDAFDD12-87AE-496F-A9BD-D8FA3C5C588E}" srcOrd="4" destOrd="0" presId="urn:microsoft.com/office/officeart/2008/layout/VerticalCurvedList"/>
    <dgm:cxn modelId="{D9AAB689-C278-446B-B50B-F0121693A922}" type="presParOf" srcId="{FDAFDD12-87AE-496F-A9BD-D8FA3C5C588E}" destId="{CE0FEE12-C9DD-48AF-B095-635EAD24EB23}" srcOrd="0" destOrd="0" presId="urn:microsoft.com/office/officeart/2008/layout/VerticalCurvedList"/>
    <dgm:cxn modelId="{6BE5BE6F-02B9-4318-9BB9-B7CD1051F0D2}" type="presParOf" srcId="{80725D32-2ED8-4B1F-81A2-9F7C840C4E0C}" destId="{30EB52CC-4F02-4C80-AAF8-62BFF5A038EA}" srcOrd="5" destOrd="0" presId="urn:microsoft.com/office/officeart/2008/layout/VerticalCurvedList"/>
    <dgm:cxn modelId="{37A2E405-9B83-4313-96A7-0A679F777B18}" type="presParOf" srcId="{80725D32-2ED8-4B1F-81A2-9F7C840C4E0C}" destId="{C8B76DD7-65EF-4958-B29D-8E09C2D14548}" srcOrd="6" destOrd="0" presId="urn:microsoft.com/office/officeart/2008/layout/VerticalCurvedList"/>
    <dgm:cxn modelId="{BA1CF7BF-1B96-48C4-ADB0-9317E5BC7454}" type="presParOf" srcId="{C8B76DD7-65EF-4958-B29D-8E09C2D14548}" destId="{E96C1AF3-5332-4D40-8E92-7C851D843D9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04DB4F-C21D-43CE-BC19-7FC9FE4143EB}">
      <dsp:nvSpPr>
        <dsp:cNvPr id="0" name=""/>
        <dsp:cNvSpPr/>
      </dsp:nvSpPr>
      <dsp:spPr>
        <a:xfrm>
          <a:off x="-6201673" y="-949060"/>
          <a:ext cx="7384521" cy="7384521"/>
        </a:xfrm>
        <a:prstGeom prst="blockArc">
          <a:avLst>
            <a:gd name="adj1" fmla="val 18900000"/>
            <a:gd name="adj2" fmla="val 2700000"/>
            <a:gd name="adj3" fmla="val 293"/>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592E09-CC88-4904-BF5E-1629C8C5E634}">
      <dsp:nvSpPr>
        <dsp:cNvPr id="0" name=""/>
        <dsp:cNvSpPr/>
      </dsp:nvSpPr>
      <dsp:spPr>
        <a:xfrm>
          <a:off x="761512" y="548640"/>
          <a:ext cx="7697175" cy="1097280"/>
        </a:xfrm>
        <a:prstGeom prst="rect">
          <a:avLst/>
        </a:prstGeom>
        <a:solidFill>
          <a:srgbClr val="5B677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6360" rIns="86360" bIns="86360" numCol="1" spcCol="1270" anchor="ctr" anchorCtr="0">
          <a:noAutofit/>
        </a:bodyPr>
        <a:lstStyle/>
        <a:p>
          <a:pPr marL="0" lvl="0" indent="0" algn="l" defTabSz="1511300">
            <a:lnSpc>
              <a:spcPct val="90000"/>
            </a:lnSpc>
            <a:spcBef>
              <a:spcPct val="0"/>
            </a:spcBef>
            <a:spcAft>
              <a:spcPct val="35000"/>
            </a:spcAft>
            <a:buNone/>
          </a:pPr>
          <a:r>
            <a:rPr lang="en-US" sz="3400" kern="1200" dirty="0"/>
            <a:t>Click to edit Master subtitle style</a:t>
          </a:r>
        </a:p>
      </dsp:txBody>
      <dsp:txXfrm>
        <a:off x="761512" y="548640"/>
        <a:ext cx="7697175" cy="1097280"/>
      </dsp:txXfrm>
    </dsp:sp>
    <dsp:sp modelId="{36E4D279-9DCF-4996-B9DB-80023277EC34}">
      <dsp:nvSpPr>
        <dsp:cNvPr id="0" name=""/>
        <dsp:cNvSpPr/>
      </dsp:nvSpPr>
      <dsp:spPr>
        <a:xfrm>
          <a:off x="75712" y="411480"/>
          <a:ext cx="1371600" cy="1371600"/>
        </a:xfrm>
        <a:prstGeom prst="ellipse">
          <a:avLst/>
        </a:prstGeom>
        <a:solidFill>
          <a:schemeClr val="lt1">
            <a:hueOff val="0"/>
            <a:satOff val="0"/>
            <a:lumOff val="0"/>
            <a:alphaOff val="0"/>
          </a:schemeClr>
        </a:solidFill>
        <a:ln w="50800" cap="flat" cmpd="sng" algn="ctr">
          <a:solidFill>
            <a:srgbClr val="5B6770"/>
          </a:solidFill>
          <a:prstDash val="solid"/>
        </a:ln>
        <a:effectLst/>
      </dsp:spPr>
      <dsp:style>
        <a:lnRef idx="2">
          <a:scrgbClr r="0" g="0" b="0"/>
        </a:lnRef>
        <a:fillRef idx="1">
          <a:scrgbClr r="0" g="0" b="0"/>
        </a:fillRef>
        <a:effectRef idx="0">
          <a:scrgbClr r="0" g="0" b="0"/>
        </a:effectRef>
        <a:fontRef idx="minor"/>
      </dsp:style>
    </dsp:sp>
    <dsp:sp modelId="{FA8E3AD4-7354-43A8-B93D-74F840B6AEF6}">
      <dsp:nvSpPr>
        <dsp:cNvPr id="0" name=""/>
        <dsp:cNvSpPr/>
      </dsp:nvSpPr>
      <dsp:spPr>
        <a:xfrm>
          <a:off x="1160373" y="2194560"/>
          <a:ext cx="7298314" cy="1097280"/>
        </a:xfrm>
        <a:prstGeom prst="rect">
          <a:avLst/>
        </a:prstGeom>
        <a:solidFill>
          <a:srgbClr val="00AEC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6360" rIns="86360" bIns="86360" numCol="1" spcCol="1270" anchor="ctr" anchorCtr="0">
          <a:noAutofit/>
        </a:bodyPr>
        <a:lstStyle/>
        <a:p>
          <a:pPr marL="0" lvl="0" indent="0" algn="l" defTabSz="1511300">
            <a:lnSpc>
              <a:spcPct val="90000"/>
            </a:lnSpc>
            <a:spcBef>
              <a:spcPct val="0"/>
            </a:spcBef>
            <a:spcAft>
              <a:spcPct val="35000"/>
            </a:spcAft>
            <a:buNone/>
          </a:pPr>
          <a:r>
            <a:rPr lang="en-US" sz="3400" kern="1200" dirty="0"/>
            <a:t>Click to edit Master subtitle style</a:t>
          </a:r>
        </a:p>
      </dsp:txBody>
      <dsp:txXfrm>
        <a:off x="1160373" y="2194560"/>
        <a:ext cx="7298314" cy="1097280"/>
      </dsp:txXfrm>
    </dsp:sp>
    <dsp:sp modelId="{CE0FEE12-C9DD-48AF-B095-635EAD24EB23}">
      <dsp:nvSpPr>
        <dsp:cNvPr id="0" name=""/>
        <dsp:cNvSpPr/>
      </dsp:nvSpPr>
      <dsp:spPr>
        <a:xfrm>
          <a:off x="474573" y="2057400"/>
          <a:ext cx="1371600" cy="1371600"/>
        </a:xfrm>
        <a:prstGeom prst="ellipse">
          <a:avLst/>
        </a:prstGeom>
        <a:solidFill>
          <a:schemeClr val="lt1">
            <a:hueOff val="0"/>
            <a:satOff val="0"/>
            <a:lumOff val="0"/>
            <a:alphaOff val="0"/>
          </a:schemeClr>
        </a:solidFill>
        <a:ln w="50800" cap="flat" cmpd="sng" algn="ctr">
          <a:solidFill>
            <a:srgbClr val="00AEC7"/>
          </a:solidFill>
          <a:prstDash val="solid"/>
        </a:ln>
        <a:effectLst/>
      </dsp:spPr>
      <dsp:style>
        <a:lnRef idx="2">
          <a:scrgbClr r="0" g="0" b="0"/>
        </a:lnRef>
        <a:fillRef idx="1">
          <a:scrgbClr r="0" g="0" b="0"/>
        </a:fillRef>
        <a:effectRef idx="0">
          <a:scrgbClr r="0" g="0" b="0"/>
        </a:effectRef>
        <a:fontRef idx="minor"/>
      </dsp:style>
    </dsp:sp>
    <dsp:sp modelId="{30EB52CC-4F02-4C80-AAF8-62BFF5A038EA}">
      <dsp:nvSpPr>
        <dsp:cNvPr id="0" name=""/>
        <dsp:cNvSpPr/>
      </dsp:nvSpPr>
      <dsp:spPr>
        <a:xfrm>
          <a:off x="761512" y="3840480"/>
          <a:ext cx="7697175" cy="1097280"/>
        </a:xfrm>
        <a:prstGeom prst="rect">
          <a:avLst/>
        </a:prstGeom>
        <a:solidFill>
          <a:srgbClr val="093C6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6360" rIns="86360" bIns="86360" numCol="1" spcCol="1270" anchor="ctr" anchorCtr="0">
          <a:noAutofit/>
        </a:bodyPr>
        <a:lstStyle/>
        <a:p>
          <a:pPr marL="0" lvl="0" indent="0" algn="l" defTabSz="1511300">
            <a:lnSpc>
              <a:spcPct val="90000"/>
            </a:lnSpc>
            <a:spcBef>
              <a:spcPct val="0"/>
            </a:spcBef>
            <a:spcAft>
              <a:spcPct val="35000"/>
            </a:spcAft>
            <a:buNone/>
          </a:pPr>
          <a:r>
            <a:rPr lang="en-US" sz="3400" kern="1200" dirty="0"/>
            <a:t>Click to edit Master subtitle style</a:t>
          </a:r>
        </a:p>
      </dsp:txBody>
      <dsp:txXfrm>
        <a:off x="761512" y="3840480"/>
        <a:ext cx="7697175" cy="1097280"/>
      </dsp:txXfrm>
    </dsp:sp>
    <dsp:sp modelId="{E96C1AF3-5332-4D40-8E92-7C851D843D9E}">
      <dsp:nvSpPr>
        <dsp:cNvPr id="0" name=""/>
        <dsp:cNvSpPr/>
      </dsp:nvSpPr>
      <dsp:spPr>
        <a:xfrm>
          <a:off x="75712" y="3703320"/>
          <a:ext cx="1371600" cy="1371600"/>
        </a:xfrm>
        <a:prstGeom prst="ellipse">
          <a:avLst/>
        </a:prstGeom>
        <a:solidFill>
          <a:schemeClr val="lt1">
            <a:hueOff val="0"/>
            <a:satOff val="0"/>
            <a:lumOff val="0"/>
            <a:alphaOff val="0"/>
          </a:schemeClr>
        </a:solidFill>
        <a:ln w="50800" cap="flat" cmpd="sng" algn="ctr">
          <a:solidFill>
            <a:srgbClr val="093C61"/>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6/10/2024</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6/10/2024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Master" Target="../slideMasters/slideMaster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14537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 name="Footer Placeholder 4">
            <a:extLst>
              <a:ext uri="{FF2B5EF4-FFF2-40B4-BE49-F238E27FC236}">
                <a16:creationId xmlns:a16="http://schemas.microsoft.com/office/drawing/2014/main" id="{5B05C1E4-0ADA-E143-5454-47ACE69FE9DA}"/>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4CB3C4B1-5703-0FC3-7F3A-467B71334E79}"/>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
        <p:nvSpPr>
          <p:cNvPr id="7" name="Content Placeholder 2">
            <a:extLst>
              <a:ext uri="{FF2B5EF4-FFF2-40B4-BE49-F238E27FC236}">
                <a16:creationId xmlns:a16="http://schemas.microsoft.com/office/drawing/2014/main" id="{B51E1165-2D5E-A8BA-AD01-59C2367A0139}"/>
              </a:ext>
            </a:extLst>
          </p:cNvPr>
          <p:cNvSpPr>
            <a:spLocks noGrp="1"/>
          </p:cNvSpPr>
          <p:nvPr>
            <p:ph idx="1"/>
          </p:nvPr>
        </p:nvSpPr>
        <p:spPr>
          <a:xfrm>
            <a:off x="304800" y="762000"/>
            <a:ext cx="8534400" cy="2209800"/>
          </a:xfrm>
          <a:prstGeom prst="rect">
            <a:avLst/>
          </a:prstGeom>
        </p:spPr>
        <p:txBody>
          <a:bodyPr lIns="274320" tIns="274320" rIns="274320" bIns="274320"/>
          <a:lstStyle>
            <a:lvl1pPr marL="0" indent="0">
              <a:buNone/>
              <a:defRPr sz="2000" b="0">
                <a:solidFill>
                  <a:schemeClr val="tx1"/>
                </a:solidFill>
              </a:defRPr>
            </a:lvl1pPr>
            <a:lvl2pPr>
              <a:defRPr sz="2000">
                <a:solidFill>
                  <a:schemeClr val="tx1"/>
                </a:solidFill>
              </a:defRPr>
            </a:lvl2pPr>
            <a:lvl3pPr>
              <a:defRPr sz="18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8" name="Content Placeholder 2">
            <a:extLst>
              <a:ext uri="{FF2B5EF4-FFF2-40B4-BE49-F238E27FC236}">
                <a16:creationId xmlns:a16="http://schemas.microsoft.com/office/drawing/2014/main" id="{C1068C6B-C94E-547A-7102-71442E874B5D}"/>
              </a:ext>
            </a:extLst>
          </p:cNvPr>
          <p:cNvSpPr>
            <a:spLocks noGrp="1"/>
          </p:cNvSpPr>
          <p:nvPr>
            <p:ph idx="10"/>
          </p:nvPr>
        </p:nvSpPr>
        <p:spPr>
          <a:xfrm>
            <a:off x="304800" y="3124200"/>
            <a:ext cx="8534400" cy="26670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481068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Key Takeaway">
    <p:spTree>
      <p:nvGrpSpPr>
        <p:cNvPr id="1" name=""/>
        <p:cNvGrpSpPr/>
        <p:nvPr/>
      </p:nvGrpSpPr>
      <p:grpSpPr>
        <a:xfrm>
          <a:off x="0" y="0"/>
          <a:ext cx="0" cy="0"/>
          <a:chOff x="0" y="0"/>
          <a:chExt cx="0" cy="0"/>
        </a:xfrm>
      </p:grpSpPr>
      <p:sp>
        <p:nvSpPr>
          <p:cNvPr id="13" name="Content Placeholder 2" descr="xdgdfgdfg">
            <a:extLst>
              <a:ext uri="{FF2B5EF4-FFF2-40B4-BE49-F238E27FC236}">
                <a16:creationId xmlns:a16="http://schemas.microsoft.com/office/drawing/2014/main" id="{11BF4596-49BD-5DCB-711C-47030A443E0E}"/>
              </a:ext>
              <a:ext uri="{C183D7F6-B498-43B3-948B-1728B52AA6E4}">
                <adec:decorative xmlns:adec="http://schemas.microsoft.com/office/drawing/2017/decorative" val="0"/>
              </a:ext>
            </a:extLst>
          </p:cNvPr>
          <p:cNvSpPr>
            <a:spLocks noGrp="1"/>
          </p:cNvSpPr>
          <p:nvPr>
            <p:ph idx="11"/>
          </p:nvPr>
        </p:nvSpPr>
        <p:spPr>
          <a:xfrm>
            <a:off x="304800" y="1058219"/>
            <a:ext cx="8534400" cy="1948194"/>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17" name="Content Placeholder 2">
            <a:extLst>
              <a:ext uri="{FF2B5EF4-FFF2-40B4-BE49-F238E27FC236}">
                <a16:creationId xmlns:a16="http://schemas.microsoft.com/office/drawing/2014/main" id="{C2FC120C-B1CB-16E5-B00E-55E88FB1592E}"/>
              </a:ext>
            </a:extLst>
          </p:cNvPr>
          <p:cNvSpPr>
            <a:spLocks noGrp="1"/>
          </p:cNvSpPr>
          <p:nvPr>
            <p:ph idx="12"/>
          </p:nvPr>
        </p:nvSpPr>
        <p:spPr>
          <a:xfrm>
            <a:off x="304800" y="3524730"/>
            <a:ext cx="8534400" cy="2212106"/>
          </a:xfrm>
          <a:prstGeom prst="rect">
            <a:avLst/>
          </a:prstGeom>
          <a:solidFill>
            <a:schemeClr val="bg2"/>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 name="Footer Placeholder 4">
            <a:extLst>
              <a:ext uri="{FF2B5EF4-FFF2-40B4-BE49-F238E27FC236}">
                <a16:creationId xmlns:a16="http://schemas.microsoft.com/office/drawing/2014/main" id="{5B05C1E4-0ADA-E143-5454-47ACE69FE9DA}"/>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4CB3C4B1-5703-0FC3-7F3A-467B71334E79}"/>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82885737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with Caption 2 (Gray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DA98D29-CFFC-C296-B023-91A03EEC3E9D}"/>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DE12A03F-8D2E-8532-3203-031013FA5A10}"/>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2FFCD6A5-9B36-D9E5-72F2-FBEA5B672AB9}"/>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Content Placeholder 2">
            <a:extLst>
              <a:ext uri="{FF2B5EF4-FFF2-40B4-BE49-F238E27FC236}">
                <a16:creationId xmlns:a16="http://schemas.microsoft.com/office/drawing/2014/main" id="{4EFC8874-25EC-5A5F-D57F-0691879F1F48}"/>
              </a:ext>
            </a:extLst>
          </p:cNvPr>
          <p:cNvSpPr>
            <a:spLocks noGrp="1"/>
          </p:cNvSpPr>
          <p:nvPr>
            <p:ph idx="1"/>
          </p:nvPr>
        </p:nvSpPr>
        <p:spPr>
          <a:xfrm>
            <a:off x="304800" y="762000"/>
            <a:ext cx="5410200" cy="5334000"/>
          </a:xfrm>
          <a:prstGeom prst="rect">
            <a:avLst/>
          </a:prstGeom>
        </p:spPr>
        <p:txBody>
          <a:bodyPr lIns="274320" tIns="274320" rIns="274320" bIns="274320"/>
          <a:lstStyle>
            <a:lvl1pPr marL="0" indent="0">
              <a:buNone/>
              <a:defRPr sz="2000" b="0">
                <a:solidFill>
                  <a:schemeClr val="tx1"/>
                </a:solidFill>
              </a:defRPr>
            </a:lvl1pPr>
            <a:lvl2pPr>
              <a:defRPr sz="18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8" name="Content Placeholder 2">
            <a:extLst>
              <a:ext uri="{FF2B5EF4-FFF2-40B4-BE49-F238E27FC236}">
                <a16:creationId xmlns:a16="http://schemas.microsoft.com/office/drawing/2014/main" id="{9D7C7B98-DF84-E7E1-CF67-1DA50AD90673}"/>
              </a:ext>
            </a:extLst>
          </p:cNvPr>
          <p:cNvSpPr>
            <a:spLocks noGrp="1"/>
          </p:cNvSpPr>
          <p:nvPr>
            <p:ph idx="10"/>
          </p:nvPr>
        </p:nvSpPr>
        <p:spPr>
          <a:xfrm>
            <a:off x="5867400" y="914400"/>
            <a:ext cx="2971800" cy="5181600"/>
          </a:xfrm>
          <a:prstGeom prst="rect">
            <a:avLst/>
          </a:prstGeom>
          <a:solidFill>
            <a:srgbClr val="E6EBF0"/>
          </a:solidFill>
          <a:ln w="15875" cap="rnd">
            <a:solidFill>
              <a:schemeClr val="bg1">
                <a:lumMod val="85000"/>
                <a:alpha val="62000"/>
              </a:schemeClr>
            </a:solidFill>
            <a:round/>
          </a:ln>
          <a:effectLst>
            <a:outerShdw blurRad="50800" dist="38100" dir="2700000" algn="tl" rotWithShape="0">
              <a:prstClr val="black">
                <a:alpha val="40000"/>
              </a:prstClr>
            </a:outerShdw>
          </a:effectLst>
        </p:spPr>
        <p:txBody>
          <a:bodyPr lIns="274320" tIns="182880" rIns="274320" bIns="18288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2" name="Footer Placeholder 4">
            <a:extLst>
              <a:ext uri="{FF2B5EF4-FFF2-40B4-BE49-F238E27FC236}">
                <a16:creationId xmlns:a16="http://schemas.microsoft.com/office/drawing/2014/main" id="{EC87C22B-ECB6-24C9-CA51-802C0CC5A9A7}"/>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4C902CBC-1565-53AF-76EE-5EA87EAAEDC2}"/>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8912400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hape Background with Colum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BF0DE-C10A-1045-5990-B1FA49AF9EB7}"/>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371C69C7-7D39-DEDD-BE1B-B8C046B0CA95}"/>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ADE78E12-A908-1977-15C5-27DAB2FF2F2B}"/>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Text Placeholder 6">
            <a:extLst>
              <a:ext uri="{FF2B5EF4-FFF2-40B4-BE49-F238E27FC236}">
                <a16:creationId xmlns:a16="http://schemas.microsoft.com/office/drawing/2014/main" id="{18275120-314C-AFBD-B170-4B990F0EFBAF}"/>
              </a:ext>
            </a:extLst>
          </p:cNvPr>
          <p:cNvSpPr>
            <a:spLocks noGrp="1"/>
          </p:cNvSpPr>
          <p:nvPr>
            <p:ph type="body" sz="half" idx="17"/>
          </p:nvPr>
        </p:nvSpPr>
        <p:spPr>
          <a:xfrm>
            <a:off x="304801" y="1066800"/>
            <a:ext cx="8534400" cy="2191369"/>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182880" tIns="182880" rIns="182880" bIns="182880" numCol="2" spcCol="548640">
            <a:spAutoFit/>
          </a:bodyPr>
          <a:lstStyle>
            <a:lvl1pPr marL="0" indent="0">
              <a:buNone/>
              <a:defRPr sz="2000">
                <a:solidFill>
                  <a:schemeClr val="tx1"/>
                </a:solidFill>
              </a:defRPr>
            </a:lvl1pPr>
            <a:lvl2pPr>
              <a:defRPr sz="1800">
                <a:solidFill>
                  <a:schemeClr val="tx1"/>
                </a:solidFill>
              </a:defRPr>
            </a:lvl2pPr>
            <a:lvl3pPr>
              <a:defRPr sz="1600">
                <a:solidFill>
                  <a:schemeClr val="tx1"/>
                </a:solidFill>
              </a:defRPr>
            </a:lvl3pPr>
          </a:lstStyle>
          <a:p>
            <a:pPr lvl="0"/>
            <a:r>
              <a:rPr lang="en-US" dirty="0"/>
              <a:t>Click to edit Master text styles</a:t>
            </a:r>
          </a:p>
          <a:p>
            <a:pPr lvl="1"/>
            <a:r>
              <a:rPr lang="en-US" dirty="0"/>
              <a:t>Second level</a:t>
            </a:r>
          </a:p>
          <a:p>
            <a:pPr lvl="2"/>
            <a:r>
              <a:rPr lang="en-US" dirty="0"/>
              <a:t>Third level</a:t>
            </a:r>
          </a:p>
          <a:p>
            <a:pPr lvl="2"/>
            <a:endParaRPr lang="en-US" dirty="0"/>
          </a:p>
          <a:p>
            <a:pPr lvl="2"/>
            <a:endParaRPr lang="en-US" dirty="0"/>
          </a:p>
          <a:p>
            <a:pPr lvl="2"/>
            <a:endParaRPr lang="en-US" dirty="0"/>
          </a:p>
          <a:p>
            <a:pPr lvl="0"/>
            <a:r>
              <a:rPr lang="en-US" dirty="0"/>
              <a:t>Click to edit Master text styles</a:t>
            </a:r>
          </a:p>
          <a:p>
            <a:pPr lvl="1"/>
            <a:r>
              <a:rPr lang="en-US" dirty="0"/>
              <a:t>Second level</a:t>
            </a:r>
          </a:p>
          <a:p>
            <a:pPr lvl="2"/>
            <a:r>
              <a:rPr lang="en-US" dirty="0"/>
              <a:t>Third level</a:t>
            </a:r>
          </a:p>
          <a:p>
            <a:pPr lvl="2"/>
            <a:endParaRPr lang="en-US" dirty="0"/>
          </a:p>
          <a:p>
            <a:pPr lvl="2"/>
            <a:endParaRPr lang="en-US" dirty="0"/>
          </a:p>
        </p:txBody>
      </p:sp>
      <p:sp>
        <p:nvSpPr>
          <p:cNvPr id="4" name="Text Placeholder 6">
            <a:extLst>
              <a:ext uri="{FF2B5EF4-FFF2-40B4-BE49-F238E27FC236}">
                <a16:creationId xmlns:a16="http://schemas.microsoft.com/office/drawing/2014/main" id="{9C95B286-9A86-1DCC-052D-7E695490B198}"/>
              </a:ext>
            </a:extLst>
          </p:cNvPr>
          <p:cNvSpPr>
            <a:spLocks noGrp="1"/>
          </p:cNvSpPr>
          <p:nvPr>
            <p:ph type="body" sz="half" idx="18"/>
          </p:nvPr>
        </p:nvSpPr>
        <p:spPr>
          <a:xfrm>
            <a:off x="304801" y="3574374"/>
            <a:ext cx="8534400" cy="2277547"/>
          </a:xfrm>
          <a:prstGeom prst="rect">
            <a:avLst/>
          </a:prstGeom>
          <a:solidFill>
            <a:srgbClr val="093C61"/>
          </a:solidFill>
          <a:ln w="15875" cap="rnd" cmpd="sng">
            <a:solidFill>
              <a:srgbClr val="093C61"/>
            </a:solidFill>
            <a:miter lim="800000"/>
          </a:ln>
          <a:effectLst>
            <a:outerShdw blurRad="50800" dist="38100" dir="2700000" algn="tl" rotWithShape="0">
              <a:prstClr val="black">
                <a:alpha val="40000"/>
              </a:prstClr>
            </a:outerShdw>
          </a:effectLst>
        </p:spPr>
        <p:txBody>
          <a:bodyPr wrap="square" lIns="182880" tIns="182880" rIns="182880" bIns="182880" numCol="3" spcCol="548640">
            <a:spAutoFit/>
          </a:bodyPr>
          <a:lstStyle>
            <a:lvl1pPr marL="0" indent="0">
              <a:buNone/>
              <a:defRPr sz="2000">
                <a:solidFill>
                  <a:schemeClr val="bg1"/>
                </a:solidFill>
              </a:defRPr>
            </a:lvl1pPr>
            <a:lvl2pPr>
              <a:defRPr sz="1800">
                <a:solidFill>
                  <a:schemeClr val="bg1"/>
                </a:solidFill>
              </a:defRPr>
            </a:lvl2pPr>
            <a:lvl3pPr marL="914400" indent="0">
              <a:buNone/>
              <a:defRPr sz="1600">
                <a:solidFill>
                  <a:schemeClr val="bg1"/>
                </a:solidFill>
              </a:defRPr>
            </a:lvl3pPr>
          </a:lstStyle>
          <a:p>
            <a:pPr lvl="0"/>
            <a:r>
              <a:rPr lang="en-US" dirty="0"/>
              <a:t>Click to edit Master text styles</a:t>
            </a:r>
          </a:p>
          <a:p>
            <a:pPr lvl="1"/>
            <a:r>
              <a:rPr lang="en-US" dirty="0"/>
              <a:t>Second level</a:t>
            </a:r>
          </a:p>
          <a:p>
            <a:pPr lvl="2"/>
            <a:r>
              <a:rPr lang="en-US" dirty="0"/>
              <a:t>Third level</a:t>
            </a:r>
          </a:p>
          <a:p>
            <a:pPr lvl="2"/>
            <a:endParaRPr lang="en-US" dirty="0"/>
          </a:p>
          <a:p>
            <a:pPr lvl="0"/>
            <a:endParaRPr lang="en-US" dirty="0"/>
          </a:p>
          <a:p>
            <a:pPr lvl="0"/>
            <a:r>
              <a:rPr lang="en-US" dirty="0"/>
              <a:t>Click to edit Master text styles</a:t>
            </a:r>
          </a:p>
          <a:p>
            <a:pPr lvl="1"/>
            <a:r>
              <a:rPr lang="en-US" dirty="0"/>
              <a:t>Second level</a:t>
            </a:r>
          </a:p>
          <a:p>
            <a:pPr lvl="2"/>
            <a:r>
              <a:rPr lang="en-US" dirty="0"/>
              <a:t>Third level</a:t>
            </a:r>
          </a:p>
          <a:p>
            <a:pPr lvl="2"/>
            <a:endParaRPr lang="en-US" dirty="0"/>
          </a:p>
          <a:p>
            <a:pPr lvl="0"/>
            <a:endParaRPr lang="en-US" dirty="0"/>
          </a:p>
          <a:p>
            <a:pPr lvl="0"/>
            <a:r>
              <a:rPr lang="en-US" dirty="0"/>
              <a:t>Click to edit Master text styles</a:t>
            </a:r>
          </a:p>
          <a:p>
            <a:pPr lvl="1"/>
            <a:r>
              <a:rPr lang="en-US" dirty="0"/>
              <a:t>Second level</a:t>
            </a:r>
          </a:p>
          <a:p>
            <a:pPr lvl="2"/>
            <a:r>
              <a:rPr lang="en-US" dirty="0"/>
              <a:t>Third level</a:t>
            </a:r>
          </a:p>
          <a:p>
            <a:pPr lvl="2"/>
            <a:endParaRPr lang="en-US" dirty="0"/>
          </a:p>
          <a:p>
            <a:pPr lvl="2"/>
            <a:endParaRPr lang="en-US" dirty="0"/>
          </a:p>
        </p:txBody>
      </p:sp>
      <p:sp>
        <p:nvSpPr>
          <p:cNvPr id="7" name="Footer Placeholder 4">
            <a:extLst>
              <a:ext uri="{FF2B5EF4-FFF2-40B4-BE49-F238E27FC236}">
                <a16:creationId xmlns:a16="http://schemas.microsoft.com/office/drawing/2014/main" id="{4AF8B1A1-8352-B98E-3C78-48C46BD8F210}"/>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8" name="Slide Number Placeholder 5">
            <a:extLst>
              <a:ext uri="{FF2B5EF4-FFF2-40B4-BE49-F238E27FC236}">
                <a16:creationId xmlns:a16="http://schemas.microsoft.com/office/drawing/2014/main" id="{040D7F8C-7E87-E617-9858-400C5F8AC252}"/>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6930293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 Colums">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304800" y="762000"/>
            <a:ext cx="4210050" cy="5029201"/>
          </a:xfrm>
          <a:prstGeom prst="rect">
            <a:avLst/>
          </a:prstGeom>
        </p:spPr>
        <p:txBody>
          <a:bodyPr lIns="274320" tIns="274320" rIns="274320" bIns="274320"/>
          <a:lstStyle>
            <a:lvl1pPr>
              <a:defRPr lang="en-US" sz="2000" dirty="0">
                <a:solidFill>
                  <a:schemeClr val="tx1"/>
                </a:solidFill>
              </a:defRPr>
            </a:lvl1pPr>
          </a:lstStyle>
          <a:p>
            <a:endParaRPr lang="en-US" dirty="0"/>
          </a:p>
        </p:txBody>
      </p:sp>
      <p:sp>
        <p:nvSpPr>
          <p:cNvPr id="6" name="Content Placeholder 5"/>
          <p:cNvSpPr>
            <a:spLocks noGrp="1"/>
          </p:cNvSpPr>
          <p:nvPr>
            <p:ph sz="half" idx="2"/>
          </p:nvPr>
        </p:nvSpPr>
        <p:spPr>
          <a:xfrm>
            <a:off x="4629150" y="762000"/>
            <a:ext cx="3886200" cy="5029201"/>
          </a:xfrm>
          <a:prstGeom prst="rect">
            <a:avLst/>
          </a:prstGeom>
        </p:spPr>
        <p:txBody>
          <a:bodyPr lIns="274320" tIns="274320" rIns="274320" bIns="274320"/>
          <a:lstStyle>
            <a:lvl1pPr>
              <a:defRPr sz="2000">
                <a:solidFill>
                  <a:schemeClr val="tx1"/>
                </a:solidFill>
              </a:defRPr>
            </a:lvl1pPr>
          </a:lstStyle>
          <a:p>
            <a:endParaRPr lang="en-US" dirty="0"/>
          </a:p>
        </p:txBody>
      </p:sp>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 name="Footer Placeholder 4">
            <a:extLst>
              <a:ext uri="{FF2B5EF4-FFF2-40B4-BE49-F238E27FC236}">
                <a16:creationId xmlns:a16="http://schemas.microsoft.com/office/drawing/2014/main" id="{F6FD2C47-F578-2F9E-22DF-DA95B857A3B3}"/>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42ED327A-7496-0E17-F5C8-2E5C3BB96119}"/>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589405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Text Placeholder 2">
            <a:extLst>
              <a:ext uri="{FF2B5EF4-FFF2-40B4-BE49-F238E27FC236}">
                <a16:creationId xmlns:a16="http://schemas.microsoft.com/office/drawing/2014/main" id="{A2E64688-55C6-E357-9586-99D476DEA0E8}"/>
              </a:ext>
            </a:extLst>
          </p:cNvPr>
          <p:cNvSpPr>
            <a:spLocks noGrp="1"/>
          </p:cNvSpPr>
          <p:nvPr>
            <p:ph type="body" idx="1"/>
          </p:nvPr>
        </p:nvSpPr>
        <p:spPr>
          <a:xfrm>
            <a:off x="381000" y="1240594"/>
            <a:ext cx="2743200" cy="576262"/>
          </a:xfrm>
          <a:prstGeom prst="rect">
            <a:avLst/>
          </a:prstGeom>
        </p:spPr>
        <p:txBody>
          <a:bodyPr/>
          <a:lstStyle>
            <a:lvl1pPr marL="0" indent="0">
              <a:buFontTx/>
              <a:buNone/>
              <a:defRPr sz="2000">
                <a:solidFill>
                  <a:srgbClr val="00AEC7"/>
                </a:solidFill>
                <a:latin typeface="+mj-lt"/>
              </a:defRPr>
            </a:lvl1pPr>
          </a:lstStyle>
          <a:p>
            <a:endParaRPr lang="en-US" dirty="0"/>
          </a:p>
        </p:txBody>
      </p:sp>
      <p:sp>
        <p:nvSpPr>
          <p:cNvPr id="22" name="Text Placeholder 6">
            <a:extLst>
              <a:ext uri="{FF2B5EF4-FFF2-40B4-BE49-F238E27FC236}">
                <a16:creationId xmlns:a16="http://schemas.microsoft.com/office/drawing/2014/main" id="{5647BB42-DB2F-5A0E-E38E-6058202FE98E}"/>
              </a:ext>
            </a:extLst>
          </p:cNvPr>
          <p:cNvSpPr>
            <a:spLocks noGrp="1"/>
          </p:cNvSpPr>
          <p:nvPr>
            <p:ph type="body" sz="half" idx="15"/>
          </p:nvPr>
        </p:nvSpPr>
        <p:spPr>
          <a:xfrm>
            <a:off x="400516" y="1926394"/>
            <a:ext cx="2743200" cy="3941006"/>
          </a:xfrm>
          <a:prstGeom prst="rect">
            <a:avLst/>
          </a:prstGeom>
        </p:spPr>
        <p:txBody>
          <a:bodyPr/>
          <a:lstStyle>
            <a:lvl1pPr>
              <a:defRPr sz="1400">
                <a:solidFill>
                  <a:schemeClr val="tx1"/>
                </a:solidFill>
              </a:defRPr>
            </a:lvl1pPr>
          </a:lstStyle>
          <a:p>
            <a:endParaRPr lang="en-US" dirty="0"/>
          </a:p>
        </p:txBody>
      </p:sp>
      <p:sp>
        <p:nvSpPr>
          <p:cNvPr id="23" name="Text Placeholder 2">
            <a:extLst>
              <a:ext uri="{FF2B5EF4-FFF2-40B4-BE49-F238E27FC236}">
                <a16:creationId xmlns:a16="http://schemas.microsoft.com/office/drawing/2014/main" id="{ACFE8832-28AD-B47C-8C26-31B963CA9E5A}"/>
              </a:ext>
            </a:extLst>
          </p:cNvPr>
          <p:cNvSpPr>
            <a:spLocks noGrp="1"/>
          </p:cNvSpPr>
          <p:nvPr>
            <p:ph type="body" idx="16"/>
          </p:nvPr>
        </p:nvSpPr>
        <p:spPr>
          <a:xfrm>
            <a:off x="3200400" y="1240594"/>
            <a:ext cx="2743200" cy="576262"/>
          </a:xfrm>
          <a:prstGeom prst="rect">
            <a:avLst/>
          </a:prstGeom>
        </p:spPr>
        <p:txBody>
          <a:bodyPr/>
          <a:lstStyle>
            <a:lvl1pPr marL="0" indent="0">
              <a:buNone/>
              <a:defRPr sz="2000">
                <a:solidFill>
                  <a:srgbClr val="00AEC7"/>
                </a:solidFill>
                <a:latin typeface="+mj-lt"/>
              </a:defRPr>
            </a:lvl1pPr>
          </a:lstStyle>
          <a:p>
            <a:endParaRPr lang="en-US" dirty="0"/>
          </a:p>
        </p:txBody>
      </p:sp>
      <p:sp>
        <p:nvSpPr>
          <p:cNvPr id="24" name="Text Placeholder 6">
            <a:extLst>
              <a:ext uri="{FF2B5EF4-FFF2-40B4-BE49-F238E27FC236}">
                <a16:creationId xmlns:a16="http://schemas.microsoft.com/office/drawing/2014/main" id="{2945EFAC-694A-3BD3-547B-6671ECA14576}"/>
              </a:ext>
            </a:extLst>
          </p:cNvPr>
          <p:cNvSpPr>
            <a:spLocks noGrp="1"/>
          </p:cNvSpPr>
          <p:nvPr>
            <p:ph type="body" sz="half" idx="17"/>
          </p:nvPr>
        </p:nvSpPr>
        <p:spPr>
          <a:xfrm>
            <a:off x="3219916" y="1926394"/>
            <a:ext cx="2743200" cy="3941006"/>
          </a:xfrm>
          <a:prstGeom prst="rect">
            <a:avLst/>
          </a:prstGeom>
        </p:spPr>
        <p:txBody>
          <a:bodyPr/>
          <a:lstStyle>
            <a:lvl1pPr>
              <a:defRPr sz="1400">
                <a:solidFill>
                  <a:schemeClr val="tx1"/>
                </a:solidFill>
              </a:defRPr>
            </a:lvl1pPr>
          </a:lstStyle>
          <a:p>
            <a:endParaRPr lang="en-US" dirty="0"/>
          </a:p>
        </p:txBody>
      </p:sp>
      <p:sp>
        <p:nvSpPr>
          <p:cNvPr id="25" name="Text Placeholder 2">
            <a:extLst>
              <a:ext uri="{FF2B5EF4-FFF2-40B4-BE49-F238E27FC236}">
                <a16:creationId xmlns:a16="http://schemas.microsoft.com/office/drawing/2014/main" id="{559C7A71-BBBF-254C-4D14-5F4DC1F4ED33}"/>
              </a:ext>
            </a:extLst>
          </p:cNvPr>
          <p:cNvSpPr>
            <a:spLocks noGrp="1"/>
          </p:cNvSpPr>
          <p:nvPr>
            <p:ph type="body" idx="18"/>
          </p:nvPr>
        </p:nvSpPr>
        <p:spPr>
          <a:xfrm>
            <a:off x="6000284" y="1237099"/>
            <a:ext cx="2743200" cy="576262"/>
          </a:xfrm>
          <a:prstGeom prst="rect">
            <a:avLst/>
          </a:prstGeom>
        </p:spPr>
        <p:txBody>
          <a:bodyPr/>
          <a:lstStyle>
            <a:lvl1pPr marL="0" indent="0">
              <a:buFontTx/>
              <a:buNone/>
              <a:defRPr sz="2000">
                <a:solidFill>
                  <a:srgbClr val="00AEC7"/>
                </a:solidFill>
                <a:latin typeface="+mj-lt"/>
              </a:defRPr>
            </a:lvl1pPr>
          </a:lstStyle>
          <a:p>
            <a:endParaRPr lang="en-US" dirty="0"/>
          </a:p>
        </p:txBody>
      </p:sp>
      <p:sp>
        <p:nvSpPr>
          <p:cNvPr id="26" name="Text Placeholder 6">
            <a:extLst>
              <a:ext uri="{FF2B5EF4-FFF2-40B4-BE49-F238E27FC236}">
                <a16:creationId xmlns:a16="http://schemas.microsoft.com/office/drawing/2014/main" id="{B003D11D-EC33-ECB2-82CF-2D9A887EAC5E}"/>
              </a:ext>
            </a:extLst>
          </p:cNvPr>
          <p:cNvSpPr>
            <a:spLocks noGrp="1"/>
          </p:cNvSpPr>
          <p:nvPr>
            <p:ph type="body" sz="half" idx="19"/>
          </p:nvPr>
        </p:nvSpPr>
        <p:spPr>
          <a:xfrm>
            <a:off x="6019800" y="1922899"/>
            <a:ext cx="2743200" cy="3941006"/>
          </a:xfrm>
          <a:prstGeom prst="rect">
            <a:avLst/>
          </a:prstGeom>
        </p:spPr>
        <p:txBody>
          <a:bodyPr/>
          <a:lstStyle>
            <a:lvl1pPr>
              <a:defRPr sz="1400">
                <a:solidFill>
                  <a:schemeClr val="tx1"/>
                </a:solidFill>
              </a:defRPr>
            </a:lvl1pPr>
          </a:lstStyle>
          <a:p>
            <a:endParaRPr lang="en-US" dirty="0"/>
          </a:p>
        </p:txBody>
      </p:sp>
      <p:sp>
        <p:nvSpPr>
          <p:cNvPr id="2" name="Footer Placeholder 4">
            <a:extLst>
              <a:ext uri="{FF2B5EF4-FFF2-40B4-BE49-F238E27FC236}">
                <a16:creationId xmlns:a16="http://schemas.microsoft.com/office/drawing/2014/main" id="{00B85CC8-6F83-6404-ACAA-F1FA4529AE6C}"/>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9AE8A331-9F84-084C-7267-CFE65AA7774A}"/>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963796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lide with Shape">
    <p:spTree>
      <p:nvGrpSpPr>
        <p:cNvPr id="1" name=""/>
        <p:cNvGrpSpPr/>
        <p:nvPr/>
      </p:nvGrpSpPr>
      <p:grpSpPr>
        <a:xfrm>
          <a:off x="0" y="0"/>
          <a:ext cx="0" cy="0"/>
          <a:chOff x="0" y="0"/>
          <a:chExt cx="0" cy="0"/>
        </a:xfrm>
      </p:grpSpPr>
      <p:graphicFrame>
        <p:nvGraphicFramePr>
          <p:cNvPr id="8" name="Diagram 7">
            <a:extLst>
              <a:ext uri="{FF2B5EF4-FFF2-40B4-BE49-F238E27FC236}">
                <a16:creationId xmlns:a16="http://schemas.microsoft.com/office/drawing/2014/main" id="{F9EE3F64-5084-626C-72A7-533838A69759}"/>
              </a:ext>
            </a:extLst>
          </p:cNvPr>
          <p:cNvGraphicFramePr/>
          <p:nvPr userDrawn="1">
            <p:extLst>
              <p:ext uri="{D42A27DB-BD31-4B8C-83A1-F6EECF244321}">
                <p14:modId xmlns:p14="http://schemas.microsoft.com/office/powerpoint/2010/main" val="2536825941"/>
              </p:ext>
            </p:extLst>
          </p:nvPr>
        </p:nvGraphicFramePr>
        <p:xfrm>
          <a:off x="304800" y="762000"/>
          <a:ext cx="85344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itle 1">
            <a:extLst>
              <a:ext uri="{FF2B5EF4-FFF2-40B4-BE49-F238E27FC236}">
                <a16:creationId xmlns:a16="http://schemas.microsoft.com/office/drawing/2014/main" id="{440F2B08-EC92-A561-8BE4-EDCE8DB34555}"/>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10" name="Rectangle 9">
            <a:extLst>
              <a:ext uri="{FF2B5EF4-FFF2-40B4-BE49-F238E27FC236}">
                <a16:creationId xmlns:a16="http://schemas.microsoft.com/office/drawing/2014/main" id="{41FF5FC3-0BB0-C369-E541-DAB7BF2A7B43}"/>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Footer Placeholder 4">
            <a:extLst>
              <a:ext uri="{FF2B5EF4-FFF2-40B4-BE49-F238E27FC236}">
                <a16:creationId xmlns:a16="http://schemas.microsoft.com/office/drawing/2014/main" id="{DA8C3691-EDE4-B07C-F114-E502244790CE}"/>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3" name="Slide Number Placeholder 5">
            <a:extLst>
              <a:ext uri="{FF2B5EF4-FFF2-40B4-BE49-F238E27FC236}">
                <a16:creationId xmlns:a16="http://schemas.microsoft.com/office/drawing/2014/main" id="{C7B83F30-EC1D-F71C-95D7-1B5BC9FD203F}"/>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1143866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70951"/>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066800"/>
            <a:ext cx="8534400" cy="4853233"/>
          </a:xfrm>
          <a:prstGeom prst="rect">
            <a:avLst/>
          </a:prstGeo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8534400" y="6324600"/>
            <a:ext cx="6096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
        <p:nvSpPr>
          <p:cNvPr id="9"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sp>
        <p:nvSpPr>
          <p:cNvPr id="10" name="Slide Number Placeholder 5"/>
          <p:cNvSpPr txBox="1">
            <a:spLocks/>
          </p:cNvSpPr>
          <p:nvPr userDrawn="1"/>
        </p:nvSpPr>
        <p:spPr>
          <a:xfrm>
            <a:off x="8534400" y="6324600"/>
            <a:ext cx="609600" cy="296862"/>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117636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130429"/>
            <a:ext cx="8005618" cy="1470025"/>
          </a:xfrm>
          <a:prstGeom prst="rect">
            <a:avLst/>
          </a:prstGeom>
        </p:spPr>
        <p:txBody>
          <a:bodyPr/>
          <a:lstStyle>
            <a:lvl1pPr>
              <a:defRPr b="1">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1452418" y="3886200"/>
            <a:ext cx="6400800" cy="1752600"/>
          </a:xfrm>
          <a:prstGeom prst="rect">
            <a:avLst/>
          </a:prstGeo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Footer Placeholder 4">
            <a:extLst>
              <a:ext uri="{FF2B5EF4-FFF2-40B4-BE49-F238E27FC236}">
                <a16:creationId xmlns:a16="http://schemas.microsoft.com/office/drawing/2014/main" id="{561D9533-CB1D-41E2-A7CA-83FDF6B751C1}"/>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7" name="Slide Number Placeholder 5">
            <a:extLst>
              <a:ext uri="{FF2B5EF4-FFF2-40B4-BE49-F238E27FC236}">
                <a16:creationId xmlns:a16="http://schemas.microsoft.com/office/drawing/2014/main" id="{441D418E-9C88-65C3-7644-3BFD9E325CB6}"/>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828316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438404"/>
            <a:ext cx="8005618" cy="1470025"/>
          </a:xfrm>
          <a:prstGeom prst="rect">
            <a:avLst/>
          </a:prstGeom>
        </p:spPr>
        <p:txBody>
          <a:bodyPr/>
          <a:lstStyle>
            <a:lvl1pPr>
              <a:defRPr b="1">
                <a:solidFill>
                  <a:schemeClr val="accent1"/>
                </a:solidFill>
              </a:defRPr>
            </a:lvl1pPr>
          </a:lstStyle>
          <a:p>
            <a:r>
              <a:rPr lang="en-US" dirty="0"/>
              <a:t>Click to edit Master title style</a:t>
            </a:r>
          </a:p>
        </p:txBody>
      </p:sp>
      <p:sp>
        <p:nvSpPr>
          <p:cNvPr id="3" name="Footer Placeholder 4">
            <a:extLst>
              <a:ext uri="{FF2B5EF4-FFF2-40B4-BE49-F238E27FC236}">
                <a16:creationId xmlns:a16="http://schemas.microsoft.com/office/drawing/2014/main" id="{1F378818-BDFE-F884-8C6C-4CCC2735F49B}"/>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441FCBFE-0DE4-6F22-6E66-AE772DD05E9D}"/>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5855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Footer Placeholder 4">
            <a:extLst>
              <a:ext uri="{FF2B5EF4-FFF2-40B4-BE49-F238E27FC236}">
                <a16:creationId xmlns:a16="http://schemas.microsoft.com/office/drawing/2014/main" id="{545B7A48-1656-2C3F-0296-FBEF4281ABEA}"/>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F866302B-9158-11F4-3B77-9F86EAAEC23C}"/>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718720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762001"/>
            <a:ext cx="8534400" cy="5280822"/>
          </a:xfrm>
          <a:prstGeom prst="rect">
            <a:avLst/>
          </a:prstGeom>
        </p:spPr>
        <p:txBody>
          <a:bodyPr lIns="274320" tIns="274320" rIns="274320" bIns="274320"/>
          <a:lstStyle>
            <a:lvl1pPr>
              <a:defRPr sz="2000" b="0">
                <a:solidFill>
                  <a:schemeClr val="tx1"/>
                </a:solidFill>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2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4" name="Footer Placeholder 4">
            <a:extLst>
              <a:ext uri="{FF2B5EF4-FFF2-40B4-BE49-F238E27FC236}">
                <a16:creationId xmlns:a16="http://schemas.microsoft.com/office/drawing/2014/main" id="{166858FE-C979-8B8E-03D2-C3C16DE57A60}"/>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9" name="Slide Number Placeholder 5">
            <a:extLst>
              <a:ext uri="{FF2B5EF4-FFF2-40B4-BE49-F238E27FC236}">
                <a16:creationId xmlns:a16="http://schemas.microsoft.com/office/drawing/2014/main" id="{AC82599C-5AEF-12A9-5E15-1FCCC1DE3FA7}"/>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931117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Shape Background with Colum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BF0DE-C10A-1045-5990-B1FA49AF9EB7}"/>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371C69C7-7D39-DEDD-BE1B-B8C046B0CA95}"/>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ADE78E12-A908-1977-15C5-27DAB2FF2F2B}"/>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Text Placeholder 6">
            <a:extLst>
              <a:ext uri="{FF2B5EF4-FFF2-40B4-BE49-F238E27FC236}">
                <a16:creationId xmlns:a16="http://schemas.microsoft.com/office/drawing/2014/main" id="{18275120-314C-AFBD-B170-4B990F0EFBAF}"/>
              </a:ext>
            </a:extLst>
          </p:cNvPr>
          <p:cNvSpPr>
            <a:spLocks noGrp="1"/>
          </p:cNvSpPr>
          <p:nvPr>
            <p:ph type="body" sz="half" idx="17"/>
          </p:nvPr>
        </p:nvSpPr>
        <p:spPr>
          <a:xfrm>
            <a:off x="304800" y="762000"/>
            <a:ext cx="8534400" cy="2080570"/>
          </a:xfrm>
          <a:prstGeom prst="rect">
            <a:avLst/>
          </a:prstGeom>
          <a:noFill/>
          <a:ln w="15875" cap="rnd" cmpd="sng">
            <a:noFill/>
            <a:miter lim="800000"/>
          </a:ln>
          <a:effectLst/>
        </p:spPr>
        <p:txBody>
          <a:bodyPr wrap="square" lIns="274320" tIns="274320" rIns="274320" bIns="274320" numCol="1" spcCol="0">
            <a:spAutoFit/>
          </a:bodyPr>
          <a:lstStyle>
            <a:lvl1pPr marL="0" indent="0">
              <a:buNone/>
              <a:defRPr sz="2000">
                <a:solidFill>
                  <a:schemeClr val="tx1"/>
                </a:solidFill>
              </a:defRPr>
            </a:lvl1pPr>
            <a:lvl2pPr>
              <a:defRPr sz="1800">
                <a:solidFill>
                  <a:schemeClr val="tx1"/>
                </a:solidFill>
              </a:defRPr>
            </a:lvl2pPr>
            <a:lvl3pPr>
              <a:defRPr sz="1600">
                <a:solidFill>
                  <a:schemeClr val="tx1"/>
                </a:solidFill>
              </a:defRPr>
            </a:lvl3pPr>
          </a:lstStyle>
          <a:p>
            <a:pPr lvl="0"/>
            <a:r>
              <a:rPr lang="en-US" dirty="0"/>
              <a:t>Click to edit Master text styles</a:t>
            </a:r>
          </a:p>
          <a:p>
            <a:pPr lvl="1"/>
            <a:r>
              <a:rPr lang="en-US" dirty="0"/>
              <a:t>Second level</a:t>
            </a:r>
          </a:p>
          <a:p>
            <a:pPr lvl="2"/>
            <a:r>
              <a:rPr lang="en-US" dirty="0"/>
              <a:t>Third level</a:t>
            </a:r>
          </a:p>
          <a:p>
            <a:pPr lvl="2"/>
            <a:endParaRPr lang="en-US" dirty="0"/>
          </a:p>
          <a:p>
            <a:pPr lvl="2"/>
            <a:endParaRPr lang="en-US" dirty="0"/>
          </a:p>
        </p:txBody>
      </p:sp>
      <p:sp>
        <p:nvSpPr>
          <p:cNvPr id="7" name="Text Placeholder 6">
            <a:extLst>
              <a:ext uri="{FF2B5EF4-FFF2-40B4-BE49-F238E27FC236}">
                <a16:creationId xmlns:a16="http://schemas.microsoft.com/office/drawing/2014/main" id="{256E5B54-4089-96A7-2D9D-9DE3B556DE6C}"/>
              </a:ext>
            </a:extLst>
          </p:cNvPr>
          <p:cNvSpPr>
            <a:spLocks noGrp="1"/>
          </p:cNvSpPr>
          <p:nvPr>
            <p:ph type="body" sz="half" idx="18"/>
          </p:nvPr>
        </p:nvSpPr>
        <p:spPr>
          <a:xfrm>
            <a:off x="304800" y="4283179"/>
            <a:ext cx="8534400" cy="1723549"/>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274320" tIns="274320" rIns="274320" bIns="274320" numCol="1" spcCol="0">
            <a:spAutoFit/>
          </a:bodyPr>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stStyle>
          <a:p>
            <a:pPr lvl="0"/>
            <a:r>
              <a:rPr lang="en-US" dirty="0"/>
              <a:t>Click to edit Master text styles</a:t>
            </a:r>
          </a:p>
          <a:p>
            <a:pPr lvl="1"/>
            <a:r>
              <a:rPr lang="en-US" dirty="0"/>
              <a:t>Second level</a:t>
            </a:r>
          </a:p>
          <a:p>
            <a:pPr lvl="2"/>
            <a:r>
              <a:rPr lang="en-US" dirty="0"/>
              <a:t>Third level</a:t>
            </a:r>
          </a:p>
          <a:p>
            <a:pPr lvl="2"/>
            <a:endParaRPr lang="en-US" dirty="0"/>
          </a:p>
          <a:p>
            <a:pPr lvl="2"/>
            <a:endParaRPr lang="en-US" dirty="0"/>
          </a:p>
        </p:txBody>
      </p:sp>
      <p:sp>
        <p:nvSpPr>
          <p:cNvPr id="8" name="Footer Placeholder 4">
            <a:extLst>
              <a:ext uri="{FF2B5EF4-FFF2-40B4-BE49-F238E27FC236}">
                <a16:creationId xmlns:a16="http://schemas.microsoft.com/office/drawing/2014/main" id="{56C41BB5-1EEC-FCDB-01DA-7245FD308E5F}"/>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9" name="Slide Number Placeholder 5">
            <a:extLst>
              <a:ext uri="{FF2B5EF4-FFF2-40B4-BE49-F238E27FC236}">
                <a16:creationId xmlns:a16="http://schemas.microsoft.com/office/drawing/2014/main" id="{EDE784D3-CB7A-BC89-24C2-BFB1A76006CC}"/>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956657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ate with Captions (Aqua)">
    <p:spTree>
      <p:nvGrpSpPr>
        <p:cNvPr id="1" name=""/>
        <p:cNvGrpSpPr/>
        <p:nvPr/>
      </p:nvGrpSpPr>
      <p:grpSpPr>
        <a:xfrm>
          <a:off x="0" y="0"/>
          <a:ext cx="0" cy="0"/>
          <a:chOff x="0" y="0"/>
          <a:chExt cx="0" cy="0"/>
        </a:xfrm>
      </p:grpSpPr>
      <p:sp>
        <p:nvSpPr>
          <p:cNvPr id="4" name="Content Placeholder 2"/>
          <p:cNvSpPr>
            <a:spLocks noGrp="1"/>
          </p:cNvSpPr>
          <p:nvPr>
            <p:ph idx="1"/>
          </p:nvPr>
        </p:nvSpPr>
        <p:spPr>
          <a:xfrm>
            <a:off x="304800" y="762000"/>
            <a:ext cx="5181600" cy="5486400"/>
          </a:xfrm>
          <a:prstGeom prst="rect">
            <a:avLst/>
          </a:prstGeom>
        </p:spPr>
        <p:txBody>
          <a:bodyPr lIns="274320" tIns="274320" rIns="274320" bIns="274320"/>
          <a:lstStyle>
            <a:lvl1pPr marL="0" indent="0">
              <a:buNone/>
              <a:defRPr sz="2000" b="0">
                <a:solidFill>
                  <a:schemeClr val="tx1"/>
                </a:solidFill>
              </a:defRPr>
            </a:lvl1pPr>
            <a:lvl2pPr>
              <a:defRPr sz="18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2" name="Title 1">
            <a:extLst>
              <a:ext uri="{FF2B5EF4-FFF2-40B4-BE49-F238E27FC236}">
                <a16:creationId xmlns:a16="http://schemas.microsoft.com/office/drawing/2014/main" id="{A87CE442-37B7-476C-9FE8-E96267B02A66}"/>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A0D15576-9FF6-A891-FEC4-42E2548A9FC7}"/>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8556E2A8-9379-D337-6383-63A755F631AD}"/>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Footer Placeholder 4">
            <a:extLst>
              <a:ext uri="{FF2B5EF4-FFF2-40B4-BE49-F238E27FC236}">
                <a16:creationId xmlns:a16="http://schemas.microsoft.com/office/drawing/2014/main" id="{55758650-6057-27BA-3042-74E6ED3D258E}"/>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14" name="Slide Number Placeholder 5">
            <a:extLst>
              <a:ext uri="{FF2B5EF4-FFF2-40B4-BE49-F238E27FC236}">
                <a16:creationId xmlns:a16="http://schemas.microsoft.com/office/drawing/2014/main" id="{5F3A14D9-11BE-48EC-BFD4-7B66ECAF9992}"/>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
        <p:nvSpPr>
          <p:cNvPr id="7" name="TextBox 6">
            <a:extLst>
              <a:ext uri="{FF2B5EF4-FFF2-40B4-BE49-F238E27FC236}">
                <a16:creationId xmlns:a16="http://schemas.microsoft.com/office/drawing/2014/main" id="{4E2DD23C-49EE-C657-D737-13CB53F52F7D}"/>
              </a:ext>
            </a:extLst>
          </p:cNvPr>
          <p:cNvSpPr txBox="1"/>
          <p:nvPr userDrawn="1"/>
        </p:nvSpPr>
        <p:spPr>
          <a:xfrm>
            <a:off x="5638800" y="914400"/>
            <a:ext cx="3124200" cy="1292662"/>
          </a:xfrm>
          <a:prstGeom prst="rect">
            <a:avLst/>
          </a:prstGeom>
          <a:solidFill>
            <a:schemeClr val="accent1">
              <a:lumMod val="20000"/>
              <a:lumOff val="80000"/>
            </a:schemeClr>
          </a:solidFill>
          <a:ln w="15875">
            <a:solidFill>
              <a:srgbClr val="00AEC7"/>
            </a:solidFill>
          </a:ln>
          <a:effectLst>
            <a:outerShdw blurRad="50800" dist="38100" dir="2700000" algn="tl" rotWithShape="0">
              <a:prstClr val="black">
                <a:alpha val="40000"/>
              </a:prstClr>
            </a:outerShdw>
          </a:effectLst>
        </p:spPr>
        <p:txBody>
          <a:bodyPr wrap="square" lIns="182880" tIns="182880" rIns="182880" bIns="182880" rtlCol="0">
            <a:spAutoFit/>
          </a:bodyPr>
          <a:lstStyle/>
          <a:p>
            <a:pPr lvl="0"/>
            <a:r>
              <a:rPr lang="en-US" sz="1600" dirty="0">
                <a:solidFill>
                  <a:schemeClr val="tx1"/>
                </a:solidFill>
              </a:rPr>
              <a:t>Click to edit Master text styles</a:t>
            </a:r>
          </a:p>
          <a:p>
            <a:pPr marL="742950" lvl="1" indent="-285750">
              <a:buFont typeface="Arial" panose="020B0604020202020204" pitchFamily="34" charset="0"/>
              <a:buChar char="•"/>
            </a:pPr>
            <a:r>
              <a:rPr lang="en-US" sz="1400" dirty="0">
                <a:solidFill>
                  <a:schemeClr val="tx1"/>
                </a:solidFill>
              </a:rPr>
              <a:t>Second level</a:t>
            </a:r>
          </a:p>
          <a:p>
            <a:pPr marL="1085850" lvl="2" indent="-171450">
              <a:buFont typeface="Arial" panose="020B0604020202020204" pitchFamily="34" charset="0"/>
              <a:buChar char="•"/>
            </a:pPr>
            <a:r>
              <a:rPr lang="en-US" sz="1200" dirty="0">
                <a:solidFill>
                  <a:schemeClr val="tx1"/>
                </a:solidFill>
              </a:rPr>
              <a:t>Third level</a:t>
            </a:r>
          </a:p>
          <a:p>
            <a:endParaRPr lang="en-US" dirty="0">
              <a:solidFill>
                <a:schemeClr val="tx1"/>
              </a:solidFill>
            </a:endParaRPr>
          </a:p>
        </p:txBody>
      </p:sp>
    </p:spTree>
    <p:extLst>
      <p:ext uri="{BB962C8B-B14F-4D97-AF65-F5344CB8AC3E}">
        <p14:creationId xmlns:p14="http://schemas.microsoft.com/office/powerpoint/2010/main" val="2643291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Gray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5486400" y="0"/>
            <a:ext cx="3657600" cy="6318504"/>
          </a:xfrm>
          <a:prstGeom prst="rect">
            <a:avLst/>
          </a:prstGeom>
          <a:solidFill>
            <a:srgbClr val="E6EBF0"/>
          </a:solidFill>
        </p:spPr>
        <p:txBody>
          <a:bodyPr lIns="274320" tIns="1051560" rIns="274320" bIns="731520"/>
          <a:lstStyle>
            <a:lvl1pPr marL="0" indent="0">
              <a:buNone/>
              <a:defRPr sz="2000" b="0">
                <a:solidFill>
                  <a:schemeClr val="tx1"/>
                </a:solidFill>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2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2"/>
          <p:cNvSpPr>
            <a:spLocks noGrp="1"/>
          </p:cNvSpPr>
          <p:nvPr>
            <p:ph idx="1"/>
          </p:nvPr>
        </p:nvSpPr>
        <p:spPr>
          <a:xfrm>
            <a:off x="304800" y="762000"/>
            <a:ext cx="5181600" cy="5257800"/>
          </a:xfrm>
          <a:prstGeom prst="rect">
            <a:avLst/>
          </a:prstGeom>
        </p:spPr>
        <p:txBody>
          <a:bodyPr lIns="274320" tIns="274320" rIns="274320" bIns="274320"/>
          <a:lstStyle>
            <a:lvl1pPr marL="0" indent="0">
              <a:buNone/>
              <a:defRPr sz="2000" b="0">
                <a:solidFill>
                  <a:schemeClr val="tx1"/>
                </a:solidFill>
                <a:latin typeface="+mj-lt"/>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2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itle 1">
            <a:extLst>
              <a:ext uri="{FF2B5EF4-FFF2-40B4-BE49-F238E27FC236}">
                <a16:creationId xmlns:a16="http://schemas.microsoft.com/office/drawing/2014/main" id="{4CC83710-C64D-1BD2-447D-28FF58823C70}"/>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08FF9252-B1FC-9936-53BB-BEE6DD5CEFBE}"/>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060D07C2-2A38-B953-E52E-4EBD6A8D19A2}"/>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Footer Placeholder 4">
            <a:extLst>
              <a:ext uri="{FF2B5EF4-FFF2-40B4-BE49-F238E27FC236}">
                <a16:creationId xmlns:a16="http://schemas.microsoft.com/office/drawing/2014/main" id="{4FB953F4-81A3-8A2B-DF43-0A159C2AABCC}"/>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10" name="Slide Number Placeholder 5">
            <a:extLst>
              <a:ext uri="{FF2B5EF4-FFF2-40B4-BE49-F238E27FC236}">
                <a16:creationId xmlns:a16="http://schemas.microsoft.com/office/drawing/2014/main" id="{FF00FF52-E6F1-3C2A-4808-5A12AA3953E9}"/>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183322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arison (Blue Title)">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E560A137-FB98-0536-3809-C26CC3FAD502}"/>
              </a:ext>
            </a:extLst>
          </p:cNvPr>
          <p:cNvSpPr>
            <a:spLocks noGrp="1"/>
          </p:cNvSpPr>
          <p:nvPr>
            <p:ph idx="1"/>
          </p:nvPr>
        </p:nvSpPr>
        <p:spPr>
          <a:xfrm>
            <a:off x="304800" y="762000"/>
            <a:ext cx="4572000" cy="5410200"/>
          </a:xfrm>
          <a:prstGeom prst="rect">
            <a:avLst/>
          </a:prstGeom>
        </p:spPr>
        <p:txBody>
          <a:bodyPr lIns="274320" tIns="274320" rIns="274320" bIns="274320"/>
          <a:lstStyle>
            <a:lvl1pPr marL="0" indent="0">
              <a:buNone/>
              <a:defRPr sz="2000" b="0">
                <a:solidFill>
                  <a:schemeClr val="tx1"/>
                </a:solidFill>
                <a:latin typeface="+mj-lt"/>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2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a:extLst>
              <a:ext uri="{FF2B5EF4-FFF2-40B4-BE49-F238E27FC236}">
                <a16:creationId xmlns:a16="http://schemas.microsoft.com/office/drawing/2014/main" id="{15AB1D34-51BB-4778-251A-21036E98CE5C}"/>
              </a:ext>
            </a:extLst>
          </p:cNvPr>
          <p:cNvSpPr>
            <a:spLocks noGrp="1"/>
          </p:cNvSpPr>
          <p:nvPr>
            <p:ph idx="10"/>
          </p:nvPr>
        </p:nvSpPr>
        <p:spPr>
          <a:xfrm>
            <a:off x="5486400" y="0"/>
            <a:ext cx="3657600" cy="6318504"/>
          </a:xfrm>
          <a:prstGeom prst="rect">
            <a:avLst/>
          </a:prstGeom>
          <a:solidFill>
            <a:srgbClr val="E6EBF0"/>
          </a:solidFill>
        </p:spPr>
        <p:txBody>
          <a:bodyPr lIns="274320" tIns="1005840" rIns="274320" bIns="731520"/>
          <a:lstStyle>
            <a:lvl1pPr marL="0" indent="0">
              <a:buNone/>
              <a:defRPr sz="2000" b="0">
                <a:solidFill>
                  <a:schemeClr val="accent1"/>
                </a:solidFill>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2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itle 1">
            <a:extLst>
              <a:ext uri="{FF2B5EF4-FFF2-40B4-BE49-F238E27FC236}">
                <a16:creationId xmlns:a16="http://schemas.microsoft.com/office/drawing/2014/main" id="{796BAD60-5C45-1A72-0429-2EA7A0968D40}"/>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7A60EBBE-A2F2-20F7-8FB9-432D577E3F22}"/>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130BE998-F70B-DF4E-4F08-F7692DA494DE}"/>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 name="Footer Placeholder 4">
            <a:extLst>
              <a:ext uri="{FF2B5EF4-FFF2-40B4-BE49-F238E27FC236}">
                <a16:creationId xmlns:a16="http://schemas.microsoft.com/office/drawing/2014/main" id="{08A006D7-B111-59A0-C107-A76290263417}"/>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025D1E40-D3DE-D4F4-AD78-7AD3CD8F1D68}"/>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5283138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slideLayout" Target="../slideLayouts/slideLayout14.xml"/><Relationship Id="rId18" Type="http://schemas.openxmlformats.org/officeDocument/2006/relationships/image" Target="../media/image2.png"/><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17" Type="http://schemas.openxmlformats.org/officeDocument/2006/relationships/theme" Target="../theme/theme2.xml"/><Relationship Id="rId2" Type="http://schemas.openxmlformats.org/officeDocument/2006/relationships/slideLayout" Target="../slideLayouts/slideLayout3.xml"/><Relationship Id="rId16" Type="http://schemas.openxmlformats.org/officeDocument/2006/relationships/slideLayout" Target="../slideLayouts/slideLayout17.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5" Type="http://schemas.openxmlformats.org/officeDocument/2006/relationships/slideLayout" Target="../slideLayouts/slideLayout1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3657600" y="0"/>
            <a:ext cx="5486400" cy="6858000"/>
          </a:xfrm>
          <a:prstGeom prst="rect">
            <a:avLst/>
          </a:prstGeom>
          <a:solidFill>
            <a:srgbClr val="E6EBF0"/>
          </a:solidFill>
          <a:ln>
            <a:noFill/>
          </a:ln>
          <a:effectLst>
            <a:outerShdw blurRad="50800" dist="50800" dir="114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19014" y="2876281"/>
            <a:ext cx="2857586" cy="1105445"/>
          </a:xfrm>
          <a:prstGeom prst="rect">
            <a:avLst/>
          </a:prstGeom>
        </p:spPr>
      </p:pic>
    </p:spTree>
    <p:extLst>
      <p:ext uri="{BB962C8B-B14F-4D97-AF65-F5344CB8AC3E}">
        <p14:creationId xmlns:p14="http://schemas.microsoft.com/office/powerpoint/2010/main" val="1807696968"/>
      </p:ext>
    </p:extLst>
  </p:cSld>
  <p:clrMap bg1="lt1" tx1="dk1" bg2="lt2" tx2="dk2" accent1="accent1" accent2="accent2" accent3="accent3" accent4="accent4" accent5="accent5" accent6="accent6" hlink="hlink" folHlink="folHlink"/>
  <p:sldLayoutIdLst>
    <p:sldLayoutId id="2147483754"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164D7AF-E2F5-1599-41AA-3C3E7364C4D0}"/>
              </a:ext>
            </a:extLst>
          </p:cNvPr>
          <p:cNvSpPr/>
          <p:nvPr userDrawn="1"/>
        </p:nvSpPr>
        <p:spPr>
          <a:xfrm>
            <a:off x="8534402" y="6324604"/>
            <a:ext cx="533399" cy="53339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bg2"/>
              </a:solidFill>
            </a:endParaRPr>
          </a:p>
        </p:txBody>
      </p:sp>
      <p:sp>
        <p:nvSpPr>
          <p:cNvPr id="2" name="Rectangle 1">
            <a:extLst>
              <a:ext uri="{FF2B5EF4-FFF2-40B4-BE49-F238E27FC236}">
                <a16:creationId xmlns:a16="http://schemas.microsoft.com/office/drawing/2014/main" id="{BC265F66-6D17-D963-C0E8-D5570992A0F6}"/>
              </a:ext>
            </a:extLst>
          </p:cNvPr>
          <p:cNvSpPr/>
          <p:nvPr userDrawn="1"/>
        </p:nvSpPr>
        <p:spPr>
          <a:xfrm>
            <a:off x="9019630" y="6324600"/>
            <a:ext cx="124369" cy="533396"/>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5" name="Footer Placeholder 4"/>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cxnSp>
        <p:nvCxnSpPr>
          <p:cNvPr id="7" name="Straight Connector 6"/>
          <p:cNvCxnSpPr/>
          <p:nvPr userDrawn="1"/>
        </p:nvCxnSpPr>
        <p:spPr>
          <a:xfrm>
            <a:off x="76200" y="63246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324604"/>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838200" y="6096000"/>
            <a:ext cx="1181868" cy="457200"/>
          </a:xfrm>
          <a:prstGeom prst="rect">
            <a:avLst/>
          </a:prstGeom>
        </p:spPr>
      </p:pic>
      <p:sp>
        <p:nvSpPr>
          <p:cNvPr id="6" name="Slide Number Placeholder 5">
            <a:extLst>
              <a:ext uri="{FF2B5EF4-FFF2-40B4-BE49-F238E27FC236}">
                <a16:creationId xmlns:a16="http://schemas.microsoft.com/office/drawing/2014/main" id="{CF415D4E-E4EE-28DF-8C01-159908B931D3}"/>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
        <p:nvSpPr>
          <p:cNvPr id="3" name="TextBox 2">
            <a:extLst>
              <a:ext uri="{FF2B5EF4-FFF2-40B4-BE49-F238E27FC236}">
                <a16:creationId xmlns:a16="http://schemas.microsoft.com/office/drawing/2014/main" id="{1D58BBB7-4F61-67AB-A4FB-BF4DCCE49743}"/>
              </a:ext>
            </a:extLst>
          </p:cNvPr>
          <p:cNvSpPr txBox="1"/>
          <p:nvPr userDrawn="1"/>
        </p:nvSpPr>
        <p:spPr>
          <a:xfrm>
            <a:off x="54675" y="6324600"/>
            <a:ext cx="2840925" cy="400110"/>
          </a:xfrm>
          <a:prstGeom prst="rect">
            <a:avLst/>
          </a:prstGeom>
          <a:noFill/>
        </p:spPr>
        <p:txBody>
          <a:bodyPr wrap="square" rtlCol="0">
            <a:spAutoFit/>
          </a:bodyPr>
          <a:lstStyle/>
          <a:p>
            <a:pPr algn="l"/>
            <a:endParaRPr lang="en-US" sz="1000" b="0" baseline="0" dirty="0">
              <a:solidFill>
                <a:schemeClr val="tx1"/>
              </a:solidFill>
            </a:endParaRPr>
          </a:p>
          <a:p>
            <a:pPr algn="l"/>
            <a:r>
              <a:rPr lang="en-US" sz="1000" b="0" baseline="0" dirty="0">
                <a:solidFill>
                  <a:schemeClr val="tx1"/>
                </a:solidFill>
              </a:rPr>
              <a:t>Public</a:t>
            </a:r>
            <a:endParaRPr lang="en-US" sz="1000" b="0" dirty="0">
              <a:solidFill>
                <a:schemeClr val="tx1"/>
              </a:solidFill>
            </a:endParaRPr>
          </a:p>
        </p:txBody>
      </p:sp>
    </p:spTree>
    <p:extLst>
      <p:ext uri="{BB962C8B-B14F-4D97-AF65-F5344CB8AC3E}">
        <p14:creationId xmlns:p14="http://schemas.microsoft.com/office/powerpoint/2010/main" val="2409641601"/>
      </p:ext>
    </p:extLst>
  </p:cSld>
  <p:clrMap bg1="lt1" tx1="dk1" bg2="lt2" tx2="dk2" accent1="accent1" accent2="accent2" accent3="accent3" accent4="accent4" accent5="accent5" accent6="accent6" hlink="hlink" folHlink="folHlink"/>
  <p:sldLayoutIdLst>
    <p:sldLayoutId id="2147483664" r:id="rId1"/>
    <p:sldLayoutId id="2147483736" r:id="rId2"/>
    <p:sldLayoutId id="2147483665" r:id="rId3"/>
    <p:sldLayoutId id="2147483738" r:id="rId4"/>
    <p:sldLayoutId id="2147483739" r:id="rId5"/>
    <p:sldLayoutId id="2147483719" r:id="rId6"/>
    <p:sldLayoutId id="2147483713" r:id="rId7"/>
    <p:sldLayoutId id="2147483714" r:id="rId8"/>
    <p:sldLayoutId id="2147483716" r:id="rId9"/>
    <p:sldLayoutId id="2147483740" r:id="rId10"/>
    <p:sldLayoutId id="2147483717" r:id="rId11"/>
    <p:sldLayoutId id="2147483720" r:id="rId12"/>
    <p:sldLayoutId id="2147483666" r:id="rId13"/>
    <p:sldLayoutId id="2147483737" r:id="rId14"/>
    <p:sldLayoutId id="2147483721" r:id="rId15"/>
    <p:sldLayoutId id="2147483755" r:id="rId16"/>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B380C9-83F4-13B7-773B-9880F0F13E5F}"/>
              </a:ext>
            </a:extLst>
          </p:cNvPr>
          <p:cNvSpPr txBox="1"/>
          <p:nvPr/>
        </p:nvSpPr>
        <p:spPr>
          <a:xfrm>
            <a:off x="3810000" y="1674673"/>
            <a:ext cx="4953000" cy="4062651"/>
          </a:xfrm>
          <a:prstGeom prst="rect">
            <a:avLst/>
          </a:prstGeom>
          <a:noFill/>
        </p:spPr>
        <p:txBody>
          <a:bodyPr wrap="square" rtlCol="0">
            <a:spAutoFit/>
          </a:bodyPr>
          <a:lstStyle/>
          <a:p>
            <a:r>
              <a:rPr lang="en-US" sz="2400" b="1" dirty="0"/>
              <a:t>ERCOT Response to Market Questions on Issue #18 </a:t>
            </a:r>
          </a:p>
          <a:p>
            <a:r>
              <a:rPr lang="en-US" sz="2400" b="1" dirty="0"/>
              <a:t>AS Demand Curves in context of current policy</a:t>
            </a:r>
          </a:p>
          <a:p>
            <a:endParaRPr lang="en-US" dirty="0">
              <a:solidFill>
                <a:schemeClr val="tx2"/>
              </a:solidFill>
            </a:endParaRPr>
          </a:p>
          <a:p>
            <a:r>
              <a:rPr lang="en-US" i="1" dirty="0"/>
              <a:t>ERCOT Staff</a:t>
            </a:r>
            <a:endParaRPr lang="en-US" dirty="0"/>
          </a:p>
          <a:p>
            <a:endParaRPr lang="en-US" dirty="0"/>
          </a:p>
          <a:p>
            <a:endParaRPr lang="en-US" dirty="0">
              <a:solidFill>
                <a:schemeClr val="tx2"/>
              </a:solidFill>
            </a:endParaRPr>
          </a:p>
          <a:p>
            <a:r>
              <a:rPr lang="en-US" dirty="0">
                <a:solidFill>
                  <a:schemeClr val="tx2"/>
                </a:solidFill>
              </a:rPr>
              <a:t>RTCBTF</a:t>
            </a:r>
          </a:p>
          <a:p>
            <a:endParaRPr lang="en-US" dirty="0">
              <a:solidFill>
                <a:schemeClr val="tx2"/>
              </a:solidFill>
            </a:endParaRPr>
          </a:p>
          <a:p>
            <a:endParaRPr lang="en-US" dirty="0">
              <a:solidFill>
                <a:schemeClr val="tx2"/>
              </a:solidFill>
            </a:endParaRPr>
          </a:p>
          <a:p>
            <a:r>
              <a:rPr lang="en-US" dirty="0">
                <a:solidFill>
                  <a:schemeClr val="tx2"/>
                </a:solidFill>
              </a:rPr>
              <a:t>June 14, 2024</a:t>
            </a:r>
          </a:p>
          <a:p>
            <a:endParaRPr lang="en-US" dirty="0">
              <a:solidFill>
                <a:schemeClr val="tx2"/>
              </a:solidFill>
            </a:endParaRPr>
          </a:p>
        </p:txBody>
      </p:sp>
    </p:spTree>
    <p:extLst>
      <p:ext uri="{BB962C8B-B14F-4D97-AF65-F5344CB8AC3E}">
        <p14:creationId xmlns:p14="http://schemas.microsoft.com/office/powerpoint/2010/main" val="18506767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D6869-86A1-B83B-8299-C2EB10231D1A}"/>
              </a:ext>
            </a:extLst>
          </p:cNvPr>
          <p:cNvSpPr>
            <a:spLocks noGrp="1"/>
          </p:cNvSpPr>
          <p:nvPr>
            <p:ph type="title"/>
          </p:nvPr>
        </p:nvSpPr>
        <p:spPr/>
        <p:txBody>
          <a:bodyPr/>
          <a:lstStyle/>
          <a:p>
            <a:r>
              <a:rPr lang="en-US" dirty="0"/>
              <a:t>ERCOT responses to Issues 18 </a:t>
            </a:r>
          </a:p>
        </p:txBody>
      </p:sp>
      <p:sp>
        <p:nvSpPr>
          <p:cNvPr id="3" name="Content Placeholder 2">
            <a:extLst>
              <a:ext uri="{FF2B5EF4-FFF2-40B4-BE49-F238E27FC236}">
                <a16:creationId xmlns:a16="http://schemas.microsoft.com/office/drawing/2014/main" id="{9AF20F1E-D4E3-7A70-2873-597B398F2A67}"/>
              </a:ext>
            </a:extLst>
          </p:cNvPr>
          <p:cNvSpPr>
            <a:spLocks noGrp="1"/>
          </p:cNvSpPr>
          <p:nvPr>
            <p:ph idx="1"/>
          </p:nvPr>
        </p:nvSpPr>
        <p:spPr/>
        <p:txBody>
          <a:bodyPr/>
          <a:lstStyle/>
          <a:p>
            <a:pPr>
              <a:buFontTx/>
              <a:buChar char="-"/>
            </a:pPr>
            <a:r>
              <a:rPr lang="en-US" sz="2000" dirty="0"/>
              <a:t>At prior RTCBTF meetings there have been questions and/or concerns about how the current policy and shape of AS Demand Curves may or may not affect ERCOT Operations in a negative manner.</a:t>
            </a:r>
          </a:p>
          <a:p>
            <a:pPr>
              <a:buFontTx/>
              <a:buChar char="-"/>
            </a:pPr>
            <a:endParaRPr lang="en-US" sz="2000" dirty="0"/>
          </a:p>
          <a:p>
            <a:pPr>
              <a:buFontTx/>
              <a:buChar char="-"/>
            </a:pPr>
            <a:r>
              <a:rPr lang="en-US" sz="2000" dirty="0"/>
              <a:t>ERCOT offers initial feedback on three themes of concerns:</a:t>
            </a:r>
          </a:p>
          <a:p>
            <a:pPr lvl="1">
              <a:buFontTx/>
              <a:buChar char="-"/>
            </a:pPr>
            <a:r>
              <a:rPr lang="en-US" sz="1800" i="1" dirty="0"/>
              <a:t>Certain product-priority in scarcity</a:t>
            </a:r>
          </a:p>
          <a:p>
            <a:pPr lvl="1">
              <a:buFontTx/>
              <a:buChar char="-"/>
            </a:pPr>
            <a:r>
              <a:rPr lang="en-US" sz="1800" i="1" dirty="0"/>
              <a:t>Risk that curtailed IRR will consume Ancillary Services stack</a:t>
            </a:r>
          </a:p>
          <a:p>
            <a:pPr lvl="1">
              <a:buFontTx/>
              <a:buChar char="-"/>
            </a:pPr>
            <a:r>
              <a:rPr lang="en-US" sz="1800" i="1" dirty="0"/>
              <a:t>Is the ORDC curve is aligned with operational needs?</a:t>
            </a:r>
          </a:p>
          <a:p>
            <a:pPr marL="0" indent="0">
              <a:buNone/>
            </a:pPr>
            <a:r>
              <a:rPr lang="en-US" sz="2200" i="1" dirty="0"/>
              <a:t> </a:t>
            </a:r>
          </a:p>
        </p:txBody>
      </p:sp>
      <p:sp>
        <p:nvSpPr>
          <p:cNvPr id="4" name="Slide Number Placeholder 3">
            <a:extLst>
              <a:ext uri="{FF2B5EF4-FFF2-40B4-BE49-F238E27FC236}">
                <a16:creationId xmlns:a16="http://schemas.microsoft.com/office/drawing/2014/main" id="{508D7AED-487B-8A2B-4965-52C07187891A}"/>
              </a:ext>
            </a:extLst>
          </p:cNvPr>
          <p:cNvSpPr>
            <a:spLocks noGrp="1"/>
          </p:cNvSpPr>
          <p:nvPr>
            <p:ph type="sldNum" sz="quarter" idx="4"/>
          </p:nvPr>
        </p:nvSpPr>
        <p:spPr/>
        <p:txBody>
          <a:bodyPr/>
          <a:lstStyle/>
          <a:p>
            <a:fld id="{1D93BD3E-1E9A-4970-A6F7-E7AC52762E0C}" type="slidenum">
              <a:rPr lang="en-US" smtClean="0"/>
              <a:pPr/>
              <a:t>2</a:t>
            </a:fld>
            <a:endParaRPr lang="en-US" dirty="0"/>
          </a:p>
        </p:txBody>
      </p:sp>
    </p:spTree>
    <p:extLst>
      <p:ext uri="{BB962C8B-B14F-4D97-AF65-F5344CB8AC3E}">
        <p14:creationId xmlns:p14="http://schemas.microsoft.com/office/powerpoint/2010/main" val="3996593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D6869-86A1-B83B-8299-C2EB10231D1A}"/>
              </a:ext>
            </a:extLst>
          </p:cNvPr>
          <p:cNvSpPr>
            <a:spLocks noGrp="1"/>
          </p:cNvSpPr>
          <p:nvPr>
            <p:ph type="title"/>
          </p:nvPr>
        </p:nvSpPr>
        <p:spPr/>
        <p:txBody>
          <a:bodyPr/>
          <a:lstStyle/>
          <a:p>
            <a:r>
              <a:rPr lang="en-US" dirty="0"/>
              <a:t>ERCOT responses to Issues 18 </a:t>
            </a:r>
          </a:p>
        </p:txBody>
      </p:sp>
      <p:sp>
        <p:nvSpPr>
          <p:cNvPr id="3" name="Content Placeholder 2">
            <a:extLst>
              <a:ext uri="{FF2B5EF4-FFF2-40B4-BE49-F238E27FC236}">
                <a16:creationId xmlns:a16="http://schemas.microsoft.com/office/drawing/2014/main" id="{9AF20F1E-D4E3-7A70-2873-597B398F2A67}"/>
              </a:ext>
            </a:extLst>
          </p:cNvPr>
          <p:cNvSpPr>
            <a:spLocks noGrp="1"/>
          </p:cNvSpPr>
          <p:nvPr>
            <p:ph idx="1"/>
          </p:nvPr>
        </p:nvSpPr>
        <p:spPr/>
        <p:txBody>
          <a:bodyPr/>
          <a:lstStyle/>
          <a:p>
            <a:pPr>
              <a:buFontTx/>
              <a:buChar char="-"/>
            </a:pPr>
            <a:r>
              <a:rPr lang="en-US" sz="2000" u="sng" dirty="0"/>
              <a:t>Certain product-priority in scarcity</a:t>
            </a:r>
          </a:p>
          <a:p>
            <a:pPr lvl="1">
              <a:buFontTx/>
              <a:buChar char="-"/>
            </a:pPr>
            <a:r>
              <a:rPr lang="en-US" sz="1800" dirty="0"/>
              <a:t>It sounds like that the question here is “Is ERCOT okay with any ECRS being awarded when in the system is in EEA or getting close?  Or do we want the awards to focus more exclusively on Reg and RRS?”</a:t>
            </a:r>
          </a:p>
          <a:p>
            <a:pPr lvl="1">
              <a:buFontTx/>
              <a:buChar char="-"/>
            </a:pPr>
            <a:r>
              <a:rPr lang="en-US" sz="1800" dirty="0"/>
              <a:t>ERCOT Operations agrees that during scarcity conditions it is preferred for SCED to award reserves like RRS and Regulation. </a:t>
            </a:r>
          </a:p>
          <a:p>
            <a:pPr lvl="1">
              <a:buFontTx/>
              <a:buChar char="-"/>
            </a:pPr>
            <a:r>
              <a:rPr lang="en-US" sz="1800" dirty="0"/>
              <a:t>Further ERCOT Operations doesn’t necessarily consider it to be a serious flaw if SCED were to award other AS like ECRS. </a:t>
            </a:r>
          </a:p>
          <a:p>
            <a:pPr lvl="1">
              <a:buFontTx/>
              <a:buChar char="-"/>
            </a:pPr>
            <a:r>
              <a:rPr lang="en-US" sz="1800" dirty="0"/>
              <a:t>It’s also worth noting that, while not guaranteed, it’s feasible and maybe likely that headroom freed up through ECRS awards is frequency responsive and would be contributing to PRC. </a:t>
            </a:r>
          </a:p>
          <a:p>
            <a:pPr lvl="1">
              <a:buFontTx/>
              <a:buChar char="-"/>
            </a:pPr>
            <a:r>
              <a:rPr lang="en-US" sz="1800" dirty="0"/>
              <a:t>ERCOT Operations thinks it is worthwhile to study this particular scenario that has been raised using the RTC simulation tool that ERCOT Market Operations is developing to see if the outcomes make sense and align with current pricing policy. </a:t>
            </a:r>
          </a:p>
        </p:txBody>
      </p:sp>
      <p:sp>
        <p:nvSpPr>
          <p:cNvPr id="4" name="Slide Number Placeholder 3">
            <a:extLst>
              <a:ext uri="{FF2B5EF4-FFF2-40B4-BE49-F238E27FC236}">
                <a16:creationId xmlns:a16="http://schemas.microsoft.com/office/drawing/2014/main" id="{508D7AED-487B-8A2B-4965-52C07187891A}"/>
              </a:ext>
            </a:extLst>
          </p:cNvPr>
          <p:cNvSpPr>
            <a:spLocks noGrp="1"/>
          </p:cNvSpPr>
          <p:nvPr>
            <p:ph type="sldNum" sz="quarter" idx="4"/>
          </p:nvPr>
        </p:nvSpPr>
        <p:spPr/>
        <p:txBody>
          <a:bodyPr/>
          <a:lstStyle/>
          <a:p>
            <a:fld id="{1D93BD3E-1E9A-4970-A6F7-E7AC52762E0C}" type="slidenum">
              <a:rPr lang="en-US" smtClean="0"/>
              <a:pPr/>
              <a:t>3</a:t>
            </a:fld>
            <a:endParaRPr lang="en-US" dirty="0"/>
          </a:p>
        </p:txBody>
      </p:sp>
    </p:spTree>
    <p:extLst>
      <p:ext uri="{BB962C8B-B14F-4D97-AF65-F5344CB8AC3E}">
        <p14:creationId xmlns:p14="http://schemas.microsoft.com/office/powerpoint/2010/main" val="16331970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D6869-86A1-B83B-8299-C2EB10231D1A}"/>
              </a:ext>
            </a:extLst>
          </p:cNvPr>
          <p:cNvSpPr>
            <a:spLocks noGrp="1"/>
          </p:cNvSpPr>
          <p:nvPr>
            <p:ph type="title"/>
          </p:nvPr>
        </p:nvSpPr>
        <p:spPr/>
        <p:txBody>
          <a:bodyPr/>
          <a:lstStyle/>
          <a:p>
            <a:r>
              <a:rPr lang="en-US" dirty="0"/>
              <a:t>ERCOT responses to Issues 18 </a:t>
            </a:r>
          </a:p>
        </p:txBody>
      </p:sp>
      <p:sp>
        <p:nvSpPr>
          <p:cNvPr id="3" name="Content Placeholder 2">
            <a:extLst>
              <a:ext uri="{FF2B5EF4-FFF2-40B4-BE49-F238E27FC236}">
                <a16:creationId xmlns:a16="http://schemas.microsoft.com/office/drawing/2014/main" id="{9AF20F1E-D4E3-7A70-2873-597B398F2A67}"/>
              </a:ext>
            </a:extLst>
          </p:cNvPr>
          <p:cNvSpPr>
            <a:spLocks noGrp="1"/>
          </p:cNvSpPr>
          <p:nvPr>
            <p:ph idx="1"/>
          </p:nvPr>
        </p:nvSpPr>
        <p:spPr/>
        <p:txBody>
          <a:bodyPr/>
          <a:lstStyle/>
          <a:p>
            <a:pPr>
              <a:buFontTx/>
              <a:buChar char="-"/>
            </a:pPr>
            <a:r>
              <a:rPr lang="en-US" sz="2000" u="sng" dirty="0"/>
              <a:t>Risk that curtailed IRR will consume Ancillary Services stack</a:t>
            </a:r>
          </a:p>
          <a:p>
            <a:pPr lvl="1">
              <a:buFontTx/>
              <a:buChar char="-"/>
            </a:pPr>
            <a:r>
              <a:rPr lang="en-US" sz="1800" dirty="0"/>
              <a:t>ERCOT notes that under the RTC protocols that have currently been approved, the IRRs are able to qualify to provide AS and the IRR capability that is offered to provide AS </a:t>
            </a:r>
            <a:r>
              <a:rPr lang="en-US" sz="1800" u="sng" dirty="0"/>
              <a:t>is subject to duration requirements of the product</a:t>
            </a:r>
            <a:r>
              <a:rPr lang="en-US" sz="1800" dirty="0"/>
              <a:t>. </a:t>
            </a:r>
          </a:p>
          <a:p>
            <a:pPr lvl="1">
              <a:buFontTx/>
              <a:buChar char="-"/>
            </a:pPr>
            <a:r>
              <a:rPr lang="en-US" sz="1800" dirty="0"/>
              <a:t>ERCOT Operations doesn’t necessarily see a flaw with some AS being provided by IRRs, although it will be important that COP and telemetered AS capability being provided by the QSEs is accurate. </a:t>
            </a:r>
          </a:p>
          <a:p>
            <a:pPr lvl="1">
              <a:buFontTx/>
              <a:buChar char="-"/>
            </a:pPr>
            <a:r>
              <a:rPr lang="en-US" sz="1800" dirty="0"/>
              <a:t>The question of whether IRRs should be completely precluded from providing AS is a policy discussion more than a current operational concern and that likely falls outside the purview of RTCBTF. </a:t>
            </a:r>
          </a:p>
        </p:txBody>
      </p:sp>
      <p:sp>
        <p:nvSpPr>
          <p:cNvPr id="4" name="Slide Number Placeholder 3">
            <a:extLst>
              <a:ext uri="{FF2B5EF4-FFF2-40B4-BE49-F238E27FC236}">
                <a16:creationId xmlns:a16="http://schemas.microsoft.com/office/drawing/2014/main" id="{508D7AED-487B-8A2B-4965-52C07187891A}"/>
              </a:ext>
            </a:extLst>
          </p:cNvPr>
          <p:cNvSpPr>
            <a:spLocks noGrp="1"/>
          </p:cNvSpPr>
          <p:nvPr>
            <p:ph type="sldNum" sz="quarter" idx="4"/>
          </p:nvPr>
        </p:nvSpPr>
        <p:spPr/>
        <p:txBody>
          <a:bodyPr/>
          <a:lstStyle/>
          <a:p>
            <a:fld id="{1D93BD3E-1E9A-4970-A6F7-E7AC52762E0C}" type="slidenum">
              <a:rPr lang="en-US" smtClean="0"/>
              <a:pPr/>
              <a:t>4</a:t>
            </a:fld>
            <a:endParaRPr lang="en-US" dirty="0"/>
          </a:p>
        </p:txBody>
      </p:sp>
    </p:spTree>
    <p:extLst>
      <p:ext uri="{BB962C8B-B14F-4D97-AF65-F5344CB8AC3E}">
        <p14:creationId xmlns:p14="http://schemas.microsoft.com/office/powerpoint/2010/main" val="3200274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D6869-86A1-B83B-8299-C2EB10231D1A}"/>
              </a:ext>
            </a:extLst>
          </p:cNvPr>
          <p:cNvSpPr>
            <a:spLocks noGrp="1"/>
          </p:cNvSpPr>
          <p:nvPr>
            <p:ph type="title"/>
          </p:nvPr>
        </p:nvSpPr>
        <p:spPr/>
        <p:txBody>
          <a:bodyPr/>
          <a:lstStyle/>
          <a:p>
            <a:r>
              <a:rPr lang="en-US" dirty="0"/>
              <a:t>ERCOT responses to Issues 18 </a:t>
            </a:r>
          </a:p>
        </p:txBody>
      </p:sp>
      <p:sp>
        <p:nvSpPr>
          <p:cNvPr id="3" name="Content Placeholder 2">
            <a:extLst>
              <a:ext uri="{FF2B5EF4-FFF2-40B4-BE49-F238E27FC236}">
                <a16:creationId xmlns:a16="http://schemas.microsoft.com/office/drawing/2014/main" id="{9AF20F1E-D4E3-7A70-2873-597B398F2A67}"/>
              </a:ext>
            </a:extLst>
          </p:cNvPr>
          <p:cNvSpPr>
            <a:spLocks noGrp="1"/>
          </p:cNvSpPr>
          <p:nvPr>
            <p:ph idx="1"/>
          </p:nvPr>
        </p:nvSpPr>
        <p:spPr/>
        <p:txBody>
          <a:bodyPr/>
          <a:lstStyle/>
          <a:p>
            <a:pPr>
              <a:buFontTx/>
              <a:buChar char="-"/>
            </a:pPr>
            <a:r>
              <a:rPr lang="en-US" sz="2000" u="sng" dirty="0"/>
              <a:t>Is the ORDC curve is aligned with operational needs?</a:t>
            </a:r>
          </a:p>
          <a:p>
            <a:pPr lvl="1">
              <a:buFontTx/>
              <a:buChar char="-"/>
            </a:pPr>
            <a:r>
              <a:rPr lang="en-US" sz="1800" dirty="0"/>
              <a:t>It sounds like that the question here is whether the current ORDC will lead to sufficient self-commitments?</a:t>
            </a:r>
          </a:p>
          <a:p>
            <a:pPr lvl="1">
              <a:buFontTx/>
              <a:buChar char="-"/>
            </a:pPr>
            <a:r>
              <a:rPr lang="en-US" sz="1800" dirty="0"/>
              <a:t>ERCOT Operations agrees that this is an important question.  </a:t>
            </a:r>
          </a:p>
          <a:p>
            <a:pPr lvl="1">
              <a:buFontTx/>
              <a:buChar char="-"/>
            </a:pPr>
            <a:r>
              <a:rPr lang="en-US" sz="1800" dirty="0"/>
              <a:t>ERCOT thinks that RTC simulation tool that ERCOT Market Operations is developing can be used to build simulations operating condition to gauge if market pricing outcomes during a variety of scarcity/operating situations will be sufficient to incent Market response and maintain operating margins necessary to operate reliably.</a:t>
            </a:r>
          </a:p>
        </p:txBody>
      </p:sp>
      <p:sp>
        <p:nvSpPr>
          <p:cNvPr id="4" name="Slide Number Placeholder 3">
            <a:extLst>
              <a:ext uri="{FF2B5EF4-FFF2-40B4-BE49-F238E27FC236}">
                <a16:creationId xmlns:a16="http://schemas.microsoft.com/office/drawing/2014/main" id="{508D7AED-487B-8A2B-4965-52C07187891A}"/>
              </a:ext>
            </a:extLst>
          </p:cNvPr>
          <p:cNvSpPr>
            <a:spLocks noGrp="1"/>
          </p:cNvSpPr>
          <p:nvPr>
            <p:ph type="sldNum" sz="quarter" idx="4"/>
          </p:nvPr>
        </p:nvSpPr>
        <p:spPr/>
        <p:txBody>
          <a:bodyPr/>
          <a:lstStyle/>
          <a:p>
            <a:fld id="{1D93BD3E-1E9A-4970-A6F7-E7AC52762E0C}" type="slidenum">
              <a:rPr lang="en-US" smtClean="0"/>
              <a:pPr/>
              <a:t>5</a:t>
            </a:fld>
            <a:endParaRPr lang="en-US" dirty="0"/>
          </a:p>
        </p:txBody>
      </p:sp>
    </p:spTree>
    <p:extLst>
      <p:ext uri="{BB962C8B-B14F-4D97-AF65-F5344CB8AC3E}">
        <p14:creationId xmlns:p14="http://schemas.microsoft.com/office/powerpoint/2010/main" val="2961344517"/>
      </p:ext>
    </p:extLst>
  </p:cSld>
  <p:clrMapOvr>
    <a:masterClrMapping/>
  </p:clrMapOvr>
</p:sld>
</file>

<file path=ppt/theme/theme1.xml><?xml version="1.0" encoding="utf-8"?>
<a:theme xmlns:a="http://schemas.openxmlformats.org/drawingml/2006/main" name="Cover Slide">
  <a:themeElements>
    <a:clrScheme name="Custom 1">
      <a:dk1>
        <a:srgbClr val="2D3338"/>
      </a:dk1>
      <a:lt1>
        <a:srgbClr val="FFFFFF"/>
      </a:lt1>
      <a:dk2>
        <a:srgbClr val="2D3338"/>
      </a:dk2>
      <a:lt2>
        <a:srgbClr val="E6EBF0"/>
      </a:lt2>
      <a:accent1>
        <a:srgbClr val="00AEC7"/>
      </a:accent1>
      <a:accent2>
        <a:srgbClr val="7C858C"/>
      </a:accent2>
      <a:accent3>
        <a:srgbClr val="2BA565"/>
      </a:accent3>
      <a:accent4>
        <a:srgbClr val="003865"/>
      </a:accent4>
      <a:accent5>
        <a:srgbClr val="685BC7"/>
      </a:accent5>
      <a:accent6>
        <a:srgbClr val="1F8B9D"/>
      </a:accent6>
      <a:hlink>
        <a:srgbClr val="0063B4"/>
      </a:hlink>
      <a:folHlink>
        <a:srgbClr val="800080"/>
      </a:folHlink>
    </a:clrScheme>
    <a:fontScheme name="H1-Aqu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Horizontal Them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Gra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E6EBF0"/>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Year xmlns="8d5ee879-813f-4fb9-b7c2-a59846c21aeb" xsi:nil="true"/>
    <Audience xmlns="8d5ee879-813f-4fb9-b7c2-a59846c21aeb">Public</Audienc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D0999AAC16EAB41985F08B9B30BD6F8" ma:contentTypeVersion="4" ma:contentTypeDescription="Create a new document." ma:contentTypeScope="" ma:versionID="e17db7c92bbe4a954239b0aad63199c1">
  <xsd:schema xmlns:xsd="http://www.w3.org/2001/XMLSchema" xmlns:xs="http://www.w3.org/2001/XMLSchema" xmlns:p="http://schemas.microsoft.com/office/2006/metadata/properties" xmlns:ns2="8d5ee879-813f-4fb9-b7c2-a59846c21aeb" targetNamespace="http://schemas.microsoft.com/office/2006/metadata/properties" ma:root="true" ma:fieldsID="dbeeea33673683b355d19f3b50507d1a" ns2:_="">
    <xsd:import namespace="8d5ee879-813f-4fb9-b7c2-a59846c21aeb"/>
    <xsd:element name="properties">
      <xsd:complexType>
        <xsd:sequence>
          <xsd:element name="documentManagement">
            <xsd:complexType>
              <xsd:all>
                <xsd:element ref="ns2:Audience" minOccurs="0"/>
                <xsd:element ref="ns2:Year" minOccurs="0"/>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5ee879-813f-4fb9-b7c2-a59846c21aeb" elementFormDefault="qualified">
    <xsd:import namespace="http://schemas.microsoft.com/office/2006/documentManagement/types"/>
    <xsd:import namespace="http://schemas.microsoft.com/office/infopath/2007/PartnerControls"/>
    <xsd:element name="Audience" ma:index="8" nillable="true" ma:displayName="Audience" ma:format="Dropdown" ma:internalName="Audience">
      <xsd:simpleType>
        <xsd:restriction base="dms:Choice">
          <xsd:enumeration value="Internal "/>
          <xsd:enumeration value="Confidential"/>
          <xsd:enumeration value="Public"/>
        </xsd:restriction>
      </xsd:simpleType>
    </xsd:element>
    <xsd:element name="Year" ma:index="9" nillable="true" ma:displayName="Year" ma:format="Dropdown" ma:internalName="Year">
      <xsd:simpleType>
        <xsd:restriction base="dms:Choice">
          <xsd:enumeration value="2022"/>
          <xsd:enumeration value="2023"/>
          <xsd:enumeration value="2024"/>
          <xsd:enumeration value="2025"/>
        </xsd:restriction>
      </xsd:simple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A526C54-2038-4DDB-9077-84C80FF069E0}">
  <ds:schemaRefs>
    <ds:schemaRef ds:uri="http://purl.org/dc/dcmitype/"/>
    <ds:schemaRef ds:uri="http://purl.org/dc/elements/1.1/"/>
    <ds:schemaRef ds:uri="http://schemas.microsoft.com/office/2006/documentManagement/types"/>
    <ds:schemaRef ds:uri="http://schemas.microsoft.com/office/2006/metadata/properties"/>
    <ds:schemaRef ds:uri="c34af464-7aa1-4edd-9be4-83dffc1cb926"/>
    <ds:schemaRef ds:uri="http://schemas.openxmlformats.org/package/2006/metadata/core-properties"/>
    <ds:schemaRef ds:uri="http://purl.org/dc/terms/"/>
    <ds:schemaRef ds:uri="http://schemas.microsoft.com/office/infopath/2007/PartnerControls"/>
    <ds:schemaRef ds:uri="http://www.w3.org/XML/1998/namespace"/>
    <ds:schemaRef ds:uri="8d5ee879-813f-4fb9-b7c2-a59846c21aeb"/>
  </ds:schemaRefs>
</ds:datastoreItem>
</file>

<file path=customXml/itemProps2.xml><?xml version="1.0" encoding="utf-8"?>
<ds:datastoreItem xmlns:ds="http://schemas.openxmlformats.org/officeDocument/2006/customXml" ds:itemID="{1BCE88CD-E9E0-4BB6-AD83-C594282F53D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d5ee879-813f-4fb9-b7c2-a59846c21ae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F18ABE5-2C97-4413-ACB0-B3080BAFCAD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22543</TotalTime>
  <Words>482</Words>
  <Application>Microsoft Office PowerPoint</Application>
  <PresentationFormat>On-screen Show (4:3)</PresentationFormat>
  <Paragraphs>39</Paragraphs>
  <Slides>5</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5</vt:i4>
      </vt:variant>
    </vt:vector>
  </HeadingPairs>
  <TitlesOfParts>
    <vt:vector size="9" baseType="lpstr">
      <vt:lpstr>Arial</vt:lpstr>
      <vt:lpstr>Calibri</vt:lpstr>
      <vt:lpstr>Cover Slide</vt:lpstr>
      <vt:lpstr>Horizontal Theme</vt:lpstr>
      <vt:lpstr>PowerPoint Presentation</vt:lpstr>
      <vt:lpstr>ERCOT responses to Issues 18 </vt:lpstr>
      <vt:lpstr>ERCOT responses to Issues 18 </vt:lpstr>
      <vt:lpstr>ERCOT responses to Issues 18 </vt:lpstr>
      <vt:lpstr>ERCOT responses to Issues 18 </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Mereness, Matt</cp:lastModifiedBy>
  <cp:revision>596</cp:revision>
  <cp:lastPrinted>2017-10-10T21:31:05Z</cp:lastPrinted>
  <dcterms:created xsi:type="dcterms:W3CDTF">2016-01-21T15:20:31Z</dcterms:created>
  <dcterms:modified xsi:type="dcterms:W3CDTF">2024-06-10T15:13:59Z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0x0101006D0999AAC16EAB41985F08B9B30BD6F8</vt:lpwstr>
  </property>
  <property fmtid="{D5CDD505-2E9C-101B-9397-08002B2CF9AE}" pid="3" name="MSIP_Label_7084cbda-52b8-46fb-a7b7-cb5bd465ed85_Enabled">
    <vt:lpwstr>true</vt:lpwstr>
  </property>
  <property fmtid="{D5CDD505-2E9C-101B-9397-08002B2CF9AE}" pid="4" name="MSIP_Label_7084cbda-52b8-46fb-a7b7-cb5bd465ed85_ActionId">
    <vt:lpwstr>c62e7908-7660-43a6-b1c8-5c5c95dc1f11</vt:lpwstr>
  </property>
  <property fmtid="{D5CDD505-2E9C-101B-9397-08002B2CF9AE}" pid="5" name="MSIP_Label_7084cbda-52b8-46fb-a7b7-cb5bd465ed85_SetDate">
    <vt:lpwstr>2023-05-09T20:19:39Z</vt:lpwstr>
  </property>
  <property fmtid="{D5CDD505-2E9C-101B-9397-08002B2CF9AE}" pid="6" name="MSIP_Label_7084cbda-52b8-46fb-a7b7-cb5bd465ed85_Name">
    <vt:lpwstr>Internal</vt:lpwstr>
  </property>
  <property fmtid="{D5CDD505-2E9C-101B-9397-08002B2CF9AE}" pid="7" name="MSIP_Label_7084cbda-52b8-46fb-a7b7-cb5bd465ed85_ContentBits">
    <vt:lpwstr>0</vt:lpwstr>
  </property>
  <property fmtid="{D5CDD505-2E9C-101B-9397-08002B2CF9AE}" pid="8" name="MSIP_Label_7084cbda-52b8-46fb-a7b7-cb5bd465ed85_SiteId">
    <vt:lpwstr>0afb747d-bff7-4596-a9fc-950ef9e0ec45</vt:lpwstr>
  </property>
  <property fmtid="{D5CDD505-2E9C-101B-9397-08002B2CF9AE}" pid="9" name="MSIP_Label_7084cbda-52b8-46fb-a7b7-cb5bd465ed85_Method">
    <vt:lpwstr>Standard</vt:lpwstr>
  </property>
</Properties>
</file>