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2"/>
  </p:notesMasterIdLst>
  <p:handoutMasterIdLst>
    <p:handoutMasterId r:id="rId13"/>
  </p:handoutMasterIdLst>
  <p:sldIdLst>
    <p:sldId id="260" r:id="rId7"/>
    <p:sldId id="300" r:id="rId8"/>
    <p:sldId id="310" r:id="rId9"/>
    <p:sldId id="311" r:id="rId10"/>
    <p:sldId id="264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inojosa, Jose Luis" initials="HJL" lastIdx="1" clrIdx="0">
    <p:extLst>
      <p:ext uri="{19B8F6BF-5375-455C-9EA6-DF929625EA0E}">
        <p15:presenceInfo xmlns:p15="http://schemas.microsoft.com/office/powerpoint/2012/main" userId="S-1-5-21-639947351-343809578-3807592339-379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23" autoAdjust="0"/>
    <p:restoredTop sz="78614" autoAdjust="0"/>
  </p:normalViewPr>
  <p:slideViewPr>
    <p:cSldViewPr showGuides="1">
      <p:cViewPr varScale="1">
        <p:scale>
          <a:sx n="101" d="100"/>
          <a:sy n="101" d="100"/>
        </p:scale>
        <p:origin x="1512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unit tripped offline while carrying approximately 510 MW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59.992 Hz</a:t>
            </a:r>
          </a:p>
          <a:p>
            <a:r>
              <a:rPr lang="en-US" baseline="0" dirty="0"/>
              <a:t>Minimum Frequency: 59.918 Hz</a:t>
            </a:r>
          </a:p>
          <a:p>
            <a:r>
              <a:rPr lang="en-US" baseline="0" dirty="0"/>
              <a:t>A-C Time : 3 seconds</a:t>
            </a:r>
          </a:p>
          <a:p>
            <a:r>
              <a:rPr lang="en-US" baseline="0" dirty="0"/>
              <a:t>Recovery Time(back to deadband): 3 minutes 43 seconds</a:t>
            </a:r>
          </a:p>
          <a:p>
            <a:r>
              <a:rPr lang="en-US" baseline="0" dirty="0"/>
              <a:t>ECRS Released: 0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 Differential expansion and vibration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Contextual Information: A total of 194 MW of regulation Up was deployed during the event</a:t>
            </a:r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749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CC experienced partial trip for loss of approximately 405 MW 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59.964 Hz</a:t>
            </a:r>
          </a:p>
          <a:p>
            <a:r>
              <a:rPr lang="en-US" baseline="0" dirty="0"/>
              <a:t>Minimum Frequency: 59.918 Hz</a:t>
            </a:r>
          </a:p>
          <a:p>
            <a:r>
              <a:rPr lang="en-US" baseline="0" dirty="0"/>
              <a:t>A-C Time : 3 seconds</a:t>
            </a:r>
          </a:p>
          <a:p>
            <a:r>
              <a:rPr lang="en-US" baseline="0" dirty="0"/>
              <a:t>Recovery Time(back to deadband): 4 minutes 33 seconds</a:t>
            </a:r>
          </a:p>
          <a:p>
            <a:r>
              <a:rPr lang="en-US" baseline="0" dirty="0"/>
              <a:t>ECRS Released: 0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 Unknown</a:t>
            </a:r>
            <a:endParaRPr lang="en-US" sz="1800" dirty="0">
              <a:effectLst/>
              <a:latin typeface="Palatino Linotype" panose="0204050205050503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r>
              <a:rPr lang="en-US" baseline="0" dirty="0"/>
              <a:t>Contextual Information: A total of 200 MW of regulation up was deployed and SCED manual offset of 300 MW was applied during the event. </a:t>
            </a:r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6274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Two CC trains tripped offline for combined loss of approximately 1439 MW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60.00 Hz</a:t>
            </a:r>
          </a:p>
          <a:p>
            <a:r>
              <a:rPr lang="en-US" baseline="0" dirty="0"/>
              <a:t>Minimum Frequency: 59.910 Hz</a:t>
            </a:r>
          </a:p>
          <a:p>
            <a:r>
              <a:rPr lang="en-US" baseline="0" dirty="0"/>
              <a:t>A-C Time : 3 seconds</a:t>
            </a:r>
          </a:p>
          <a:p>
            <a:r>
              <a:rPr lang="en-US" baseline="0" dirty="0"/>
              <a:t>Recovery Time(back to deadband): 9 minutes 00 seconds</a:t>
            </a:r>
          </a:p>
          <a:p>
            <a:r>
              <a:rPr lang="en-US" baseline="0" dirty="0"/>
              <a:t>ECRS Released: 0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 Feed water and tube leak issue</a:t>
            </a:r>
            <a:endParaRPr lang="en-US" sz="1800" dirty="0">
              <a:effectLst/>
              <a:latin typeface="Palatino Linotype" panose="0204050205050503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r>
              <a:rPr lang="en-US" baseline="0" dirty="0"/>
              <a:t>Contextual Information: A total of 461 MW of regulation up was deployed and SCED offset of 350 MW was applied during the event.</a:t>
            </a:r>
          </a:p>
          <a:p>
            <a:endParaRPr lang="en-US" baseline="0" dirty="0"/>
          </a:p>
          <a:p>
            <a:r>
              <a:rPr lang="en-US" baseline="0" dirty="0"/>
              <a:t>No Selection Reason: Approximately 400 MW of price sensitive load tripped.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911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18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5B6770"/>
                </a:solidFill>
              </a:rPr>
              <a:t>ERCOT Frequency Events</a:t>
            </a:r>
          </a:p>
          <a:p>
            <a:r>
              <a:rPr lang="en-US" b="1" dirty="0">
                <a:solidFill>
                  <a:srgbClr val="5B6770"/>
                </a:solidFill>
              </a:rPr>
              <a:t>May 2024</a:t>
            </a: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>
                <a:solidFill>
                  <a:srgbClr val="5B6770"/>
                </a:solidFill>
              </a:rPr>
              <a:t>ERCOT</a:t>
            </a:r>
          </a:p>
          <a:p>
            <a:r>
              <a:rPr lang="en-US" dirty="0">
                <a:solidFill>
                  <a:srgbClr val="5B6770"/>
                </a:solidFill>
              </a:rPr>
              <a:t>Operations Planning</a:t>
            </a: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>
                <a:solidFill>
                  <a:srgbClr val="5B6770"/>
                </a:solidFill>
              </a:rPr>
              <a:t>PDCWG | June 19, 2024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5/12/2024 2:51:17(FME)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3C33ACD-5D1B-F8FF-E731-7D9306EF30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371600"/>
            <a:ext cx="822960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751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5/12/2024 3:44:12 (Non-FME)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A4E3242-F490-9A4D-B081-F233177237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447800"/>
            <a:ext cx="86106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408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5/22/2024 18:36:12 (Non-FME)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844BE71-9EC6-C0DF-73B7-929E5A22BB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371600"/>
            <a:ext cx="8610600" cy="3854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293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/>
              <a:t>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77766965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42557</TotalTime>
  <Words>268</Words>
  <Application>Microsoft Office PowerPoint</Application>
  <PresentationFormat>On-screen Show (4:3)</PresentationFormat>
  <Paragraphs>53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Palatino Linotype</vt:lpstr>
      <vt:lpstr>Trade Gothic Pro Light</vt:lpstr>
      <vt:lpstr>1_Custom Design</vt:lpstr>
      <vt:lpstr>Office Theme</vt:lpstr>
      <vt:lpstr>Custom Design</vt:lpstr>
      <vt:lpstr>PowerPoint Presentation</vt:lpstr>
      <vt:lpstr>5/12/2024 2:51:17(FME) </vt:lpstr>
      <vt:lpstr>5/12/2024 3:44:12 (Non-FME) </vt:lpstr>
      <vt:lpstr>5/22/2024 18:36:12 (Non-FME) 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Masanna Gari, Abhi</cp:lastModifiedBy>
  <cp:revision>768</cp:revision>
  <cp:lastPrinted>2016-01-21T20:53:15Z</cp:lastPrinted>
  <dcterms:created xsi:type="dcterms:W3CDTF">2016-01-21T15:20:31Z</dcterms:created>
  <dcterms:modified xsi:type="dcterms:W3CDTF">2024-06-18T15:15:03Z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2024-03-18T21:24:07Z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4127d4af-8dd8-4877-a4f5-cbcc996acc3f</vt:lpwstr>
  </property>
  <property fmtid="{D5CDD505-2E9C-101B-9397-08002B2CF9AE}" pid="9" name="MSIP_Label_7084cbda-52b8-46fb-a7b7-cb5bd465ed85_ContentBits">
    <vt:lpwstr>0</vt:lpwstr>
  </property>
</Properties>
</file>