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90" d="100"/>
          <a:sy n="90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August 2023 </a:t>
            </a:r>
            <a:r>
              <a:rPr lang="en-US" altLang="en-US" dirty="0"/>
              <a:t>–</a:t>
            </a:r>
            <a:r>
              <a:rPr lang="en-US" altLang="en-US" baseline="0" dirty="0"/>
              <a:t> August</a:t>
            </a:r>
            <a:r>
              <a:rPr lang="en-US" altLang="en-US" dirty="0"/>
              <a:t> 2024 = 5,057,458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389,035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2024 = 3,188,883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August 2023 – August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801F2C-8614-3D2C-4B7D-5AC445FE7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7" y="914400"/>
            <a:ext cx="857064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8F0BE0-8D45-BA70-8575-61F1CE742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8772"/>
            <a:ext cx="8458200" cy="50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248</cp:revision>
  <cp:lastPrinted>2016-01-21T20:53:15Z</cp:lastPrinted>
  <dcterms:created xsi:type="dcterms:W3CDTF">2016-01-21T15:20:31Z</dcterms:created>
  <dcterms:modified xsi:type="dcterms:W3CDTF">2024-09-03T14:40:18Z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