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67" d="100"/>
          <a:sy n="67" d="100"/>
        </p:scale>
        <p:origin x="1186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December 2023 </a:t>
            </a:r>
            <a:r>
              <a:rPr lang="en-US" altLang="en-US" dirty="0"/>
              <a:t>–</a:t>
            </a:r>
            <a:r>
              <a:rPr lang="en-US" altLang="en-US" baseline="0" dirty="0"/>
              <a:t> December</a:t>
            </a:r>
            <a:r>
              <a:rPr lang="en-US" altLang="en-US" dirty="0"/>
              <a:t> 2024 = 4,942,838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380,218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2024 = 4,583,125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December 2023 – December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1CAF3B-76D5-5425-BB5D-85814F0F6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838200"/>
            <a:ext cx="782374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3EFFD0-4577-BF32-E667-66C18B7A8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647" y="1143000"/>
            <a:ext cx="885490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Host, Marianne</cp:lastModifiedBy>
  <cp:revision>254</cp:revision>
  <cp:lastPrinted>2016-01-21T20:53:15Z</cp:lastPrinted>
  <dcterms:created xsi:type="dcterms:W3CDTF">2016-01-21T15:20:31Z</dcterms:created>
  <dcterms:modified xsi:type="dcterms:W3CDTF">2025-01-02T16:15:17Z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