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87" d="100"/>
          <a:sy n="87" d="100"/>
        </p:scale>
        <p:origin x="23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February 2024 </a:t>
            </a:r>
            <a:r>
              <a:rPr lang="en-US" altLang="en-US" dirty="0"/>
              <a:t>–</a:t>
            </a:r>
            <a:r>
              <a:rPr lang="en-US" altLang="en-US" baseline="0" dirty="0"/>
              <a:t> February</a:t>
            </a:r>
            <a:r>
              <a:rPr lang="en-US" altLang="en-US" dirty="0"/>
              <a:t> 2025 = 4,888,494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376,038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2025 = 637,470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February 2024 – February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81813E-3757-18EC-4588-91C994AA2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7" y="838200"/>
            <a:ext cx="8570649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B2B7D2-EBD6-7AE9-E082-BD8C86493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8772"/>
            <a:ext cx="8610600" cy="5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256</cp:revision>
  <cp:lastPrinted>2016-01-21T20:53:15Z</cp:lastPrinted>
  <dcterms:created xsi:type="dcterms:W3CDTF">2016-01-21T15:20:31Z</dcterms:created>
  <dcterms:modified xsi:type="dcterms:W3CDTF">2025-03-03T20:18:04Z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