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January 2024 </a:t>
            </a:r>
            <a:r>
              <a:rPr lang="en-US" altLang="en-US" dirty="0"/>
              <a:t>–</a:t>
            </a:r>
            <a:r>
              <a:rPr lang="en-US" altLang="en-US" baseline="0" dirty="0"/>
              <a:t> January</a:t>
            </a:r>
            <a:r>
              <a:rPr lang="en-US" altLang="en-US" dirty="0"/>
              <a:t> 2025 = 4,903,976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377,229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320,851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January 2024 – January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30DD32-8D47-6460-CF73-D9BBBB8A7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14400"/>
            <a:ext cx="857064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1EF0FF-2866-0CB7-5848-876A0CBEF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6106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255</cp:revision>
  <cp:lastPrinted>2016-01-21T20:53:15Z</cp:lastPrinted>
  <dcterms:created xsi:type="dcterms:W3CDTF">2016-01-21T15:20:31Z</dcterms:created>
  <dcterms:modified xsi:type="dcterms:W3CDTF">2025-02-03T13:09:47Z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