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87" d="100"/>
          <a:sy n="87" d="100"/>
        </p:scale>
        <p:origin x="230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March 2024 </a:t>
            </a:r>
            <a:r>
              <a:rPr lang="en-US" altLang="en-US" dirty="0"/>
              <a:t>–</a:t>
            </a:r>
            <a:r>
              <a:rPr lang="en-US" altLang="en-US" baseline="0" dirty="0"/>
              <a:t> March</a:t>
            </a:r>
            <a:r>
              <a:rPr lang="en-US" altLang="en-US" dirty="0"/>
              <a:t> 2025 = 5,015,727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385,825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2025 = 1,113,408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March 2024 – March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821B3-976B-C51C-A441-259F8D09BD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7" y="914400"/>
            <a:ext cx="857064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FEB43D-2197-1F09-3701-9CBECDA3A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18772"/>
            <a:ext cx="8686800" cy="50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258</cp:revision>
  <cp:lastPrinted>2016-01-21T20:53:15Z</cp:lastPrinted>
  <dcterms:created xsi:type="dcterms:W3CDTF">2016-01-21T15:20:31Z</dcterms:created>
  <dcterms:modified xsi:type="dcterms:W3CDTF">2025-04-01T16:56:35Z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