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89" d="100"/>
          <a:sy n="89" d="100"/>
        </p:scale>
        <p:origin x="224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October 2023 </a:t>
            </a:r>
            <a:r>
              <a:rPr lang="en-US" altLang="en-US" dirty="0"/>
              <a:t>–</a:t>
            </a:r>
            <a:r>
              <a:rPr lang="en-US" altLang="en-US" baseline="0" dirty="0"/>
              <a:t> October</a:t>
            </a:r>
            <a:r>
              <a:rPr lang="en-US" altLang="en-US" dirty="0"/>
              <a:t> 2024 = 5,002,538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384,810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2024 = 3,954,551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October 2023 – October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B67D37-3EFA-CE20-2C8E-6F8739A6E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8" y="838200"/>
            <a:ext cx="8570648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D9497-DB5C-C952-E7B4-837B28ED5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8772"/>
            <a:ext cx="8610600" cy="5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251</cp:revision>
  <cp:lastPrinted>2016-01-21T20:53:15Z</cp:lastPrinted>
  <dcterms:created xsi:type="dcterms:W3CDTF">2016-01-21T15:20:31Z</dcterms:created>
  <dcterms:modified xsi:type="dcterms:W3CDTF">2024-11-01T13:25:22Z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