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7"/>
  </p:notesMasterIdLst>
  <p:handoutMasterIdLst>
    <p:handoutMasterId r:id="rId18"/>
  </p:handoutMasterIdLst>
  <p:sldIdLst>
    <p:sldId id="260" r:id="rId7"/>
    <p:sldId id="402" r:id="rId8"/>
    <p:sldId id="286" r:id="rId9"/>
    <p:sldId id="413" r:id="rId10"/>
    <p:sldId id="416" r:id="rId11"/>
    <p:sldId id="415" r:id="rId12"/>
    <p:sldId id="410" r:id="rId13"/>
    <p:sldId id="417" r:id="rId14"/>
    <p:sldId id="418" r:id="rId15"/>
    <p:sldId id="419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402"/>
            <p14:sldId id="286"/>
            <p14:sldId id="413"/>
            <p14:sldId id="416"/>
            <p14:sldId id="415"/>
            <p14:sldId id="410"/>
            <p14:sldId id="417"/>
            <p14:sldId id="418"/>
            <p14:sldId id="4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C4072A-A7A9-4E39-B1B1-651B9C675D8C}" v="17" dt="2024-07-08T18:18:27.7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6" autoAdjust="0"/>
    <p:restoredTop sz="94660"/>
  </p:normalViewPr>
  <p:slideViewPr>
    <p:cSldViewPr showGuides="1">
      <p:cViewPr varScale="1">
        <p:scale>
          <a:sx n="108" d="100"/>
          <a:sy n="108" d="100"/>
        </p:scale>
        <p:origin x="1770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microsoft.com/office/2016/11/relationships/changesInfo" Target="changesInfos/changesInfo1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dson, Joshua" userId="S::joshua.hudson@ercot.com::04dc2e99-16e4-4c49-a91a-25a951000035" providerId="AD" clId="Web-{915F63F1-CBFA-565E-6270-B8CFDB915621}"/>
    <pc:docChg chg="modSld">
      <pc:chgData name="Hudson, Joshua" userId="S::joshua.hudson@ercot.com::04dc2e99-16e4-4c49-a91a-25a951000035" providerId="AD" clId="Web-{915F63F1-CBFA-565E-6270-B8CFDB915621}" dt="2023-11-08T21:17:00.100" v="427"/>
      <pc:docMkLst>
        <pc:docMk/>
      </pc:docMkLst>
      <pc:sldChg chg="modSp">
        <pc:chgData name="Hudson, Joshua" userId="S::joshua.hudson@ercot.com::04dc2e99-16e4-4c49-a91a-25a951000035" providerId="AD" clId="Web-{915F63F1-CBFA-565E-6270-B8CFDB915621}" dt="2023-11-08T21:15:30.849" v="199"/>
        <pc:sldMkLst>
          <pc:docMk/>
          <pc:sldMk cId="2506534793" sldId="410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5:30.849" v="199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4:25.802" v="53"/>
        <pc:sldMkLst>
          <pc:docMk/>
          <pc:sldMk cId="2569309724" sldId="413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4:25.802" v="53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4:51.692" v="115"/>
        <pc:sldMkLst>
          <pc:docMk/>
          <pc:sldMk cId="769589810" sldId="414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4:51.692" v="115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5:55.631" v="257"/>
        <pc:sldMkLst>
          <pc:docMk/>
          <pc:sldMk cId="2033245671" sldId="415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5:55.631" v="257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6:28.866" v="339"/>
        <pc:sldMkLst>
          <pc:docMk/>
          <pc:sldMk cId="3325521999" sldId="417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6:28.866" v="339"/>
          <ac:graphicFrameMkLst>
            <pc:docMk/>
            <pc:sldMk cId="3325521999" sldId="417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6:46.772" v="393"/>
        <pc:sldMkLst>
          <pc:docMk/>
          <pc:sldMk cId="870220362" sldId="418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6:46.772" v="393"/>
          <ac:graphicFrameMkLst>
            <pc:docMk/>
            <pc:sldMk cId="870220362" sldId="418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7:00.100" v="427"/>
        <pc:sldMkLst>
          <pc:docMk/>
          <pc:sldMk cId="2109115099" sldId="419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7:00.100" v="427"/>
          <ac:graphicFrameMkLst>
            <pc:docMk/>
            <pc:sldMk cId="2109115099" sldId="419"/>
            <ac:graphicFrameMk id="5" creationId="{00000000-0000-0000-0000-000000000000}"/>
          </ac:graphicFrameMkLst>
        </pc:graphicFrameChg>
      </pc:sldChg>
    </pc:docChg>
  </pc:docChgLst>
  <pc:docChgLst>
    <pc:chgData name="Pedigo, Jake" userId="0c06b333-eb43-4e1b-ae58-2615bd219d7a" providerId="ADAL" clId="{4DC4072A-A7A9-4E39-B1B1-651B9C675D8C}"/>
    <pc:docChg chg="undo custSel addSld delSld modSld modSection">
      <pc:chgData name="Pedigo, Jake" userId="0c06b333-eb43-4e1b-ae58-2615bd219d7a" providerId="ADAL" clId="{4DC4072A-A7A9-4E39-B1B1-651B9C675D8C}" dt="2024-07-08T18:18:34.959" v="63" actId="2711"/>
      <pc:docMkLst>
        <pc:docMk/>
      </pc:docMkLst>
      <pc:sldChg chg="modSp mod">
        <pc:chgData name="Pedigo, Jake" userId="0c06b333-eb43-4e1b-ae58-2615bd219d7a" providerId="ADAL" clId="{4DC4072A-A7A9-4E39-B1B1-651B9C675D8C}" dt="2024-07-03T16:05:41.637" v="3" actId="20577"/>
        <pc:sldMkLst>
          <pc:docMk/>
          <pc:sldMk cId="730603795" sldId="260"/>
        </pc:sldMkLst>
        <pc:spChg chg="mod">
          <ac:chgData name="Pedigo, Jake" userId="0c06b333-eb43-4e1b-ae58-2615bd219d7a" providerId="ADAL" clId="{4DC4072A-A7A9-4E39-B1B1-651B9C675D8C}" dt="2024-07-03T16:05:41.637" v="3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4DC4072A-A7A9-4E39-B1B1-651B9C675D8C}" dt="2024-07-08T18:14:27.648" v="30"/>
        <pc:sldMkLst>
          <pc:docMk/>
          <pc:sldMk cId="2900273907" sldId="286"/>
        </pc:sldMkLst>
        <pc:spChg chg="mod">
          <ac:chgData name="Pedigo, Jake" userId="0c06b333-eb43-4e1b-ae58-2615bd219d7a" providerId="ADAL" clId="{4DC4072A-A7A9-4E39-B1B1-651B9C675D8C}" dt="2024-07-03T16:05:55.639" v="12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4DC4072A-A7A9-4E39-B1B1-651B9C675D8C}" dt="2024-07-08T18:14:27.648" v="30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4DC4072A-A7A9-4E39-B1B1-651B9C675D8C}" dt="2024-07-08T18:18:34.959" v="63" actId="2711"/>
        <pc:sldMkLst>
          <pc:docMk/>
          <pc:sldMk cId="3485043083" sldId="402"/>
        </pc:sldMkLst>
        <pc:spChg chg="mod">
          <ac:chgData name="Pedigo, Jake" userId="0c06b333-eb43-4e1b-ae58-2615bd219d7a" providerId="ADAL" clId="{4DC4072A-A7A9-4E39-B1B1-651B9C675D8C}" dt="2024-07-03T16:05:46.423" v="7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4DC4072A-A7A9-4E39-B1B1-651B9C675D8C}" dt="2024-07-08T18:18:34.959" v="63" actId="2711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4DC4072A-A7A9-4E39-B1B1-651B9C675D8C}" dt="2024-07-08T18:16:25.692" v="48" actId="255"/>
        <pc:sldMkLst>
          <pc:docMk/>
          <pc:sldMk cId="2506534793" sldId="410"/>
        </pc:sldMkLst>
        <pc:spChg chg="mod">
          <ac:chgData name="Pedigo, Jake" userId="0c06b333-eb43-4e1b-ae58-2615bd219d7a" providerId="ADAL" clId="{4DC4072A-A7A9-4E39-B1B1-651B9C675D8C}" dt="2024-07-03T16:06:19.892" v="25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4DC4072A-A7A9-4E39-B1B1-651B9C675D8C}" dt="2024-07-08T18:16:25.692" v="48" actId="255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4DC4072A-A7A9-4E39-B1B1-651B9C675D8C}" dt="2024-07-08T18:15:06.675" v="35" actId="255"/>
        <pc:sldMkLst>
          <pc:docMk/>
          <pc:sldMk cId="2569309724" sldId="413"/>
        </pc:sldMkLst>
        <pc:spChg chg="mod">
          <ac:chgData name="Pedigo, Jake" userId="0c06b333-eb43-4e1b-ae58-2615bd219d7a" providerId="ADAL" clId="{4DC4072A-A7A9-4E39-B1B1-651B9C675D8C}" dt="2024-07-03T16:06:04.643" v="17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4DC4072A-A7A9-4E39-B1B1-651B9C675D8C}" dt="2024-07-08T18:15:06.675" v="35" actId="255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4DC4072A-A7A9-4E39-B1B1-651B9C675D8C}" dt="2024-07-03T16:06:13.665" v="20" actId="47"/>
        <pc:sldMkLst>
          <pc:docMk/>
          <pc:sldMk cId="1672613261" sldId="414"/>
        </pc:sldMkLst>
      </pc:sldChg>
      <pc:sldChg chg="add del">
        <pc:chgData name="Pedigo, Jake" userId="0c06b333-eb43-4e1b-ae58-2615bd219d7a" providerId="ADAL" clId="{4DC4072A-A7A9-4E39-B1B1-651B9C675D8C}" dt="2024-07-08T18:15:50.939" v="41" actId="47"/>
        <pc:sldMkLst>
          <pc:docMk/>
          <pc:sldMk cId="2284780041" sldId="414"/>
        </pc:sldMkLst>
      </pc:sldChg>
      <pc:sldChg chg="del">
        <pc:chgData name="Pedigo, Jake" userId="0c06b333-eb43-4e1b-ae58-2615bd219d7a" providerId="ADAL" clId="{4DC4072A-A7A9-4E39-B1B1-651B9C675D8C}" dt="2024-07-03T16:06:12.468" v="19" actId="47"/>
        <pc:sldMkLst>
          <pc:docMk/>
          <pc:sldMk cId="2330901821" sldId="415"/>
        </pc:sldMkLst>
      </pc:sldChg>
      <pc:sldChg chg="modSp add mod">
        <pc:chgData name="Pedigo, Jake" userId="0c06b333-eb43-4e1b-ae58-2615bd219d7a" providerId="ADAL" clId="{4DC4072A-A7A9-4E39-B1B1-651B9C675D8C}" dt="2024-07-08T18:15:46.334" v="40" actId="2164"/>
        <pc:sldMkLst>
          <pc:docMk/>
          <pc:sldMk cId="2731545863" sldId="415"/>
        </pc:sldMkLst>
        <pc:graphicFrameChg chg="mod modGraphic">
          <ac:chgData name="Pedigo, Jake" userId="0c06b333-eb43-4e1b-ae58-2615bd219d7a" providerId="ADAL" clId="{4DC4072A-A7A9-4E39-B1B1-651B9C675D8C}" dt="2024-07-08T18:15:46.334" v="40" actId="2164"/>
          <ac:graphicFrameMkLst>
            <pc:docMk/>
            <pc:sldMk cId="2731545863" sldId="415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4DC4072A-A7A9-4E39-B1B1-651B9C675D8C}" dt="2024-07-03T16:06:26.272" v="29" actId="47"/>
        <pc:sldMkLst>
          <pc:docMk/>
          <pc:sldMk cId="466331333" sldId="416"/>
        </pc:sldMkLst>
      </pc:sldChg>
      <pc:sldChg chg="modSp add mod">
        <pc:chgData name="Pedigo, Jake" userId="0c06b333-eb43-4e1b-ae58-2615bd219d7a" providerId="ADAL" clId="{4DC4072A-A7A9-4E39-B1B1-651B9C675D8C}" dt="2024-07-08T18:15:26.637" v="37" actId="255"/>
        <pc:sldMkLst>
          <pc:docMk/>
          <pc:sldMk cId="2736942238" sldId="416"/>
        </pc:sldMkLst>
        <pc:graphicFrameChg chg="mod modGraphic">
          <ac:chgData name="Pedigo, Jake" userId="0c06b333-eb43-4e1b-ae58-2615bd219d7a" providerId="ADAL" clId="{4DC4072A-A7A9-4E39-B1B1-651B9C675D8C}" dt="2024-07-08T18:15:26.637" v="37" actId="255"/>
          <ac:graphicFrameMkLst>
            <pc:docMk/>
            <pc:sldMk cId="2736942238" sldId="416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4DC4072A-A7A9-4E39-B1B1-651B9C675D8C}" dt="2024-07-08T18:16:41.413" v="50" actId="255"/>
        <pc:sldMkLst>
          <pc:docMk/>
          <pc:sldMk cId="870562216" sldId="417"/>
        </pc:sldMkLst>
        <pc:graphicFrameChg chg="mod modGraphic">
          <ac:chgData name="Pedigo, Jake" userId="0c06b333-eb43-4e1b-ae58-2615bd219d7a" providerId="ADAL" clId="{4DC4072A-A7A9-4E39-B1B1-651B9C675D8C}" dt="2024-07-08T18:16:41.413" v="50" actId="255"/>
          <ac:graphicFrameMkLst>
            <pc:docMk/>
            <pc:sldMk cId="870562216" sldId="417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4DC4072A-A7A9-4E39-B1B1-651B9C675D8C}" dt="2024-07-03T16:06:24.635" v="28" actId="47"/>
        <pc:sldMkLst>
          <pc:docMk/>
          <pc:sldMk cId="2100461293" sldId="417"/>
        </pc:sldMkLst>
      </pc:sldChg>
      <pc:sldChg chg="modSp add mod">
        <pc:chgData name="Pedigo, Jake" userId="0c06b333-eb43-4e1b-ae58-2615bd219d7a" providerId="ADAL" clId="{4DC4072A-A7A9-4E39-B1B1-651B9C675D8C}" dt="2024-07-08T18:17:00.023" v="52" actId="255"/>
        <pc:sldMkLst>
          <pc:docMk/>
          <pc:sldMk cId="415004132" sldId="418"/>
        </pc:sldMkLst>
        <pc:graphicFrameChg chg="mod modGraphic">
          <ac:chgData name="Pedigo, Jake" userId="0c06b333-eb43-4e1b-ae58-2615bd219d7a" providerId="ADAL" clId="{4DC4072A-A7A9-4E39-B1B1-651B9C675D8C}" dt="2024-07-08T18:17:00.023" v="52" actId="255"/>
          <ac:graphicFrameMkLst>
            <pc:docMk/>
            <pc:sldMk cId="415004132" sldId="418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4DC4072A-A7A9-4E39-B1B1-651B9C675D8C}" dt="2024-07-03T16:06:23.795" v="27" actId="47"/>
        <pc:sldMkLst>
          <pc:docMk/>
          <pc:sldMk cId="3405508835" sldId="418"/>
        </pc:sldMkLst>
      </pc:sldChg>
      <pc:sldChg chg="del">
        <pc:chgData name="Pedigo, Jake" userId="0c06b333-eb43-4e1b-ae58-2615bd219d7a" providerId="ADAL" clId="{4DC4072A-A7A9-4E39-B1B1-651B9C675D8C}" dt="2024-07-03T16:06:22.519" v="26" actId="47"/>
        <pc:sldMkLst>
          <pc:docMk/>
          <pc:sldMk cId="3594022461" sldId="419"/>
        </pc:sldMkLst>
      </pc:sldChg>
      <pc:sldChg chg="modSp add del mod">
        <pc:chgData name="Pedigo, Jake" userId="0c06b333-eb43-4e1b-ae58-2615bd219d7a" providerId="ADAL" clId="{4DC4072A-A7A9-4E39-B1B1-651B9C675D8C}" dt="2024-07-08T18:17:29.625" v="58" actId="47"/>
        <pc:sldMkLst>
          <pc:docMk/>
          <pc:sldMk cId="4274257968" sldId="419"/>
        </pc:sldMkLst>
        <pc:graphicFrameChg chg="mod modGraphic">
          <ac:chgData name="Pedigo, Jake" userId="0c06b333-eb43-4e1b-ae58-2615bd219d7a" providerId="ADAL" clId="{4DC4072A-A7A9-4E39-B1B1-651B9C675D8C}" dt="2024-07-08T18:17:20.595" v="56" actId="2164"/>
          <ac:graphicFrameMkLst>
            <pc:docMk/>
            <pc:sldMk cId="4274257968" sldId="419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4DC4072A-A7A9-4E39-B1B1-651B9C675D8C}" dt="2024-07-08T18:17:32.264" v="59" actId="47"/>
        <pc:sldMkLst>
          <pc:docMk/>
          <pc:sldMk cId="1435066896" sldId="420"/>
        </pc:sldMkLst>
      </pc:sldChg>
      <pc:sldChg chg="add del">
        <pc:chgData name="Pedigo, Jake" userId="0c06b333-eb43-4e1b-ae58-2615bd219d7a" providerId="ADAL" clId="{4DC4072A-A7A9-4E39-B1B1-651B9C675D8C}" dt="2024-07-08T18:17:33.899" v="60" actId="47"/>
        <pc:sldMkLst>
          <pc:docMk/>
          <pc:sldMk cId="4093633974" sldId="421"/>
        </pc:sldMkLst>
      </pc:sldChg>
    </pc:docChg>
  </pc:docChgLst>
  <pc:docChgLst>
    <pc:chgData name="Hudson, Joshua" userId="04dc2e99-16e4-4c49-a91a-25a951000035" providerId="ADAL" clId="{4CCA75D6-2F32-41B7-A557-FCFDBFD177C6}"/>
    <pc:docChg chg="addSld modSld modSection">
      <pc:chgData name="Hudson, Joshua" userId="04dc2e99-16e4-4c49-a91a-25a951000035" providerId="ADAL" clId="{4CCA75D6-2F32-41B7-A557-FCFDBFD177C6}" dt="2023-11-08T20:09:43.100" v="138" actId="122"/>
      <pc:docMkLst>
        <pc:docMk/>
      </pc:docMkLst>
      <pc:sldChg chg="modSp mod">
        <pc:chgData name="Hudson, Joshua" userId="04dc2e99-16e4-4c49-a91a-25a951000035" providerId="ADAL" clId="{4CCA75D6-2F32-41B7-A557-FCFDBFD177C6}" dt="2023-11-08T20:00:14.694" v="20"/>
        <pc:sldMkLst>
          <pc:docMk/>
          <pc:sldMk cId="2900273907" sldId="286"/>
        </pc:sldMkLst>
        <pc:spChg chg="mod">
          <ac:chgData name="Hudson, Joshua" userId="04dc2e99-16e4-4c49-a91a-25a951000035" providerId="ADAL" clId="{4CCA75D6-2F32-41B7-A557-FCFDBFD177C6}" dt="2023-11-08T19:59:21.432" v="19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4CCA75D6-2F32-41B7-A557-FCFDBFD177C6}" dt="2023-11-08T20:00:14.694" v="20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9:43.100" v="138" actId="122"/>
        <pc:sldMkLst>
          <pc:docMk/>
          <pc:sldMk cId="3485043083" sldId="402"/>
        </pc:sldMkLst>
        <pc:spChg chg="mod">
          <ac:chgData name="Hudson, Joshua" userId="04dc2e99-16e4-4c49-a91a-25a951000035" providerId="ADAL" clId="{4CCA75D6-2F32-41B7-A557-FCFDBFD177C6}" dt="2023-11-08T19:59:12.632" v="12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9:43.100" v="138" actId="122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7:31.261" v="88" actId="20577"/>
        <pc:sldMkLst>
          <pc:docMk/>
          <pc:sldMk cId="2506534793" sldId="410"/>
        </pc:sldMkLst>
        <pc:spChg chg="mod">
          <ac:chgData name="Hudson, Joshua" userId="04dc2e99-16e4-4c49-a91a-25a951000035" providerId="ADAL" clId="{4CCA75D6-2F32-41B7-A557-FCFDBFD177C6}" dt="2023-11-08T20:07:31.261" v="88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5:48.006" v="68" actId="21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4:24.975" v="65" actId="20577"/>
        <pc:sldMkLst>
          <pc:docMk/>
          <pc:sldMk cId="2569309724" sldId="413"/>
        </pc:sldMkLst>
        <pc:spChg chg="mod">
          <ac:chgData name="Hudson, Joshua" userId="04dc2e99-16e4-4c49-a91a-25a951000035" providerId="ADAL" clId="{4CCA75D6-2F32-41B7-A557-FCFDBFD177C6}" dt="2023-11-08T20:00:26.571" v="27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4:24.975" v="65" actId="20577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3:13.932" v="42" actId="20577"/>
        <pc:sldMkLst>
          <pc:docMk/>
          <pc:sldMk cId="769589810" sldId="414"/>
        </pc:sldMkLst>
        <pc:spChg chg="mod">
          <ac:chgData name="Hudson, Joshua" userId="04dc2e99-16e4-4c49-a91a-25a951000035" providerId="ADAL" clId="{4CCA75D6-2F32-41B7-A557-FCFDBFD177C6}" dt="2023-11-08T20:03:13.932" v="42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2:38.626" v="31" actId="21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7:40.225" v="95" actId="20577"/>
        <pc:sldMkLst>
          <pc:docMk/>
          <pc:sldMk cId="2033245671" sldId="415"/>
        </pc:sldMkLst>
        <pc:spChg chg="mod">
          <ac:chgData name="Hudson, Joshua" userId="04dc2e99-16e4-4c49-a91a-25a951000035" providerId="ADAL" clId="{4CCA75D6-2F32-41B7-A557-FCFDBFD177C6}" dt="2023-11-08T20:07:40.225" v="95" actId="20577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6:16.021" v="70" actId="21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4CCA75D6-2F32-41B7-A557-FCFDBFD177C6}" dt="2023-11-08T20:03:26.232" v="59" actId="20577"/>
        <pc:sldMkLst>
          <pc:docMk/>
          <pc:sldMk cId="686433562" sldId="416"/>
        </pc:sldMkLst>
        <pc:spChg chg="mod">
          <ac:chgData name="Hudson, Joshua" userId="04dc2e99-16e4-4c49-a91a-25a951000035" providerId="ADAL" clId="{4CCA75D6-2F32-41B7-A557-FCFDBFD177C6}" dt="2023-11-08T20:03:26.232" v="59" actId="20577"/>
          <ac:spMkLst>
            <pc:docMk/>
            <pc:sldMk cId="686433562" sldId="416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3:03.375" v="35" actId="2165"/>
          <ac:graphicFrameMkLst>
            <pc:docMk/>
            <pc:sldMk cId="686433562" sldId="416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4CCA75D6-2F32-41B7-A557-FCFDBFD177C6}" dt="2023-11-08T20:07:50.939" v="104" actId="20577"/>
        <pc:sldMkLst>
          <pc:docMk/>
          <pc:sldMk cId="3325521999" sldId="417"/>
        </pc:sldMkLst>
        <pc:spChg chg="mod">
          <ac:chgData name="Hudson, Joshua" userId="04dc2e99-16e4-4c49-a91a-25a951000035" providerId="ADAL" clId="{4CCA75D6-2F32-41B7-A557-FCFDBFD177C6}" dt="2023-11-08T20:07:50.939" v="104" actId="20577"/>
          <ac:spMkLst>
            <pc:docMk/>
            <pc:sldMk cId="3325521999" sldId="417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6:35.622" v="73" actId="21"/>
          <ac:graphicFrameMkLst>
            <pc:docMk/>
            <pc:sldMk cId="3325521999" sldId="417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4CCA75D6-2F32-41B7-A557-FCFDBFD177C6}" dt="2023-11-08T20:07:59.624" v="120" actId="20577"/>
        <pc:sldMkLst>
          <pc:docMk/>
          <pc:sldMk cId="870220362" sldId="418"/>
        </pc:sldMkLst>
        <pc:spChg chg="mod">
          <ac:chgData name="Hudson, Joshua" userId="04dc2e99-16e4-4c49-a91a-25a951000035" providerId="ADAL" clId="{4CCA75D6-2F32-41B7-A557-FCFDBFD177C6}" dt="2023-11-08T20:07:59.624" v="120" actId="20577"/>
          <ac:spMkLst>
            <pc:docMk/>
            <pc:sldMk cId="870220362" sldId="418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6:59.306" v="76" actId="21"/>
          <ac:graphicFrameMkLst>
            <pc:docMk/>
            <pc:sldMk cId="870220362" sldId="418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4CCA75D6-2F32-41B7-A557-FCFDBFD177C6}" dt="2023-11-08T20:08:07.797" v="136" actId="20577"/>
        <pc:sldMkLst>
          <pc:docMk/>
          <pc:sldMk cId="2109115099" sldId="419"/>
        </pc:sldMkLst>
        <pc:spChg chg="mod">
          <ac:chgData name="Hudson, Joshua" userId="04dc2e99-16e4-4c49-a91a-25a951000035" providerId="ADAL" clId="{4CCA75D6-2F32-41B7-A557-FCFDBFD177C6}" dt="2023-11-08T20:08:07.797" v="136" actId="20577"/>
          <ac:spMkLst>
            <pc:docMk/>
            <pc:sldMk cId="2109115099" sldId="419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7:13.516" v="79"/>
          <ac:graphicFrameMkLst>
            <pc:docMk/>
            <pc:sldMk cId="2109115099" sldId="419"/>
            <ac:graphicFrameMk id="5" creationId="{00000000-0000-0000-0000-000000000000}"/>
          </ac:graphicFrameMkLst>
        </pc:graphicFrameChg>
      </pc:sldChg>
    </pc:docChg>
  </pc:docChgLst>
  <pc:docChgLst>
    <pc:chgData name="Hudson, Joshua" userId="04dc2e99-16e4-4c49-a91a-25a951000035" providerId="ADAL" clId="{F766041E-27AB-47A8-A55E-80FC28B79E5A}"/>
    <pc:docChg chg="custSel modSld">
      <pc:chgData name="Hudson, Joshua" userId="04dc2e99-16e4-4c49-a91a-25a951000035" providerId="ADAL" clId="{F766041E-27AB-47A8-A55E-80FC28B79E5A}" dt="2023-10-04T13:12:49.626" v="105" actId="20577"/>
      <pc:docMkLst>
        <pc:docMk/>
      </pc:docMkLst>
      <pc:sldChg chg="modSp mod">
        <pc:chgData name="Hudson, Joshua" userId="04dc2e99-16e4-4c49-a91a-25a951000035" providerId="ADAL" clId="{F766041E-27AB-47A8-A55E-80FC28B79E5A}" dt="2023-10-03T20:30:11.166" v="97" actId="20577"/>
        <pc:sldMkLst>
          <pc:docMk/>
          <pc:sldMk cId="730603795" sldId="260"/>
        </pc:sldMkLst>
        <pc:spChg chg="mod">
          <ac:chgData name="Hudson, Joshua" userId="04dc2e99-16e4-4c49-a91a-25a951000035" providerId="ADAL" clId="{F766041E-27AB-47A8-A55E-80FC28B79E5A}" dt="2023-10-03T20:30:11.166" v="97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Hudson, Joshua" userId="04dc2e99-16e4-4c49-a91a-25a951000035" providerId="ADAL" clId="{F766041E-27AB-47A8-A55E-80FC28B79E5A}" dt="2023-10-03T20:16:12.044" v="19" actId="20577"/>
        <pc:sldMkLst>
          <pc:docMk/>
          <pc:sldMk cId="2900273907" sldId="286"/>
        </pc:sldMkLst>
        <pc:spChg chg="mod">
          <ac:chgData name="Hudson, Joshua" userId="04dc2e99-16e4-4c49-a91a-25a951000035" providerId="ADAL" clId="{F766041E-27AB-47A8-A55E-80FC28B79E5A}" dt="2023-10-03T20:16:12.044" v="19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F766041E-27AB-47A8-A55E-80FC28B79E5A}" dt="2023-10-03T20:16:06.066" v="10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4T13:12:49.626" v="105" actId="20577"/>
        <pc:sldMkLst>
          <pc:docMk/>
          <pc:sldMk cId="3485043083" sldId="402"/>
        </pc:sldMkLst>
        <pc:spChg chg="mod">
          <ac:chgData name="Hudson, Joshua" userId="04dc2e99-16e4-4c49-a91a-25a951000035" providerId="ADAL" clId="{F766041E-27AB-47A8-A55E-80FC28B79E5A}" dt="2023-10-03T20:15:30.037" v="8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Graphic">
          <ac:chgData name="Hudson, Joshua" userId="04dc2e99-16e4-4c49-a91a-25a951000035" providerId="ADAL" clId="{F766041E-27AB-47A8-A55E-80FC28B79E5A}" dt="2023-10-04T13:12:49.626" v="105" actId="20577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3T20:26:24.860" v="77" actId="122"/>
        <pc:sldMkLst>
          <pc:docMk/>
          <pc:sldMk cId="2506534793" sldId="410"/>
        </pc:sldMkLst>
        <pc:spChg chg="mod">
          <ac:chgData name="Hudson, Joshua" userId="04dc2e99-16e4-4c49-a91a-25a951000035" providerId="ADAL" clId="{F766041E-27AB-47A8-A55E-80FC28B79E5A}" dt="2023-10-03T20:26:24.860" v="77" actId="122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F766041E-27AB-47A8-A55E-80FC28B79E5A}" dt="2023-10-03T20:26:07.110" v="66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3T20:31:22.274" v="98"/>
        <pc:sldMkLst>
          <pc:docMk/>
          <pc:sldMk cId="2569309724" sldId="413"/>
        </pc:sldMkLst>
        <pc:spChg chg="mod">
          <ac:chgData name="Hudson, Joshua" userId="04dc2e99-16e4-4c49-a91a-25a951000035" providerId="ADAL" clId="{F766041E-27AB-47A8-A55E-80FC28B79E5A}" dt="2023-10-03T20:23:05.417" v="33" actId="122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F766041E-27AB-47A8-A55E-80FC28B79E5A}" dt="2023-10-03T20:31:22.274" v="98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3T20:31:32.846" v="99"/>
        <pc:sldMkLst>
          <pc:docMk/>
          <pc:sldMk cId="769589810" sldId="414"/>
        </pc:sldMkLst>
        <pc:spChg chg="mod">
          <ac:chgData name="Hudson, Joshua" userId="04dc2e99-16e4-4c49-a91a-25a951000035" providerId="ADAL" clId="{F766041E-27AB-47A8-A55E-80FC28B79E5A}" dt="2023-10-03T20:23:24.230" v="44" actId="122"/>
          <ac:spMkLst>
            <pc:docMk/>
            <pc:sldMk cId="769589810" sldId="414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F766041E-27AB-47A8-A55E-80FC28B79E5A}" dt="2023-10-03T20:31:32.846" v="99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3T20:26:44.082" v="88" actId="122"/>
        <pc:sldMkLst>
          <pc:docMk/>
          <pc:sldMk cId="2033245671" sldId="415"/>
        </pc:sldMkLst>
        <pc:spChg chg="mod">
          <ac:chgData name="Hudson, Joshua" userId="04dc2e99-16e4-4c49-a91a-25a951000035" providerId="ADAL" clId="{F766041E-27AB-47A8-A55E-80FC28B79E5A}" dt="2023-10-03T20:26:44.082" v="88" actId="122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F766041E-27AB-47A8-A55E-80FC28B79E5A}" dt="2023-10-03T20:25:50.314" v="65" actId="255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</pc:docChg>
  </pc:docChgLst>
  <pc:docChgLst>
    <pc:chgData name="Pedigo, Jake" userId="0c06b333-eb43-4e1b-ae58-2615bd219d7a" providerId="ADAL" clId="{A068FEF6-961F-4F4D-858C-1984C21B2559}"/>
    <pc:docChg chg="undo custSel addSld delSld modSld modSection">
      <pc:chgData name="Pedigo, Jake" userId="0c06b333-eb43-4e1b-ae58-2615bd219d7a" providerId="ADAL" clId="{A068FEF6-961F-4F4D-858C-1984C21B2559}" dt="2024-05-07T13:47:24.209" v="71" actId="255"/>
      <pc:docMkLst>
        <pc:docMk/>
      </pc:docMkLst>
      <pc:sldChg chg="modSp mod">
        <pc:chgData name="Pedigo, Jake" userId="0c06b333-eb43-4e1b-ae58-2615bd219d7a" providerId="ADAL" clId="{A068FEF6-961F-4F4D-858C-1984C21B2559}" dt="2024-05-02T17:13:22.550" v="6" actId="20577"/>
        <pc:sldMkLst>
          <pc:docMk/>
          <pc:sldMk cId="730603795" sldId="260"/>
        </pc:sldMkLst>
        <pc:spChg chg="mod">
          <ac:chgData name="Pedigo, Jake" userId="0c06b333-eb43-4e1b-ae58-2615bd219d7a" providerId="ADAL" clId="{A068FEF6-961F-4F4D-858C-1984C21B2559}" dt="2024-05-02T17:13:22.550" v="6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A068FEF6-961F-4F4D-858C-1984C21B2559}" dt="2024-05-07T13:46:48.392" v="69"/>
        <pc:sldMkLst>
          <pc:docMk/>
          <pc:sldMk cId="2900273907" sldId="286"/>
        </pc:sldMkLst>
        <pc:spChg chg="mod">
          <ac:chgData name="Pedigo, Jake" userId="0c06b333-eb43-4e1b-ae58-2615bd219d7a" providerId="ADAL" clId="{A068FEF6-961F-4F4D-858C-1984C21B2559}" dt="2024-05-02T17:13:33.047" v="16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A068FEF6-961F-4F4D-858C-1984C21B2559}" dt="2024-05-07T13:46:48.392" v="69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A068FEF6-961F-4F4D-858C-1984C21B2559}" dt="2024-05-07T13:47:24.209" v="71" actId="255"/>
        <pc:sldMkLst>
          <pc:docMk/>
          <pc:sldMk cId="3485043083" sldId="402"/>
        </pc:sldMkLst>
        <pc:spChg chg="mod">
          <ac:chgData name="Pedigo, Jake" userId="0c06b333-eb43-4e1b-ae58-2615bd219d7a" providerId="ADAL" clId="{A068FEF6-961F-4F4D-858C-1984C21B2559}" dt="2024-05-02T17:13:28.503" v="11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A068FEF6-961F-4F4D-858C-1984C21B2559}" dt="2024-05-07T13:47:24.209" v="71" actId="255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A068FEF6-961F-4F4D-858C-1984C21B2559}" dt="2024-05-07T13:44:49.382" v="57" actId="255"/>
        <pc:sldMkLst>
          <pc:docMk/>
          <pc:sldMk cId="2506534793" sldId="410"/>
        </pc:sldMkLst>
        <pc:graphicFrameChg chg="mod modGraphic">
          <ac:chgData name="Pedigo, Jake" userId="0c06b333-eb43-4e1b-ae58-2615bd219d7a" providerId="ADAL" clId="{A068FEF6-961F-4F4D-858C-1984C21B2559}" dt="2024-05-07T13:44:49.382" v="57" actId="255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A068FEF6-961F-4F4D-858C-1984C21B2559}" dt="2024-05-07T13:42:27.765" v="41" actId="255"/>
        <pc:sldMkLst>
          <pc:docMk/>
          <pc:sldMk cId="2569309724" sldId="413"/>
        </pc:sldMkLst>
        <pc:spChg chg="mod">
          <ac:chgData name="Pedigo, Jake" userId="0c06b333-eb43-4e1b-ae58-2615bd219d7a" providerId="ADAL" clId="{A068FEF6-961F-4F4D-858C-1984C21B2559}" dt="2024-05-02T17:13:39.797" v="1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A068FEF6-961F-4F4D-858C-1984C21B2559}" dt="2024-05-07T13:42:27.765" v="41" actId="255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A068FEF6-961F-4F4D-858C-1984C21B2559}" dt="2024-05-07T13:43:58.465" v="50" actId="2164"/>
        <pc:sldMkLst>
          <pc:docMk/>
          <pc:sldMk cId="2994082264" sldId="414"/>
        </pc:sldMkLst>
        <pc:graphicFrameChg chg="mod modGraphic">
          <ac:chgData name="Pedigo, Jake" userId="0c06b333-eb43-4e1b-ae58-2615bd219d7a" providerId="ADAL" clId="{A068FEF6-961F-4F4D-858C-1984C21B2559}" dt="2024-05-07T13:43:58.465" v="50" actId="2164"/>
          <ac:graphicFrameMkLst>
            <pc:docMk/>
            <pc:sldMk cId="2994082264" sldId="414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A068FEF6-961F-4F4D-858C-1984C21B2559}" dt="2024-05-02T17:13:48.283" v="19" actId="47"/>
        <pc:sldMkLst>
          <pc:docMk/>
          <pc:sldMk cId="3654939957" sldId="414"/>
        </pc:sldMkLst>
      </pc:sldChg>
      <pc:sldChg chg="modSp add mod">
        <pc:chgData name="Pedigo, Jake" userId="0c06b333-eb43-4e1b-ae58-2615bd219d7a" providerId="ADAL" clId="{A068FEF6-961F-4F4D-858C-1984C21B2559}" dt="2024-05-07T13:43:43.856" v="47" actId="255"/>
        <pc:sldMkLst>
          <pc:docMk/>
          <pc:sldMk cId="1010666113" sldId="415"/>
        </pc:sldMkLst>
        <pc:graphicFrameChg chg="mod modGraphic">
          <ac:chgData name="Pedigo, Jake" userId="0c06b333-eb43-4e1b-ae58-2615bd219d7a" providerId="ADAL" clId="{A068FEF6-961F-4F4D-858C-1984C21B2559}" dt="2024-05-07T13:43:43.856" v="47" actId="255"/>
          <ac:graphicFrameMkLst>
            <pc:docMk/>
            <pc:sldMk cId="1010666113" sldId="415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A068FEF6-961F-4F4D-858C-1984C21B2559}" dt="2024-05-02T17:13:49.561" v="20" actId="47"/>
        <pc:sldMkLst>
          <pc:docMk/>
          <pc:sldMk cId="3517840686" sldId="415"/>
        </pc:sldMkLst>
      </pc:sldChg>
      <pc:sldChg chg="del">
        <pc:chgData name="Pedigo, Jake" userId="0c06b333-eb43-4e1b-ae58-2615bd219d7a" providerId="ADAL" clId="{A068FEF6-961F-4F4D-858C-1984C21B2559}" dt="2024-05-02T17:13:54.970" v="22" actId="47"/>
        <pc:sldMkLst>
          <pc:docMk/>
          <pc:sldMk cId="2376815128" sldId="416"/>
        </pc:sldMkLst>
      </pc:sldChg>
      <pc:sldChg chg="modSp add mod">
        <pc:chgData name="Pedigo, Jake" userId="0c06b333-eb43-4e1b-ae58-2615bd219d7a" providerId="ADAL" clId="{A068FEF6-961F-4F4D-858C-1984C21B2559}" dt="2024-05-07T13:43:27.954" v="45" actId="255"/>
        <pc:sldMkLst>
          <pc:docMk/>
          <pc:sldMk cId="2485644163" sldId="416"/>
        </pc:sldMkLst>
        <pc:graphicFrameChg chg="mod modGraphic">
          <ac:chgData name="Pedigo, Jake" userId="0c06b333-eb43-4e1b-ae58-2615bd219d7a" providerId="ADAL" clId="{A068FEF6-961F-4F4D-858C-1984C21B2559}" dt="2024-05-07T13:43:27.954" v="45" actId="255"/>
          <ac:graphicFrameMkLst>
            <pc:docMk/>
            <pc:sldMk cId="2485644163" sldId="416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A068FEF6-961F-4F4D-858C-1984C21B2559}" dt="2024-05-07T13:43:11.672" v="43" actId="255"/>
        <pc:sldMkLst>
          <pc:docMk/>
          <pc:sldMk cId="229747223" sldId="417"/>
        </pc:sldMkLst>
        <pc:graphicFrameChg chg="mod modGraphic">
          <ac:chgData name="Pedigo, Jake" userId="0c06b333-eb43-4e1b-ae58-2615bd219d7a" providerId="ADAL" clId="{A068FEF6-961F-4F4D-858C-1984C21B2559}" dt="2024-05-07T13:43:11.672" v="43" actId="255"/>
          <ac:graphicFrameMkLst>
            <pc:docMk/>
            <pc:sldMk cId="229747223" sldId="417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A068FEF6-961F-4F4D-858C-1984C21B2559}" dt="2024-05-02T17:13:55.875" v="23" actId="47"/>
        <pc:sldMkLst>
          <pc:docMk/>
          <pc:sldMk cId="2986948389" sldId="417"/>
        </pc:sldMkLst>
      </pc:sldChg>
      <pc:sldChg chg="del">
        <pc:chgData name="Pedigo, Jake" userId="0c06b333-eb43-4e1b-ae58-2615bd219d7a" providerId="ADAL" clId="{A068FEF6-961F-4F4D-858C-1984C21B2559}" dt="2024-05-02T17:13:56.746" v="24" actId="47"/>
        <pc:sldMkLst>
          <pc:docMk/>
          <pc:sldMk cId="2883031647" sldId="418"/>
        </pc:sldMkLst>
      </pc:sldChg>
      <pc:sldChg chg="modSp add mod">
        <pc:chgData name="Pedigo, Jake" userId="0c06b333-eb43-4e1b-ae58-2615bd219d7a" providerId="ADAL" clId="{A068FEF6-961F-4F4D-858C-1984C21B2559}" dt="2024-05-07T13:45:05.953" v="59" actId="255"/>
        <pc:sldMkLst>
          <pc:docMk/>
          <pc:sldMk cId="3308530979" sldId="418"/>
        </pc:sldMkLst>
        <pc:graphicFrameChg chg="mod modGraphic">
          <ac:chgData name="Pedigo, Jake" userId="0c06b333-eb43-4e1b-ae58-2615bd219d7a" providerId="ADAL" clId="{A068FEF6-961F-4F4D-858C-1984C21B2559}" dt="2024-05-07T13:45:05.953" v="59" actId="255"/>
          <ac:graphicFrameMkLst>
            <pc:docMk/>
            <pc:sldMk cId="3308530979" sldId="418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A068FEF6-961F-4F4D-858C-1984C21B2559}" dt="2024-05-07T13:45:22.629" v="61" actId="255"/>
        <pc:sldMkLst>
          <pc:docMk/>
          <pc:sldMk cId="2682949338" sldId="419"/>
        </pc:sldMkLst>
        <pc:graphicFrameChg chg="mod modGraphic">
          <ac:chgData name="Pedigo, Jake" userId="0c06b333-eb43-4e1b-ae58-2615bd219d7a" providerId="ADAL" clId="{A068FEF6-961F-4F4D-858C-1984C21B2559}" dt="2024-05-07T13:45:22.629" v="61" actId="255"/>
          <ac:graphicFrameMkLst>
            <pc:docMk/>
            <pc:sldMk cId="2682949338" sldId="419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A068FEF6-961F-4F4D-858C-1984C21B2559}" dt="2024-05-02T17:13:57.705" v="25" actId="47"/>
        <pc:sldMkLst>
          <pc:docMk/>
          <pc:sldMk cId="4286445701" sldId="419"/>
        </pc:sldMkLst>
      </pc:sldChg>
      <pc:sldChg chg="del">
        <pc:chgData name="Pedigo, Jake" userId="0c06b333-eb43-4e1b-ae58-2615bd219d7a" providerId="ADAL" clId="{A068FEF6-961F-4F4D-858C-1984C21B2559}" dt="2024-05-02T17:13:58.511" v="26" actId="47"/>
        <pc:sldMkLst>
          <pc:docMk/>
          <pc:sldMk cId="694343054" sldId="420"/>
        </pc:sldMkLst>
      </pc:sldChg>
      <pc:sldChg chg="modSp add mod">
        <pc:chgData name="Pedigo, Jake" userId="0c06b333-eb43-4e1b-ae58-2615bd219d7a" providerId="ADAL" clId="{A068FEF6-961F-4F4D-858C-1984C21B2559}" dt="2024-05-07T13:45:39.202" v="63" actId="255"/>
        <pc:sldMkLst>
          <pc:docMk/>
          <pc:sldMk cId="1275707828" sldId="420"/>
        </pc:sldMkLst>
        <pc:graphicFrameChg chg="mod modGraphic">
          <ac:chgData name="Pedigo, Jake" userId="0c06b333-eb43-4e1b-ae58-2615bd219d7a" providerId="ADAL" clId="{A068FEF6-961F-4F4D-858C-1984C21B2559}" dt="2024-05-07T13:45:39.202" v="63" actId="255"/>
          <ac:graphicFrameMkLst>
            <pc:docMk/>
            <pc:sldMk cId="1275707828" sldId="420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A068FEF6-961F-4F4D-858C-1984C21B2559}" dt="2024-05-07T13:45:58.105" v="65" actId="255"/>
        <pc:sldMkLst>
          <pc:docMk/>
          <pc:sldMk cId="108840912" sldId="421"/>
        </pc:sldMkLst>
        <pc:graphicFrameChg chg="mod modGraphic">
          <ac:chgData name="Pedigo, Jake" userId="0c06b333-eb43-4e1b-ae58-2615bd219d7a" providerId="ADAL" clId="{A068FEF6-961F-4F4D-858C-1984C21B2559}" dt="2024-05-07T13:45:58.105" v="65" actId="255"/>
          <ac:graphicFrameMkLst>
            <pc:docMk/>
            <pc:sldMk cId="108840912" sldId="421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A068FEF6-961F-4F4D-858C-1984C21B2559}" dt="2024-05-02T17:13:59.841" v="27" actId="47"/>
        <pc:sldMkLst>
          <pc:docMk/>
          <pc:sldMk cId="1157306554" sldId="421"/>
        </pc:sldMkLst>
      </pc:sldChg>
      <pc:sldChg chg="modSp add mod">
        <pc:chgData name="Pedigo, Jake" userId="0c06b333-eb43-4e1b-ae58-2615bd219d7a" providerId="ADAL" clId="{A068FEF6-961F-4F4D-858C-1984C21B2559}" dt="2024-05-07T13:46:31.084" v="68" actId="255"/>
        <pc:sldMkLst>
          <pc:docMk/>
          <pc:sldMk cId="3758460526" sldId="422"/>
        </pc:sldMkLst>
        <pc:graphicFrameChg chg="mod modGraphic">
          <ac:chgData name="Pedigo, Jake" userId="0c06b333-eb43-4e1b-ae58-2615bd219d7a" providerId="ADAL" clId="{A068FEF6-961F-4F4D-858C-1984C21B2559}" dt="2024-05-07T13:46:31.084" v="68" actId="255"/>
          <ac:graphicFrameMkLst>
            <pc:docMk/>
            <pc:sldMk cId="3758460526" sldId="422"/>
            <ac:graphicFrameMk id="5" creationId="{00000000-0000-0000-0000-000000000000}"/>
          </ac:graphicFrameMkLst>
        </pc:graphicFrameChg>
      </pc:sldChg>
    </pc:docChg>
  </pc:docChgLst>
  <pc:docChgLst>
    <pc:chgData name="Hudson, Joshua" userId="04dc2e99-16e4-4c49-a91a-25a951000035" providerId="ADAL" clId="{09353D3E-6133-4976-983E-93E7B4238477}"/>
    <pc:docChg chg="undo custSel addSld modSld modSection">
      <pc:chgData name="Hudson, Joshua" userId="04dc2e99-16e4-4c49-a91a-25a951000035" providerId="ADAL" clId="{09353D3E-6133-4976-983E-93E7B4238477}" dt="2024-01-03T18:01:50.505" v="182" actId="20577"/>
      <pc:docMkLst>
        <pc:docMk/>
      </pc:docMkLst>
      <pc:sldChg chg="modSp mod">
        <pc:chgData name="Hudson, Joshua" userId="04dc2e99-16e4-4c49-a91a-25a951000035" providerId="ADAL" clId="{09353D3E-6133-4976-983E-93E7B4238477}" dt="2024-01-03T17:26:08.107" v="7" actId="20577"/>
        <pc:sldMkLst>
          <pc:docMk/>
          <pc:sldMk cId="730603795" sldId="260"/>
        </pc:sldMkLst>
        <pc:spChg chg="mod">
          <ac:chgData name="Hudson, Joshua" userId="04dc2e99-16e4-4c49-a91a-25a951000035" providerId="ADAL" clId="{09353D3E-6133-4976-983E-93E7B4238477}" dt="2024-01-03T17:26:08.107" v="7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Hudson, Joshua" userId="04dc2e99-16e4-4c49-a91a-25a951000035" providerId="ADAL" clId="{09353D3E-6133-4976-983E-93E7B4238477}" dt="2024-01-03T17:49:42.774" v="28" actId="20577"/>
        <pc:sldMkLst>
          <pc:docMk/>
          <pc:sldMk cId="2900273907" sldId="286"/>
        </pc:sldMkLst>
        <pc:spChg chg="mod">
          <ac:chgData name="Hudson, Joshua" userId="04dc2e99-16e4-4c49-a91a-25a951000035" providerId="ADAL" clId="{09353D3E-6133-4976-983E-93E7B4238477}" dt="2024-01-03T17:49:42.774" v="28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09353D3E-6133-4976-983E-93E7B4238477}" dt="2024-01-03T17:49:35.917" v="20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7:46:10.732" v="19" actId="108"/>
        <pc:sldMkLst>
          <pc:docMk/>
          <pc:sldMk cId="3485043083" sldId="402"/>
        </pc:sldMkLst>
        <pc:spChg chg="mod">
          <ac:chgData name="Hudson, Joshua" userId="04dc2e99-16e4-4c49-a91a-25a951000035" providerId="ADAL" clId="{09353D3E-6133-4976-983E-93E7B4238477}" dt="2024-01-03T17:26:23.018" v="15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46:10.732" v="19" actId="108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8:01:20.704" v="144" actId="20577"/>
        <pc:sldMkLst>
          <pc:docMk/>
          <pc:sldMk cId="2506534793" sldId="410"/>
        </pc:sldMkLst>
        <pc:spChg chg="mod">
          <ac:chgData name="Hudson, Joshua" userId="04dc2e99-16e4-4c49-a91a-25a951000035" providerId="ADAL" clId="{09353D3E-6133-4976-983E-93E7B4238477}" dt="2024-01-03T18:01:20.704" v="144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8:53.869" v="127" actId="21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7:54:58.355" v="64" actId="20577"/>
        <pc:sldMkLst>
          <pc:docMk/>
          <pc:sldMk cId="2569309724" sldId="413"/>
        </pc:sldMkLst>
        <pc:spChg chg="mod">
          <ac:chgData name="Hudson, Joshua" userId="04dc2e99-16e4-4c49-a91a-25a951000035" providerId="ADAL" clId="{09353D3E-6133-4976-983E-93E7B4238477}" dt="2024-01-03T17:50:17.840" v="36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4:58.355" v="64" actId="20577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7:57:36.292" v="117" actId="20577"/>
        <pc:sldMkLst>
          <pc:docMk/>
          <pc:sldMk cId="769589810" sldId="414"/>
        </pc:sldMkLst>
        <pc:spChg chg="mod">
          <ac:chgData name="Hudson, Joshua" userId="04dc2e99-16e4-4c49-a91a-25a951000035" providerId="ADAL" clId="{09353D3E-6133-4976-983E-93E7B4238477}" dt="2024-01-03T17:57:36.292" v="117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5:29.215" v="97" actId="20577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8:01:26.734" v="152" actId="20577"/>
        <pc:sldMkLst>
          <pc:docMk/>
          <pc:sldMk cId="2033245671" sldId="415"/>
        </pc:sldMkLst>
        <pc:spChg chg="mod">
          <ac:chgData name="Hudson, Joshua" userId="04dc2e99-16e4-4c49-a91a-25a951000035" providerId="ADAL" clId="{09353D3E-6133-4976-983E-93E7B4238477}" dt="2024-01-03T18:01:26.734" v="152" actId="20577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9:42.765" v="129" actId="21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7:57:43.306" v="125" actId="20577"/>
        <pc:sldMkLst>
          <pc:docMk/>
          <pc:sldMk cId="686433562" sldId="416"/>
        </pc:sldMkLst>
        <pc:spChg chg="mod">
          <ac:chgData name="Hudson, Joshua" userId="04dc2e99-16e4-4c49-a91a-25a951000035" providerId="ADAL" clId="{09353D3E-6133-4976-983E-93E7B4238477}" dt="2024-01-03T17:57:43.306" v="125" actId="20577"/>
          <ac:spMkLst>
            <pc:docMk/>
            <pc:sldMk cId="686433562" sldId="416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5:41.432" v="109" actId="20577"/>
          <ac:graphicFrameMkLst>
            <pc:docMk/>
            <pc:sldMk cId="686433562" sldId="416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8:01:34.054" v="160" actId="20577"/>
        <pc:sldMkLst>
          <pc:docMk/>
          <pc:sldMk cId="3325521999" sldId="417"/>
        </pc:sldMkLst>
        <pc:spChg chg="mod">
          <ac:chgData name="Hudson, Joshua" userId="04dc2e99-16e4-4c49-a91a-25a951000035" providerId="ADAL" clId="{09353D3E-6133-4976-983E-93E7B4238477}" dt="2024-01-03T18:01:34.054" v="160" actId="20577"/>
          <ac:spMkLst>
            <pc:docMk/>
            <pc:sldMk cId="3325521999" sldId="417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8:00:24.808" v="132" actId="21"/>
          <ac:graphicFrameMkLst>
            <pc:docMk/>
            <pc:sldMk cId="3325521999" sldId="417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8:01:40.744" v="168" actId="20577"/>
        <pc:sldMkLst>
          <pc:docMk/>
          <pc:sldMk cId="870220362" sldId="418"/>
        </pc:sldMkLst>
        <pc:spChg chg="mod">
          <ac:chgData name="Hudson, Joshua" userId="04dc2e99-16e4-4c49-a91a-25a951000035" providerId="ADAL" clId="{09353D3E-6133-4976-983E-93E7B4238477}" dt="2024-01-03T18:01:40.744" v="168" actId="20577"/>
          <ac:spMkLst>
            <pc:docMk/>
            <pc:sldMk cId="870220362" sldId="418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8:01:02.666" v="136" actId="2165"/>
          <ac:graphicFrameMkLst>
            <pc:docMk/>
            <pc:sldMk cId="870220362" sldId="418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09353D3E-6133-4976-983E-93E7B4238477}" dt="2024-01-03T18:01:50.505" v="182" actId="20577"/>
        <pc:sldMkLst>
          <pc:docMk/>
          <pc:sldMk cId="237990187" sldId="419"/>
        </pc:sldMkLst>
        <pc:spChg chg="mod">
          <ac:chgData name="Hudson, Joshua" userId="04dc2e99-16e4-4c49-a91a-25a951000035" providerId="ADAL" clId="{09353D3E-6133-4976-983E-93E7B4238477}" dt="2024-01-03T18:01:50.505" v="182" actId="20577"/>
          <ac:spMkLst>
            <pc:docMk/>
            <pc:sldMk cId="237990187" sldId="419"/>
            <ac:spMk id="4" creationId="{00000000-0000-0000-0000-000000000000}"/>
          </ac:spMkLst>
        </pc:spChg>
        <pc:graphicFrameChg chg="modGraphic">
          <ac:chgData name="Hudson, Joshua" userId="04dc2e99-16e4-4c49-a91a-25a951000035" providerId="ADAL" clId="{09353D3E-6133-4976-983E-93E7B4238477}" dt="2024-01-03T18:00:46.282" v="135" actId="2165"/>
          <ac:graphicFrameMkLst>
            <pc:docMk/>
            <pc:sldMk cId="237990187" sldId="419"/>
            <ac:graphicFrameMk id="5" creationId="{00000000-0000-0000-0000-000000000000}"/>
          </ac:graphicFrameMkLst>
        </pc:graphicFrameChg>
      </pc:sldChg>
    </pc:docChg>
  </pc:docChgLst>
  <pc:docChgLst>
    <pc:chgData name="Pedigo, Jake" userId="0c06b333-eb43-4e1b-ae58-2615bd219d7a" providerId="ADAL" clId="{5FC447D6-A907-4521-A459-10ED97C10615}"/>
    <pc:docChg chg="addSld delSld modSld modSection">
      <pc:chgData name="Pedigo, Jake" userId="0c06b333-eb43-4e1b-ae58-2615bd219d7a" providerId="ADAL" clId="{5FC447D6-A907-4521-A459-10ED97C10615}" dt="2024-06-05T16:50:39.018" v="70" actId="404"/>
      <pc:docMkLst>
        <pc:docMk/>
      </pc:docMkLst>
      <pc:sldChg chg="modSp mod">
        <pc:chgData name="Pedigo, Jake" userId="0c06b333-eb43-4e1b-ae58-2615bd219d7a" providerId="ADAL" clId="{5FC447D6-A907-4521-A459-10ED97C10615}" dt="2024-06-05T15:03:46.753" v="6" actId="20577"/>
        <pc:sldMkLst>
          <pc:docMk/>
          <pc:sldMk cId="730603795" sldId="260"/>
        </pc:sldMkLst>
        <pc:spChg chg="mod">
          <ac:chgData name="Pedigo, Jake" userId="0c06b333-eb43-4e1b-ae58-2615bd219d7a" providerId="ADAL" clId="{5FC447D6-A907-4521-A459-10ED97C10615}" dt="2024-06-05T15:03:46.753" v="6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5FC447D6-A907-4521-A459-10ED97C10615}" dt="2024-06-05T16:06:00.897" v="36"/>
        <pc:sldMkLst>
          <pc:docMk/>
          <pc:sldMk cId="2900273907" sldId="286"/>
        </pc:sldMkLst>
        <pc:spChg chg="mod">
          <ac:chgData name="Pedigo, Jake" userId="0c06b333-eb43-4e1b-ae58-2615bd219d7a" providerId="ADAL" clId="{5FC447D6-A907-4521-A459-10ED97C10615}" dt="2024-06-05T15:03:59.862" v="13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5FC447D6-A907-4521-A459-10ED97C10615}" dt="2024-06-05T16:06:00.897" v="36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5FC447D6-A907-4521-A459-10ED97C10615}" dt="2024-06-05T16:50:39.018" v="70" actId="404"/>
        <pc:sldMkLst>
          <pc:docMk/>
          <pc:sldMk cId="3485043083" sldId="402"/>
        </pc:sldMkLst>
        <pc:spChg chg="mod">
          <ac:chgData name="Pedigo, Jake" userId="0c06b333-eb43-4e1b-ae58-2615bd219d7a" providerId="ADAL" clId="{5FC447D6-A907-4521-A459-10ED97C10615}" dt="2024-06-05T15:03:51.948" v="9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5FC447D6-A907-4521-A459-10ED97C10615}" dt="2024-06-05T16:50:39.018" v="70" actId="404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5FC447D6-A907-4521-A459-10ED97C10615}" dt="2024-06-05T16:16:02.516" v="55" actId="404"/>
        <pc:sldMkLst>
          <pc:docMk/>
          <pc:sldMk cId="2506534793" sldId="410"/>
        </pc:sldMkLst>
        <pc:spChg chg="mod">
          <ac:chgData name="Pedigo, Jake" userId="0c06b333-eb43-4e1b-ae58-2615bd219d7a" providerId="ADAL" clId="{5FC447D6-A907-4521-A459-10ED97C10615}" dt="2024-06-05T15:04:28.929" v="30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5FC447D6-A907-4521-A459-10ED97C10615}" dt="2024-06-05T16:16:02.516" v="55" actId="404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5FC447D6-A907-4521-A459-10ED97C10615}" dt="2024-06-05T16:06:48.675" v="38" actId="404"/>
        <pc:sldMkLst>
          <pc:docMk/>
          <pc:sldMk cId="2569309724" sldId="413"/>
        </pc:sldMkLst>
        <pc:spChg chg="mod">
          <ac:chgData name="Pedigo, Jake" userId="0c06b333-eb43-4e1b-ae58-2615bd219d7a" providerId="ADAL" clId="{5FC447D6-A907-4521-A459-10ED97C10615}" dt="2024-06-05T15:04:08.696" v="21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5FC447D6-A907-4521-A459-10ED97C10615}" dt="2024-06-05T16:06:48.675" v="38" actId="404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5FC447D6-A907-4521-A459-10ED97C10615}" dt="2024-06-05T16:08:20.437" v="49" actId="2164"/>
        <pc:sldMkLst>
          <pc:docMk/>
          <pc:sldMk cId="1672613261" sldId="414"/>
        </pc:sldMkLst>
        <pc:graphicFrameChg chg="mod modGraphic">
          <ac:chgData name="Pedigo, Jake" userId="0c06b333-eb43-4e1b-ae58-2615bd219d7a" providerId="ADAL" clId="{5FC447D6-A907-4521-A459-10ED97C10615}" dt="2024-06-05T16:08:20.437" v="49" actId="2164"/>
          <ac:graphicFrameMkLst>
            <pc:docMk/>
            <pc:sldMk cId="1672613261" sldId="414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5FC447D6-A907-4521-A459-10ED97C10615}" dt="2024-06-05T15:04:20.712" v="26" actId="47"/>
        <pc:sldMkLst>
          <pc:docMk/>
          <pc:sldMk cId="2994082264" sldId="414"/>
        </pc:sldMkLst>
      </pc:sldChg>
      <pc:sldChg chg="del">
        <pc:chgData name="Pedigo, Jake" userId="0c06b333-eb43-4e1b-ae58-2615bd219d7a" providerId="ADAL" clId="{5FC447D6-A907-4521-A459-10ED97C10615}" dt="2024-06-05T15:04:19.566" v="25" actId="47"/>
        <pc:sldMkLst>
          <pc:docMk/>
          <pc:sldMk cId="1010666113" sldId="415"/>
        </pc:sldMkLst>
      </pc:sldChg>
      <pc:sldChg chg="modSp add mod">
        <pc:chgData name="Pedigo, Jake" userId="0c06b333-eb43-4e1b-ae58-2615bd219d7a" providerId="ADAL" clId="{5FC447D6-A907-4521-A459-10ED97C10615}" dt="2024-06-05T16:08:03.734" v="47" actId="404"/>
        <pc:sldMkLst>
          <pc:docMk/>
          <pc:sldMk cId="2330901821" sldId="415"/>
        </pc:sldMkLst>
        <pc:graphicFrameChg chg="mod modGraphic">
          <ac:chgData name="Pedigo, Jake" userId="0c06b333-eb43-4e1b-ae58-2615bd219d7a" providerId="ADAL" clId="{5FC447D6-A907-4521-A459-10ED97C10615}" dt="2024-06-05T16:08:03.734" v="47" actId="404"/>
          <ac:graphicFrameMkLst>
            <pc:docMk/>
            <pc:sldMk cId="2330901821" sldId="415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5FC447D6-A907-4521-A459-10ED97C10615}" dt="2024-06-05T16:18:13.025" v="65" actId="404"/>
        <pc:sldMkLst>
          <pc:docMk/>
          <pc:sldMk cId="466331333" sldId="416"/>
        </pc:sldMkLst>
        <pc:graphicFrameChg chg="mod modGraphic">
          <ac:chgData name="Pedigo, Jake" userId="0c06b333-eb43-4e1b-ae58-2615bd219d7a" providerId="ADAL" clId="{5FC447D6-A907-4521-A459-10ED97C10615}" dt="2024-06-05T16:18:13.025" v="65" actId="404"/>
          <ac:graphicFrameMkLst>
            <pc:docMk/>
            <pc:sldMk cId="466331333" sldId="416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5FC447D6-A907-4521-A459-10ED97C10615}" dt="2024-06-05T15:04:18.155" v="24" actId="47"/>
        <pc:sldMkLst>
          <pc:docMk/>
          <pc:sldMk cId="2485644163" sldId="416"/>
        </pc:sldMkLst>
      </pc:sldChg>
      <pc:sldChg chg="del">
        <pc:chgData name="Pedigo, Jake" userId="0c06b333-eb43-4e1b-ae58-2615bd219d7a" providerId="ADAL" clId="{5FC447D6-A907-4521-A459-10ED97C10615}" dt="2024-06-05T15:04:17.123" v="23" actId="47"/>
        <pc:sldMkLst>
          <pc:docMk/>
          <pc:sldMk cId="229747223" sldId="417"/>
        </pc:sldMkLst>
      </pc:sldChg>
      <pc:sldChg chg="modSp add mod">
        <pc:chgData name="Pedigo, Jake" userId="0c06b333-eb43-4e1b-ae58-2615bd219d7a" providerId="ADAL" clId="{5FC447D6-A907-4521-A459-10ED97C10615}" dt="2024-06-05T16:16:53.352" v="61" actId="404"/>
        <pc:sldMkLst>
          <pc:docMk/>
          <pc:sldMk cId="2100461293" sldId="417"/>
        </pc:sldMkLst>
        <pc:graphicFrameChg chg="mod modGraphic">
          <ac:chgData name="Pedigo, Jake" userId="0c06b333-eb43-4e1b-ae58-2615bd219d7a" providerId="ADAL" clId="{5FC447D6-A907-4521-A459-10ED97C10615}" dt="2024-06-05T16:16:53.352" v="61" actId="404"/>
          <ac:graphicFrameMkLst>
            <pc:docMk/>
            <pc:sldMk cId="2100461293" sldId="417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5FC447D6-A907-4521-A459-10ED97C10615}" dt="2024-06-05T15:04:32.720" v="31" actId="47"/>
        <pc:sldMkLst>
          <pc:docMk/>
          <pc:sldMk cId="3308530979" sldId="418"/>
        </pc:sldMkLst>
      </pc:sldChg>
      <pc:sldChg chg="modSp add mod">
        <pc:chgData name="Pedigo, Jake" userId="0c06b333-eb43-4e1b-ae58-2615bd219d7a" providerId="ADAL" clId="{5FC447D6-A907-4521-A459-10ED97C10615}" dt="2024-06-05T16:16:37.446" v="59" actId="404"/>
        <pc:sldMkLst>
          <pc:docMk/>
          <pc:sldMk cId="3405508835" sldId="418"/>
        </pc:sldMkLst>
        <pc:graphicFrameChg chg="mod modGraphic">
          <ac:chgData name="Pedigo, Jake" userId="0c06b333-eb43-4e1b-ae58-2615bd219d7a" providerId="ADAL" clId="{5FC447D6-A907-4521-A459-10ED97C10615}" dt="2024-06-05T16:16:37.446" v="59" actId="404"/>
          <ac:graphicFrameMkLst>
            <pc:docMk/>
            <pc:sldMk cId="3405508835" sldId="418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5FC447D6-A907-4521-A459-10ED97C10615}" dt="2024-06-05T15:04:33.568" v="32" actId="47"/>
        <pc:sldMkLst>
          <pc:docMk/>
          <pc:sldMk cId="2682949338" sldId="419"/>
        </pc:sldMkLst>
      </pc:sldChg>
      <pc:sldChg chg="modSp add mod">
        <pc:chgData name="Pedigo, Jake" userId="0c06b333-eb43-4e1b-ae58-2615bd219d7a" providerId="ADAL" clId="{5FC447D6-A907-4521-A459-10ED97C10615}" dt="2024-06-05T16:16:20.848" v="57" actId="404"/>
        <pc:sldMkLst>
          <pc:docMk/>
          <pc:sldMk cId="3594022461" sldId="419"/>
        </pc:sldMkLst>
        <pc:graphicFrameChg chg="mod modGraphic">
          <ac:chgData name="Pedigo, Jake" userId="0c06b333-eb43-4e1b-ae58-2615bd219d7a" providerId="ADAL" clId="{5FC447D6-A907-4521-A459-10ED97C10615}" dt="2024-06-05T16:16:20.848" v="57" actId="404"/>
          <ac:graphicFrameMkLst>
            <pc:docMk/>
            <pc:sldMk cId="3594022461" sldId="419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5FC447D6-A907-4521-A459-10ED97C10615}" dt="2024-06-05T15:04:34.415" v="33" actId="47"/>
        <pc:sldMkLst>
          <pc:docMk/>
          <pc:sldMk cId="1275707828" sldId="420"/>
        </pc:sldMkLst>
      </pc:sldChg>
      <pc:sldChg chg="add del">
        <pc:chgData name="Pedigo, Jake" userId="0c06b333-eb43-4e1b-ae58-2615bd219d7a" providerId="ADAL" clId="{5FC447D6-A907-4521-A459-10ED97C10615}" dt="2024-06-05T16:18:14.965" v="66" actId="47"/>
        <pc:sldMkLst>
          <pc:docMk/>
          <pc:sldMk cId="2836006764" sldId="420"/>
        </pc:sldMkLst>
      </pc:sldChg>
      <pc:sldChg chg="del">
        <pc:chgData name="Pedigo, Jake" userId="0c06b333-eb43-4e1b-ae58-2615bd219d7a" providerId="ADAL" clId="{5FC447D6-A907-4521-A459-10ED97C10615}" dt="2024-06-05T15:04:35.356" v="34" actId="47"/>
        <pc:sldMkLst>
          <pc:docMk/>
          <pc:sldMk cId="108840912" sldId="421"/>
        </pc:sldMkLst>
      </pc:sldChg>
      <pc:sldChg chg="del">
        <pc:chgData name="Pedigo, Jake" userId="0c06b333-eb43-4e1b-ae58-2615bd219d7a" providerId="ADAL" clId="{5FC447D6-A907-4521-A459-10ED97C10615}" dt="2024-06-05T15:04:36.484" v="35" actId="47"/>
        <pc:sldMkLst>
          <pc:docMk/>
          <pc:sldMk cId="3758460526" sldId="422"/>
        </pc:sldMkLst>
      </pc:sldChg>
    </pc:docChg>
  </pc:docChgLst>
  <pc:docChgLst>
    <pc:chgData name="Pedigo, Jake" userId="0c06b333-eb43-4e1b-ae58-2615bd219d7a" providerId="ADAL" clId="{329D7C1B-8B93-48BE-92E0-64E2AE27B005}"/>
    <pc:docChg chg="addSld delSld modSld modSection">
      <pc:chgData name="Pedigo, Jake" userId="0c06b333-eb43-4e1b-ae58-2615bd219d7a" providerId="ADAL" clId="{329D7C1B-8B93-48BE-92E0-64E2AE27B005}" dt="2024-04-03T14:35:50.646" v="95" actId="47"/>
      <pc:docMkLst>
        <pc:docMk/>
      </pc:docMkLst>
      <pc:sldChg chg="modSp mod">
        <pc:chgData name="Pedigo, Jake" userId="0c06b333-eb43-4e1b-ae58-2615bd219d7a" providerId="ADAL" clId="{329D7C1B-8B93-48BE-92E0-64E2AE27B005}" dt="2024-04-01T16:11:10.190" v="4" actId="20577"/>
        <pc:sldMkLst>
          <pc:docMk/>
          <pc:sldMk cId="730603795" sldId="260"/>
        </pc:sldMkLst>
        <pc:spChg chg="mod">
          <ac:chgData name="Pedigo, Jake" userId="0c06b333-eb43-4e1b-ae58-2615bd219d7a" providerId="ADAL" clId="{329D7C1B-8B93-48BE-92E0-64E2AE27B005}" dt="2024-04-01T16:11:10.190" v="4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329D7C1B-8B93-48BE-92E0-64E2AE27B005}" dt="2024-04-03T14:28:11.210" v="55"/>
        <pc:sldMkLst>
          <pc:docMk/>
          <pc:sldMk cId="2900273907" sldId="286"/>
        </pc:sldMkLst>
        <pc:spChg chg="mod">
          <ac:chgData name="Pedigo, Jake" userId="0c06b333-eb43-4e1b-ae58-2615bd219d7a" providerId="ADAL" clId="{329D7C1B-8B93-48BE-92E0-64E2AE27B005}" dt="2024-04-01T16:11:29.072" v="31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Pedigo, Jake" userId="0c06b333-eb43-4e1b-ae58-2615bd219d7a" providerId="ADAL" clId="{329D7C1B-8B93-48BE-92E0-64E2AE27B005}" dt="2024-04-03T14:28:11.210" v="55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329D7C1B-8B93-48BE-92E0-64E2AE27B005}" dt="2024-04-03T14:27:28.049" v="54"/>
        <pc:sldMkLst>
          <pc:docMk/>
          <pc:sldMk cId="3485043083" sldId="402"/>
        </pc:sldMkLst>
        <pc:spChg chg="mod">
          <ac:chgData name="Pedigo, Jake" userId="0c06b333-eb43-4e1b-ae58-2615bd219d7a" providerId="ADAL" clId="{329D7C1B-8B93-48BE-92E0-64E2AE27B005}" dt="2024-04-01T16:11:19.993" v="17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">
          <ac:chgData name="Pedigo, Jake" userId="0c06b333-eb43-4e1b-ae58-2615bd219d7a" providerId="ADAL" clId="{329D7C1B-8B93-48BE-92E0-64E2AE27B005}" dt="2024-04-03T14:27:28.049" v="54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329D7C1B-8B93-48BE-92E0-64E2AE27B005}" dt="2024-04-03T14:33:36.149" v="79" actId="14100"/>
        <pc:sldMkLst>
          <pc:docMk/>
          <pc:sldMk cId="2506534793" sldId="410"/>
        </pc:sldMkLst>
        <pc:graphicFrameChg chg="mod modGraphic">
          <ac:chgData name="Pedigo, Jake" userId="0c06b333-eb43-4e1b-ae58-2615bd219d7a" providerId="ADAL" clId="{329D7C1B-8B93-48BE-92E0-64E2AE27B005}" dt="2024-04-03T14:33:36.149" v="79" actId="14100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329D7C1B-8B93-48BE-92E0-64E2AE27B005}" dt="2024-04-03T14:31:31.730" v="64" actId="14100"/>
        <pc:sldMkLst>
          <pc:docMk/>
          <pc:sldMk cId="2569309724" sldId="413"/>
        </pc:sldMkLst>
        <pc:spChg chg="mod">
          <ac:chgData name="Pedigo, Jake" userId="0c06b333-eb43-4e1b-ae58-2615bd219d7a" providerId="ADAL" clId="{329D7C1B-8B93-48BE-92E0-64E2AE27B005}" dt="2024-04-01T16:11:38.544" v="44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329D7C1B-8B93-48BE-92E0-64E2AE27B005}" dt="2024-04-03T14:31:31.730" v="64" actId="14100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329D7C1B-8B93-48BE-92E0-64E2AE27B005}" dt="2024-04-03T14:32:05.650" v="67" actId="14100"/>
        <pc:sldMkLst>
          <pc:docMk/>
          <pc:sldMk cId="3654939957" sldId="414"/>
        </pc:sldMkLst>
        <pc:graphicFrameChg chg="mod modGraphic">
          <ac:chgData name="Pedigo, Jake" userId="0c06b333-eb43-4e1b-ae58-2615bd219d7a" providerId="ADAL" clId="{329D7C1B-8B93-48BE-92E0-64E2AE27B005}" dt="2024-04-03T14:32:05.650" v="67" actId="14100"/>
          <ac:graphicFrameMkLst>
            <pc:docMk/>
            <pc:sldMk cId="3654939957" sldId="414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329D7C1B-8B93-48BE-92E0-64E2AE27B005}" dt="2024-04-03T14:32:29.197" v="70" actId="14100"/>
        <pc:sldMkLst>
          <pc:docMk/>
          <pc:sldMk cId="3517840686" sldId="415"/>
        </pc:sldMkLst>
        <pc:graphicFrameChg chg="mod modGraphic">
          <ac:chgData name="Pedigo, Jake" userId="0c06b333-eb43-4e1b-ae58-2615bd219d7a" providerId="ADAL" clId="{329D7C1B-8B93-48BE-92E0-64E2AE27B005}" dt="2024-04-03T14:32:29.197" v="70" actId="14100"/>
          <ac:graphicFrameMkLst>
            <pc:docMk/>
            <pc:sldMk cId="3517840686" sldId="415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329D7C1B-8B93-48BE-92E0-64E2AE27B005}" dt="2024-04-03T14:32:36.143" v="71" actId="47"/>
        <pc:sldMkLst>
          <pc:docMk/>
          <pc:sldMk cId="1577368796" sldId="416"/>
        </pc:sldMkLst>
      </pc:sldChg>
      <pc:sldChg chg="modSp add mod">
        <pc:chgData name="Pedigo, Jake" userId="0c06b333-eb43-4e1b-ae58-2615bd219d7a" providerId="ADAL" clId="{329D7C1B-8B93-48BE-92E0-64E2AE27B005}" dt="2024-04-03T14:33:56.567" v="81" actId="14100"/>
        <pc:sldMkLst>
          <pc:docMk/>
          <pc:sldMk cId="2376815128" sldId="416"/>
        </pc:sldMkLst>
        <pc:graphicFrameChg chg="mod modGraphic">
          <ac:chgData name="Pedigo, Jake" userId="0c06b333-eb43-4e1b-ae58-2615bd219d7a" providerId="ADAL" clId="{329D7C1B-8B93-48BE-92E0-64E2AE27B005}" dt="2024-04-03T14:33:56.567" v="81" actId="14100"/>
          <ac:graphicFrameMkLst>
            <pc:docMk/>
            <pc:sldMk cId="2376815128" sldId="416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329D7C1B-8B93-48BE-92E0-64E2AE27B005}" dt="2024-04-03T14:32:37.551" v="72" actId="47"/>
        <pc:sldMkLst>
          <pc:docMk/>
          <pc:sldMk cId="1181336304" sldId="417"/>
        </pc:sldMkLst>
      </pc:sldChg>
      <pc:sldChg chg="modSp add mod">
        <pc:chgData name="Pedigo, Jake" userId="0c06b333-eb43-4e1b-ae58-2615bd219d7a" providerId="ADAL" clId="{329D7C1B-8B93-48BE-92E0-64E2AE27B005}" dt="2024-04-03T14:34:18.129" v="83" actId="14100"/>
        <pc:sldMkLst>
          <pc:docMk/>
          <pc:sldMk cId="2986948389" sldId="417"/>
        </pc:sldMkLst>
        <pc:graphicFrameChg chg="mod modGraphic">
          <ac:chgData name="Pedigo, Jake" userId="0c06b333-eb43-4e1b-ae58-2615bd219d7a" providerId="ADAL" clId="{329D7C1B-8B93-48BE-92E0-64E2AE27B005}" dt="2024-04-03T14:34:18.129" v="83" actId="14100"/>
          <ac:graphicFrameMkLst>
            <pc:docMk/>
            <pc:sldMk cId="2986948389" sldId="417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329D7C1B-8B93-48BE-92E0-64E2AE27B005}" dt="2024-04-03T14:34:37.605" v="85" actId="14100"/>
        <pc:sldMkLst>
          <pc:docMk/>
          <pc:sldMk cId="2883031647" sldId="418"/>
        </pc:sldMkLst>
        <pc:graphicFrameChg chg="mod modGraphic">
          <ac:chgData name="Pedigo, Jake" userId="0c06b333-eb43-4e1b-ae58-2615bd219d7a" providerId="ADAL" clId="{329D7C1B-8B93-48BE-92E0-64E2AE27B005}" dt="2024-04-03T14:34:37.605" v="85" actId="14100"/>
          <ac:graphicFrameMkLst>
            <pc:docMk/>
            <pc:sldMk cId="2883031647" sldId="418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329D7C1B-8B93-48BE-92E0-64E2AE27B005}" dt="2024-04-03T14:35:00.511" v="87" actId="14100"/>
        <pc:sldMkLst>
          <pc:docMk/>
          <pc:sldMk cId="4286445701" sldId="419"/>
        </pc:sldMkLst>
        <pc:graphicFrameChg chg="mod modGraphic">
          <ac:chgData name="Pedigo, Jake" userId="0c06b333-eb43-4e1b-ae58-2615bd219d7a" providerId="ADAL" clId="{329D7C1B-8B93-48BE-92E0-64E2AE27B005}" dt="2024-04-03T14:35:00.511" v="87" actId="14100"/>
          <ac:graphicFrameMkLst>
            <pc:docMk/>
            <pc:sldMk cId="4286445701" sldId="419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329D7C1B-8B93-48BE-92E0-64E2AE27B005}" dt="2024-04-03T14:35:32.049" v="91" actId="14100"/>
        <pc:sldMkLst>
          <pc:docMk/>
          <pc:sldMk cId="694343054" sldId="420"/>
        </pc:sldMkLst>
        <pc:graphicFrameChg chg="mod modGraphic">
          <ac:chgData name="Pedigo, Jake" userId="0c06b333-eb43-4e1b-ae58-2615bd219d7a" providerId="ADAL" clId="{329D7C1B-8B93-48BE-92E0-64E2AE27B005}" dt="2024-04-03T14:35:32.049" v="91" actId="14100"/>
          <ac:graphicFrameMkLst>
            <pc:docMk/>
            <pc:sldMk cId="694343054" sldId="420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329D7C1B-8B93-48BE-92E0-64E2AE27B005}" dt="2024-04-01T16:11:50.743" v="46" actId="47"/>
        <pc:sldMkLst>
          <pc:docMk/>
          <pc:sldMk cId="1752652496" sldId="420"/>
        </pc:sldMkLst>
      </pc:sldChg>
      <pc:sldChg chg="modSp add mod">
        <pc:chgData name="Pedigo, Jake" userId="0c06b333-eb43-4e1b-ae58-2615bd219d7a" providerId="ADAL" clId="{329D7C1B-8B93-48BE-92E0-64E2AE27B005}" dt="2024-04-03T14:35:48.699" v="94" actId="14100"/>
        <pc:sldMkLst>
          <pc:docMk/>
          <pc:sldMk cId="1157306554" sldId="421"/>
        </pc:sldMkLst>
        <pc:graphicFrameChg chg="mod modGraphic">
          <ac:chgData name="Pedigo, Jake" userId="0c06b333-eb43-4e1b-ae58-2615bd219d7a" providerId="ADAL" clId="{329D7C1B-8B93-48BE-92E0-64E2AE27B005}" dt="2024-04-03T14:35:48.699" v="94" actId="14100"/>
          <ac:graphicFrameMkLst>
            <pc:docMk/>
            <pc:sldMk cId="1157306554" sldId="421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329D7C1B-8B93-48BE-92E0-64E2AE27B005}" dt="2024-04-03T14:35:50.646" v="95" actId="47"/>
        <pc:sldMkLst>
          <pc:docMk/>
          <pc:sldMk cId="40584025" sldId="422"/>
        </pc:sldMkLst>
      </pc:sldChg>
      <pc:sldChg chg="del">
        <pc:chgData name="Pedigo, Jake" userId="0c06b333-eb43-4e1b-ae58-2615bd219d7a" providerId="ADAL" clId="{329D7C1B-8B93-48BE-92E0-64E2AE27B005}" dt="2024-04-01T16:11:52.322" v="47" actId="47"/>
        <pc:sldMkLst>
          <pc:docMk/>
          <pc:sldMk cId="2864357590" sldId="425"/>
        </pc:sldMkLst>
      </pc:sldChg>
      <pc:sldChg chg="del">
        <pc:chgData name="Pedigo, Jake" userId="0c06b333-eb43-4e1b-ae58-2615bd219d7a" providerId="ADAL" clId="{329D7C1B-8B93-48BE-92E0-64E2AE27B005}" dt="2024-04-01T16:12:01.906" v="49" actId="47"/>
        <pc:sldMkLst>
          <pc:docMk/>
          <pc:sldMk cId="1993285968" sldId="426"/>
        </pc:sldMkLst>
      </pc:sldChg>
      <pc:sldChg chg="del">
        <pc:chgData name="Pedigo, Jake" userId="0c06b333-eb43-4e1b-ae58-2615bd219d7a" providerId="ADAL" clId="{329D7C1B-8B93-48BE-92E0-64E2AE27B005}" dt="2024-04-01T16:12:02.840" v="50" actId="47"/>
        <pc:sldMkLst>
          <pc:docMk/>
          <pc:sldMk cId="3200251858" sldId="427"/>
        </pc:sldMkLst>
      </pc:sldChg>
      <pc:sldChg chg="del">
        <pc:chgData name="Pedigo, Jake" userId="0c06b333-eb43-4e1b-ae58-2615bd219d7a" providerId="ADAL" clId="{329D7C1B-8B93-48BE-92E0-64E2AE27B005}" dt="2024-04-01T16:12:03.659" v="51" actId="47"/>
        <pc:sldMkLst>
          <pc:docMk/>
          <pc:sldMk cId="760645245" sldId="428"/>
        </pc:sldMkLst>
      </pc:sldChg>
      <pc:sldChg chg="del">
        <pc:chgData name="Pedigo, Jake" userId="0c06b333-eb43-4e1b-ae58-2615bd219d7a" providerId="ADAL" clId="{329D7C1B-8B93-48BE-92E0-64E2AE27B005}" dt="2024-04-01T16:12:04.933" v="52" actId="47"/>
        <pc:sldMkLst>
          <pc:docMk/>
          <pc:sldMk cId="3718628743" sldId="429"/>
        </pc:sldMkLst>
      </pc:sldChg>
      <pc:sldChg chg="del">
        <pc:chgData name="Pedigo, Jake" userId="0c06b333-eb43-4e1b-ae58-2615bd219d7a" providerId="ADAL" clId="{329D7C1B-8B93-48BE-92E0-64E2AE27B005}" dt="2024-04-01T16:12:06.233" v="53" actId="47"/>
        <pc:sldMkLst>
          <pc:docMk/>
          <pc:sldMk cId="3220163717" sldId="430"/>
        </pc:sldMkLst>
      </pc:sldChg>
    </pc:docChg>
  </pc:docChgLst>
  <pc:docChgLst>
    <pc:chgData name="Sanchez, Daniel" userId="fb619a67-39da-40d8-9da5-675a1573cb40" providerId="ADAL" clId="{2DF161E1-F272-479F-A524-344522E7C70C}"/>
    <pc:docChg chg="undo custSel addSld delSld modSld modSection">
      <pc:chgData name="Sanchez, Daniel" userId="fb619a67-39da-40d8-9da5-675a1573cb40" providerId="ADAL" clId="{2DF161E1-F272-479F-A524-344522E7C70C}" dt="2023-08-02T20:40:12.013" v="49" actId="1076"/>
      <pc:docMkLst>
        <pc:docMk/>
      </pc:docMkLst>
      <pc:sldChg chg="modSp mod">
        <pc:chgData name="Sanchez, Daniel" userId="fb619a67-39da-40d8-9da5-675a1573cb40" providerId="ADAL" clId="{2DF161E1-F272-479F-A524-344522E7C70C}" dt="2023-08-02T17:03:02.717" v="3" actId="20577"/>
        <pc:sldMkLst>
          <pc:docMk/>
          <pc:sldMk cId="730603795" sldId="260"/>
        </pc:sldMkLst>
        <pc:spChg chg="mod">
          <ac:chgData name="Sanchez, Daniel" userId="fb619a67-39da-40d8-9da5-675a1573cb40" providerId="ADAL" clId="{2DF161E1-F272-479F-A524-344522E7C70C}" dt="2023-08-02T17:03:02.717" v="3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Sanchez, Daniel" userId="fb619a67-39da-40d8-9da5-675a1573cb40" providerId="ADAL" clId="{2DF161E1-F272-479F-A524-344522E7C70C}" dt="2023-08-02T17:04:36.026" v="16"/>
        <pc:sldMkLst>
          <pc:docMk/>
          <pc:sldMk cId="2900273907" sldId="286"/>
        </pc:sldMkLst>
        <pc:spChg chg="mod">
          <ac:chgData name="Sanchez, Daniel" userId="fb619a67-39da-40d8-9da5-675a1573cb40" providerId="ADAL" clId="{2DF161E1-F272-479F-A524-344522E7C70C}" dt="2023-08-02T17:04:10.781" v="13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17:04:36.026" v="16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40:12.013" v="49" actId="1076"/>
        <pc:sldMkLst>
          <pc:docMk/>
          <pc:sldMk cId="3485043083" sldId="402"/>
        </pc:sldMkLst>
        <pc:spChg chg="mod">
          <ac:chgData name="Sanchez, Daniel" userId="fb619a67-39da-40d8-9da5-675a1573cb40" providerId="ADAL" clId="{2DF161E1-F272-479F-A524-344522E7C70C}" dt="2023-08-02T17:03:07.293" v="7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40:12.013" v="49" actId="1076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39:08.663" v="42"/>
        <pc:sldMkLst>
          <pc:docMk/>
          <pc:sldMk cId="2506534793" sldId="410"/>
        </pc:sldMkLst>
        <pc:spChg chg="mod">
          <ac:chgData name="Sanchez, Daniel" userId="fb619a67-39da-40d8-9da5-675a1573cb40" providerId="ADAL" clId="{2DF161E1-F272-479F-A524-344522E7C70C}" dt="2023-08-02T19:35:42.164" v="30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39:08.663" v="42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38:21.375" v="36"/>
        <pc:sldMkLst>
          <pc:docMk/>
          <pc:sldMk cId="2569309724" sldId="413"/>
        </pc:sldMkLst>
        <pc:spChg chg="mod">
          <ac:chgData name="Sanchez, Daniel" userId="fb619a67-39da-40d8-9da5-675a1573cb40" providerId="ADAL" clId="{2DF161E1-F272-479F-A524-344522E7C70C}" dt="2023-08-02T19:35:23.460" v="20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38:21.375" v="36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38:43.783" v="39" actId="2165"/>
        <pc:sldMkLst>
          <pc:docMk/>
          <pc:sldMk cId="769589810" sldId="414"/>
        </pc:sldMkLst>
        <pc:spChg chg="mod">
          <ac:chgData name="Sanchez, Daniel" userId="fb619a67-39da-40d8-9da5-675a1573cb40" providerId="ADAL" clId="{2DF161E1-F272-479F-A524-344522E7C70C}" dt="2023-08-02T19:35:32.804" v="25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38:43.783" v="39" actId="2165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add mod">
        <pc:chgData name="Sanchez, Daniel" userId="fb619a67-39da-40d8-9da5-675a1573cb40" providerId="ADAL" clId="{2DF161E1-F272-479F-A524-344522E7C70C}" dt="2023-08-02T20:39:40.442" v="47" actId="2165"/>
        <pc:sldMkLst>
          <pc:docMk/>
          <pc:sldMk cId="2033245671" sldId="415"/>
        </pc:sldMkLst>
        <pc:graphicFrameChg chg="mod modGraphic">
          <ac:chgData name="Sanchez, Daniel" userId="fb619a67-39da-40d8-9da5-675a1573cb40" providerId="ADAL" clId="{2DF161E1-F272-479F-A524-344522E7C70C}" dt="2023-08-02T20:39:40.442" v="47" actId="2165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del">
        <pc:chgData name="Sanchez, Daniel" userId="fb619a67-39da-40d8-9da5-675a1573cb40" providerId="ADAL" clId="{2DF161E1-F272-479F-A524-344522E7C70C}" dt="2023-08-02T20:37:12.084" v="32" actId="2696"/>
        <pc:sldMkLst>
          <pc:docMk/>
          <pc:sldMk cId="2464677763" sldId="415"/>
        </pc:sldMkLst>
      </pc:sldChg>
      <pc:sldChg chg="modSp add mod">
        <pc:chgData name="Sanchez, Daniel" userId="fb619a67-39da-40d8-9da5-675a1573cb40" providerId="ADAL" clId="{2DF161E1-F272-479F-A524-344522E7C70C}" dt="2023-08-02T20:39:48.427" v="48" actId="2165"/>
        <pc:sldMkLst>
          <pc:docMk/>
          <pc:sldMk cId="663441167" sldId="416"/>
        </pc:sldMkLst>
        <pc:graphicFrameChg chg="modGraphic">
          <ac:chgData name="Sanchez, Daniel" userId="fb619a67-39da-40d8-9da5-675a1573cb40" providerId="ADAL" clId="{2DF161E1-F272-479F-A524-344522E7C70C}" dt="2023-08-02T20:39:48.427" v="48" actId="2165"/>
          <ac:graphicFrameMkLst>
            <pc:docMk/>
            <pc:sldMk cId="663441167" sldId="416"/>
            <ac:graphicFrameMk id="5" creationId="{00000000-0000-0000-0000-000000000000}"/>
          </ac:graphicFrameMkLst>
        </pc:graphicFrameChg>
      </pc:sldChg>
      <pc:sldChg chg="del">
        <pc:chgData name="Sanchez, Daniel" userId="fb619a67-39da-40d8-9da5-675a1573cb40" providerId="ADAL" clId="{2DF161E1-F272-479F-A524-344522E7C70C}" dt="2023-08-02T20:37:14.471" v="33" actId="2696"/>
        <pc:sldMkLst>
          <pc:docMk/>
          <pc:sldMk cId="2323725538" sldId="416"/>
        </pc:sldMkLst>
      </pc:sldChg>
    </pc:docChg>
  </pc:docChgLst>
  <pc:docChgLst>
    <pc:chgData name="Joshua Hudson" userId="04dc2e99-16e4-4c49-a91a-25a951000035" providerId="ADAL" clId="{4CF07FCC-A887-4A98-9EB0-BA567BF0D4BE}"/>
    <pc:docChg chg="delSld modSld modSection">
      <pc:chgData name="Joshua Hudson" userId="04dc2e99-16e4-4c49-a91a-25a951000035" providerId="ADAL" clId="{4CF07FCC-A887-4A98-9EB0-BA567BF0D4BE}" dt="2023-12-08T13:26:40.403" v="109" actId="20577"/>
      <pc:docMkLst>
        <pc:docMk/>
      </pc:docMkLst>
      <pc:sldChg chg="modSp mod">
        <pc:chgData name="Joshua Hudson" userId="04dc2e99-16e4-4c49-a91a-25a951000035" providerId="ADAL" clId="{4CF07FCC-A887-4A98-9EB0-BA567BF0D4BE}" dt="2023-12-07T20:51:33.514" v="7" actId="20577"/>
        <pc:sldMkLst>
          <pc:docMk/>
          <pc:sldMk cId="730603795" sldId="260"/>
        </pc:sldMkLst>
        <pc:spChg chg="mod">
          <ac:chgData name="Joshua Hudson" userId="04dc2e99-16e4-4c49-a91a-25a951000035" providerId="ADAL" clId="{4CF07FCC-A887-4A98-9EB0-BA567BF0D4BE}" dt="2023-12-07T20:51:33.514" v="7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Joshua Hudson" userId="04dc2e99-16e4-4c49-a91a-25a951000035" providerId="ADAL" clId="{4CF07FCC-A887-4A98-9EB0-BA567BF0D4BE}" dt="2023-12-07T21:35:17.434" v="16" actId="20577"/>
        <pc:sldMkLst>
          <pc:docMk/>
          <pc:sldMk cId="2900273907" sldId="286"/>
        </pc:sldMkLst>
        <pc:spChg chg="mod">
          <ac:chgData name="Joshua Hudson" userId="04dc2e99-16e4-4c49-a91a-25a951000035" providerId="ADAL" clId="{4CF07FCC-A887-4A98-9EB0-BA567BF0D4BE}" dt="2023-12-07T21:35:17.434" v="16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Joshua Hudson" userId="04dc2e99-16e4-4c49-a91a-25a951000035" providerId="ADAL" clId="{4CF07FCC-A887-4A98-9EB0-BA567BF0D4BE}" dt="2023-12-07T21:35:12.550" v="8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8T13:26:40.403" v="109" actId="20577"/>
        <pc:sldMkLst>
          <pc:docMk/>
          <pc:sldMk cId="3485043083" sldId="402"/>
        </pc:sldMkLst>
        <pc:spChg chg="mod">
          <ac:chgData name="Joshua Hudson" userId="04dc2e99-16e4-4c49-a91a-25a951000035" providerId="ADAL" clId="{4CF07FCC-A887-4A98-9EB0-BA567BF0D4BE}" dt="2023-12-08T13:26:40.403" v="109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8T13:26:25.955" v="101" actId="108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40:06.208" v="96" actId="20577"/>
        <pc:sldMkLst>
          <pc:docMk/>
          <pc:sldMk cId="2506534793" sldId="410"/>
        </pc:sldMkLst>
        <pc:spChg chg="mod">
          <ac:chgData name="Joshua Hudson" userId="04dc2e99-16e4-4c49-a91a-25a951000035" providerId="ADAL" clId="{4CF07FCC-A887-4A98-9EB0-BA567BF0D4BE}" dt="2023-12-07T21:40:06.208" v="96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8:58.337" v="54" actId="21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7:15.722" v="29" actId="20577"/>
        <pc:sldMkLst>
          <pc:docMk/>
          <pc:sldMk cId="2569309724" sldId="413"/>
        </pc:sldMkLst>
        <pc:spChg chg="mod">
          <ac:chgData name="Joshua Hudson" userId="04dc2e99-16e4-4c49-a91a-25a951000035" providerId="ADAL" clId="{4CF07FCC-A887-4A98-9EB0-BA567BF0D4BE}" dt="2023-12-07T21:37:15.722" v="29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6:45.384" v="18" actId="21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7:24.800" v="44" actId="20577"/>
        <pc:sldMkLst>
          <pc:docMk/>
          <pc:sldMk cId="769589810" sldId="414"/>
        </pc:sldMkLst>
        <pc:spChg chg="mod">
          <ac:chgData name="Joshua Hudson" userId="04dc2e99-16e4-4c49-a91a-25a951000035" providerId="ADAL" clId="{4CF07FCC-A887-4A98-9EB0-BA567BF0D4BE}" dt="2023-12-07T21:37:24.800" v="44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7:05.196" v="20" actId="21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9:58.776" v="88" actId="20577"/>
        <pc:sldMkLst>
          <pc:docMk/>
          <pc:sldMk cId="2033245671" sldId="415"/>
        </pc:sldMkLst>
        <pc:spChg chg="mod">
          <ac:chgData name="Joshua Hudson" userId="04dc2e99-16e4-4c49-a91a-25a951000035" providerId="ADAL" clId="{4CF07FCC-A887-4A98-9EB0-BA567BF0D4BE}" dt="2023-12-07T21:39:58.776" v="88" actId="20577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9:14.765" v="56" actId="21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7:30.998" v="52" actId="20577"/>
        <pc:sldMkLst>
          <pc:docMk/>
          <pc:sldMk cId="686433562" sldId="416"/>
        </pc:sldMkLst>
        <pc:spChg chg="mod">
          <ac:chgData name="Joshua Hudson" userId="04dc2e99-16e4-4c49-a91a-25a951000035" providerId="ADAL" clId="{4CF07FCC-A887-4A98-9EB0-BA567BF0D4BE}" dt="2023-12-07T21:37:30.998" v="52" actId="20577"/>
          <ac:spMkLst>
            <pc:docMk/>
            <pc:sldMk cId="686433562" sldId="416"/>
            <ac:spMk id="4" creationId="{00000000-0000-0000-0000-000000000000}"/>
          </ac:spMkLst>
        </pc:spChg>
        <pc:graphicFrameChg chg="mod">
          <ac:chgData name="Joshua Hudson" userId="04dc2e99-16e4-4c49-a91a-25a951000035" providerId="ADAL" clId="{4CF07FCC-A887-4A98-9EB0-BA567BF0D4BE}" dt="2023-12-07T21:37:08.942" v="21"/>
          <ac:graphicFrameMkLst>
            <pc:docMk/>
            <pc:sldMk cId="686433562" sldId="416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9:50.560" v="77" actId="20577"/>
        <pc:sldMkLst>
          <pc:docMk/>
          <pc:sldMk cId="3325521999" sldId="417"/>
        </pc:sldMkLst>
        <pc:spChg chg="mod">
          <ac:chgData name="Joshua Hudson" userId="04dc2e99-16e4-4c49-a91a-25a951000035" providerId="ADAL" clId="{4CF07FCC-A887-4A98-9EB0-BA567BF0D4BE}" dt="2023-12-07T21:39:50.560" v="77" actId="20577"/>
          <ac:spMkLst>
            <pc:docMk/>
            <pc:sldMk cId="3325521999" sldId="417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9:27.318" v="58" actId="21"/>
          <ac:graphicFrameMkLst>
            <pc:docMk/>
            <pc:sldMk cId="3325521999" sldId="417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9:45.639" v="69" actId="20577"/>
        <pc:sldMkLst>
          <pc:docMk/>
          <pc:sldMk cId="870220362" sldId="418"/>
        </pc:sldMkLst>
        <pc:spChg chg="mod">
          <ac:chgData name="Joshua Hudson" userId="04dc2e99-16e4-4c49-a91a-25a951000035" providerId="ADAL" clId="{4CF07FCC-A887-4A98-9EB0-BA567BF0D4BE}" dt="2023-12-07T21:39:45.639" v="69" actId="20577"/>
          <ac:spMkLst>
            <pc:docMk/>
            <pc:sldMk cId="870220362" sldId="418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9:35.799" v="60" actId="2164"/>
          <ac:graphicFrameMkLst>
            <pc:docMk/>
            <pc:sldMk cId="870220362" sldId="418"/>
            <ac:graphicFrameMk id="5" creationId="{00000000-0000-0000-0000-000000000000}"/>
          </ac:graphicFrameMkLst>
        </pc:graphicFrameChg>
      </pc:sldChg>
      <pc:sldChg chg="del">
        <pc:chgData name="Joshua Hudson" userId="04dc2e99-16e4-4c49-a91a-25a951000035" providerId="ADAL" clId="{4CF07FCC-A887-4A98-9EB0-BA567BF0D4BE}" dt="2023-12-07T21:39:39.142" v="61" actId="2696"/>
        <pc:sldMkLst>
          <pc:docMk/>
          <pc:sldMk cId="2109115099" sldId="419"/>
        </pc:sldMkLst>
      </pc:sldChg>
    </pc:docChg>
  </pc:docChgLst>
  <pc:docChgLst>
    <pc:chgData name="Pedigo, Jake" userId="0c06b333-eb43-4e1b-ae58-2615bd219d7a" providerId="ADAL" clId="{D5EFC20F-179F-4549-B463-03C371860982}"/>
    <pc:docChg chg="undo custSel delSld modSld modSection">
      <pc:chgData name="Pedigo, Jake" userId="0c06b333-eb43-4e1b-ae58-2615bd219d7a" providerId="ADAL" clId="{D5EFC20F-179F-4549-B463-03C371860982}" dt="2024-02-07T22:08:27.728" v="102" actId="6549"/>
      <pc:docMkLst>
        <pc:docMk/>
      </pc:docMkLst>
      <pc:sldChg chg="modSp mod">
        <pc:chgData name="Pedigo, Jake" userId="0c06b333-eb43-4e1b-ae58-2615bd219d7a" providerId="ADAL" clId="{D5EFC20F-179F-4549-B463-03C371860982}" dt="2024-02-07T22:07:01.697" v="13" actId="20577"/>
        <pc:sldMkLst>
          <pc:docMk/>
          <pc:sldMk cId="730603795" sldId="260"/>
        </pc:sldMkLst>
        <pc:spChg chg="mod">
          <ac:chgData name="Pedigo, Jake" userId="0c06b333-eb43-4e1b-ae58-2615bd219d7a" providerId="ADAL" clId="{D5EFC20F-179F-4549-B463-03C371860982}" dt="2024-02-07T22:07:01.697" v="13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D5EFC20F-179F-4549-B463-03C371860982}" dt="2024-02-07T22:08:27.728" v="102" actId="6549"/>
        <pc:sldMkLst>
          <pc:docMk/>
          <pc:sldMk cId="2900273907" sldId="286"/>
        </pc:sldMkLst>
        <pc:spChg chg="mod">
          <ac:chgData name="Pedigo, Jake" userId="0c06b333-eb43-4e1b-ae58-2615bd219d7a" providerId="ADAL" clId="{D5EFC20F-179F-4549-B463-03C371860982}" dt="2024-02-07T22:07:20.098" v="49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Graphic">
          <ac:chgData name="Pedigo, Jake" userId="0c06b333-eb43-4e1b-ae58-2615bd219d7a" providerId="ADAL" clId="{D5EFC20F-179F-4549-B463-03C371860982}" dt="2024-02-07T22:08:27.728" v="102" actId="6549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D5EFC20F-179F-4549-B463-03C371860982}" dt="2024-02-07T22:07:29.201" v="50" actId="6549"/>
        <pc:sldMkLst>
          <pc:docMk/>
          <pc:sldMk cId="3485043083" sldId="402"/>
        </pc:sldMkLst>
        <pc:spChg chg="mod">
          <ac:chgData name="Pedigo, Jake" userId="0c06b333-eb43-4e1b-ae58-2615bd219d7a" providerId="ADAL" clId="{D5EFC20F-179F-4549-B463-03C371860982}" dt="2024-02-07T22:07:11.283" v="31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Graphic">
          <ac:chgData name="Pedigo, Jake" userId="0c06b333-eb43-4e1b-ae58-2615bd219d7a" providerId="ADAL" clId="{D5EFC20F-179F-4549-B463-03C371860982}" dt="2024-02-07T22:07:29.201" v="50" actId="6549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D5EFC20F-179F-4549-B463-03C371860982}" dt="2024-02-07T22:08:19.041" v="100" actId="6549"/>
        <pc:sldMkLst>
          <pc:docMk/>
          <pc:sldMk cId="2506534793" sldId="410"/>
        </pc:sldMkLst>
        <pc:spChg chg="mod">
          <ac:chgData name="Pedigo, Jake" userId="0c06b333-eb43-4e1b-ae58-2615bd219d7a" providerId="ADAL" clId="{D5EFC20F-179F-4549-B463-03C371860982}" dt="2024-02-07T22:07:58.749" v="93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Graphic">
          <ac:chgData name="Pedigo, Jake" userId="0c06b333-eb43-4e1b-ae58-2615bd219d7a" providerId="ADAL" clId="{D5EFC20F-179F-4549-B463-03C371860982}" dt="2024-02-07T22:08:19.041" v="100" actId="6549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D5EFC20F-179F-4549-B463-03C371860982}" dt="2024-02-07T22:08:23.003" v="101" actId="6549"/>
        <pc:sldMkLst>
          <pc:docMk/>
          <pc:sldMk cId="2569309724" sldId="413"/>
        </pc:sldMkLst>
        <pc:spChg chg="mod">
          <ac:chgData name="Pedigo, Jake" userId="0c06b333-eb43-4e1b-ae58-2615bd219d7a" providerId="ADAL" clId="{D5EFC20F-179F-4549-B463-03C371860982}" dt="2024-02-07T22:07:41.971" v="70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Graphic">
          <ac:chgData name="Pedigo, Jake" userId="0c06b333-eb43-4e1b-ae58-2615bd219d7a" providerId="ADAL" clId="{D5EFC20F-179F-4549-B463-03C371860982}" dt="2024-02-07T22:08:23.003" v="101" actId="6549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D5EFC20F-179F-4549-B463-03C371860982}" dt="2024-02-07T22:07:47.629" v="71" actId="47"/>
        <pc:sldMkLst>
          <pc:docMk/>
          <pc:sldMk cId="769589810" sldId="414"/>
        </pc:sldMkLst>
      </pc:sldChg>
      <pc:sldChg chg="del">
        <pc:chgData name="Pedigo, Jake" userId="0c06b333-eb43-4e1b-ae58-2615bd219d7a" providerId="ADAL" clId="{D5EFC20F-179F-4549-B463-03C371860982}" dt="2024-02-07T22:08:01.387" v="94" actId="47"/>
        <pc:sldMkLst>
          <pc:docMk/>
          <pc:sldMk cId="2033245671" sldId="415"/>
        </pc:sldMkLst>
      </pc:sldChg>
      <pc:sldChg chg="del">
        <pc:chgData name="Pedigo, Jake" userId="0c06b333-eb43-4e1b-ae58-2615bd219d7a" providerId="ADAL" clId="{D5EFC20F-179F-4549-B463-03C371860982}" dt="2024-02-07T22:07:48.879" v="72" actId="47"/>
        <pc:sldMkLst>
          <pc:docMk/>
          <pc:sldMk cId="686433562" sldId="416"/>
        </pc:sldMkLst>
      </pc:sldChg>
      <pc:sldChg chg="del">
        <pc:chgData name="Pedigo, Jake" userId="0c06b333-eb43-4e1b-ae58-2615bd219d7a" providerId="ADAL" clId="{D5EFC20F-179F-4549-B463-03C371860982}" dt="2024-02-07T22:08:04.762" v="95" actId="47"/>
        <pc:sldMkLst>
          <pc:docMk/>
          <pc:sldMk cId="3325521999" sldId="417"/>
        </pc:sldMkLst>
      </pc:sldChg>
      <pc:sldChg chg="del">
        <pc:chgData name="Pedigo, Jake" userId="0c06b333-eb43-4e1b-ae58-2615bd219d7a" providerId="ADAL" clId="{D5EFC20F-179F-4549-B463-03C371860982}" dt="2024-02-07T22:08:10.021" v="96" actId="47"/>
        <pc:sldMkLst>
          <pc:docMk/>
          <pc:sldMk cId="870220362" sldId="418"/>
        </pc:sldMkLst>
      </pc:sldChg>
      <pc:sldChg chg="del">
        <pc:chgData name="Pedigo, Jake" userId="0c06b333-eb43-4e1b-ae58-2615bd219d7a" providerId="ADAL" clId="{D5EFC20F-179F-4549-B463-03C371860982}" dt="2024-02-07T22:08:11.277" v="97" actId="47"/>
        <pc:sldMkLst>
          <pc:docMk/>
          <pc:sldMk cId="237990187" sldId="419"/>
        </pc:sldMkLst>
      </pc:sldChg>
    </pc:docChg>
  </pc:docChgLst>
  <pc:docChgLst>
    <pc:chgData name="Hudson, Joshua" userId="S::joshua.hudson@ercot.com::04dc2e99-16e4-4c49-a91a-25a951000035" providerId="AD" clId="Web-{FEEA6F4D-3FB7-56A4-EED0-0E259C2F1E6A}"/>
    <pc:docChg chg="modSld">
      <pc:chgData name="Hudson, Joshua" userId="S::joshua.hudson@ercot.com::04dc2e99-16e4-4c49-a91a-25a951000035" providerId="AD" clId="Web-{FEEA6F4D-3FB7-56A4-EED0-0E259C2F1E6A}" dt="2023-11-08T19:47:32.783" v="1" actId="20577"/>
      <pc:docMkLst>
        <pc:docMk/>
      </pc:docMkLst>
      <pc:sldChg chg="modSp">
        <pc:chgData name="Hudson, Joshua" userId="S::joshua.hudson@ercot.com::04dc2e99-16e4-4c49-a91a-25a951000035" providerId="AD" clId="Web-{FEEA6F4D-3FB7-56A4-EED0-0E259C2F1E6A}" dt="2023-11-08T19:47:32.783" v="1" actId="20577"/>
        <pc:sldMkLst>
          <pc:docMk/>
          <pc:sldMk cId="730603795" sldId="260"/>
        </pc:sldMkLst>
        <pc:spChg chg="mod">
          <ac:chgData name="Hudson, Joshua" userId="S::joshua.hudson@ercot.com::04dc2e99-16e4-4c49-a91a-25a951000035" providerId="AD" clId="Web-{FEEA6F4D-3FB7-56A4-EED0-0E259C2F1E6A}" dt="2023-11-08T19:47:32.783" v="1" actId="20577"/>
          <ac:spMkLst>
            <pc:docMk/>
            <pc:sldMk cId="730603795" sldId="260"/>
            <ac:spMk id="3" creationId="{00000000-0000-0000-0000-000000000000}"/>
          </ac:spMkLst>
        </pc:spChg>
      </pc:sldChg>
    </pc:docChg>
  </pc:docChgLst>
  <pc:docChgLst>
    <pc:chgData name="Hudson, Joshua" userId="04dc2e99-16e4-4c49-a91a-25a951000035" providerId="ADAL" clId="{96051C5A-B01F-4D28-BE48-24729295DBE3}"/>
    <pc:docChg chg="undo custSel delSld modSld modSection">
      <pc:chgData name="Hudson, Joshua" userId="04dc2e99-16e4-4c49-a91a-25a951000035" providerId="ADAL" clId="{96051C5A-B01F-4D28-BE48-24729295DBE3}" dt="2023-09-06T20:11:58.461" v="88" actId="20577"/>
      <pc:docMkLst>
        <pc:docMk/>
      </pc:docMkLst>
      <pc:sldChg chg="modSp mod">
        <pc:chgData name="Hudson, Joshua" userId="04dc2e99-16e4-4c49-a91a-25a951000035" providerId="ADAL" clId="{96051C5A-B01F-4D28-BE48-24729295DBE3}" dt="2023-09-06T19:42:06.321" v="5" actId="20577"/>
        <pc:sldMkLst>
          <pc:docMk/>
          <pc:sldMk cId="730603795" sldId="260"/>
        </pc:sldMkLst>
        <pc:spChg chg="mod">
          <ac:chgData name="Hudson, Joshua" userId="04dc2e99-16e4-4c49-a91a-25a951000035" providerId="ADAL" clId="{96051C5A-B01F-4D28-BE48-24729295DBE3}" dt="2023-09-06T19:42:06.321" v="5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Hudson, Joshua" userId="04dc2e99-16e4-4c49-a91a-25a951000035" providerId="ADAL" clId="{96051C5A-B01F-4D28-BE48-24729295DBE3}" dt="2023-09-06T19:52:52.654" v="12" actId="20577"/>
        <pc:sldMkLst>
          <pc:docMk/>
          <pc:sldMk cId="2900273907" sldId="286"/>
        </pc:sldMkLst>
        <pc:spChg chg="mod">
          <ac:chgData name="Hudson, Joshua" userId="04dc2e99-16e4-4c49-a91a-25a951000035" providerId="ADAL" clId="{96051C5A-B01F-4D28-BE48-24729295DBE3}" dt="2023-09-06T19:52:52.654" v="12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96051C5A-B01F-4D28-BE48-24729295DBE3}" dt="2023-09-06T19:52:45.902" v="6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05:20.685" v="49" actId="20577"/>
        <pc:sldMkLst>
          <pc:docMk/>
          <pc:sldMk cId="3485043083" sldId="402"/>
        </pc:sldMkLst>
        <pc:spChg chg="mod">
          <ac:chgData name="Hudson, Joshua" userId="04dc2e99-16e4-4c49-a91a-25a951000035" providerId="ADAL" clId="{96051C5A-B01F-4D28-BE48-24729295DBE3}" dt="2023-09-06T20:05:20.685" v="49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Graphic">
          <ac:chgData name="Hudson, Joshua" userId="04dc2e99-16e4-4c49-a91a-25a951000035" providerId="ADAL" clId="{96051C5A-B01F-4D28-BE48-24729295DBE3}" dt="2023-09-06T20:05:10.084" v="43" actId="20577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1:58.461" v="88" actId="20577"/>
        <pc:sldMkLst>
          <pc:docMk/>
          <pc:sldMk cId="2506534793" sldId="410"/>
        </pc:sldMkLst>
        <pc:spChg chg="mod">
          <ac:chgData name="Hudson, Joshua" userId="04dc2e99-16e4-4c49-a91a-25a951000035" providerId="ADAL" clId="{96051C5A-B01F-4D28-BE48-24729295DBE3}" dt="2023-09-06T20:11:58.461" v="88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1:15.505" v="73" actId="2165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0:32.268" v="65" actId="20577"/>
        <pc:sldMkLst>
          <pc:docMk/>
          <pc:sldMk cId="2569309724" sldId="413"/>
        </pc:sldMkLst>
        <pc:spChg chg="mod">
          <ac:chgData name="Hudson, Joshua" userId="04dc2e99-16e4-4c49-a91a-25a951000035" providerId="ADAL" clId="{96051C5A-B01F-4D28-BE48-24729295DBE3}" dt="2023-09-06T20:10:32.268" v="65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0:02.038" v="57" actId="2165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0:39.397" v="71" actId="20577"/>
        <pc:sldMkLst>
          <pc:docMk/>
          <pc:sldMk cId="769589810" sldId="414"/>
        </pc:sldMkLst>
        <pc:spChg chg="mod">
          <ac:chgData name="Hudson, Joshua" userId="04dc2e99-16e4-4c49-a91a-25a951000035" providerId="ADAL" clId="{96051C5A-B01F-4D28-BE48-24729295DBE3}" dt="2023-09-06T20:10:39.397" v="71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0:24.938" v="59" actId="2165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1:51.436" v="82" actId="20577"/>
        <pc:sldMkLst>
          <pc:docMk/>
          <pc:sldMk cId="2033245671" sldId="415"/>
        </pc:sldMkLst>
        <pc:spChg chg="mod">
          <ac:chgData name="Hudson, Joshua" userId="04dc2e99-16e4-4c49-a91a-25a951000035" providerId="ADAL" clId="{96051C5A-B01F-4D28-BE48-24729295DBE3}" dt="2023-09-06T20:11:51.436" v="82" actId="20577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1:37.100" v="75" actId="2165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del">
        <pc:chgData name="Hudson, Joshua" userId="04dc2e99-16e4-4c49-a91a-25a951000035" providerId="ADAL" clId="{96051C5A-B01F-4D28-BE48-24729295DBE3}" dt="2023-09-06T20:11:42.351" v="76" actId="2696"/>
        <pc:sldMkLst>
          <pc:docMk/>
          <pc:sldMk cId="663441167" sldId="416"/>
        </pc:sldMkLst>
      </pc:sldChg>
    </pc:docChg>
  </pc:docChgLst>
  <pc:docChgLst>
    <pc:chgData name="Pedigo, Jake" userId="0c06b333-eb43-4e1b-ae58-2615bd219d7a" providerId="ADAL" clId="{88E7D16F-5DAF-4EC4-86ED-F7FF928BA938}"/>
    <pc:docChg chg="undo custSel addSld delSld modSld modSection">
      <pc:chgData name="Pedigo, Jake" userId="0c06b333-eb43-4e1b-ae58-2615bd219d7a" providerId="ADAL" clId="{88E7D16F-5DAF-4EC4-86ED-F7FF928BA938}" dt="2024-03-06T15:41:54.847" v="156" actId="2164"/>
      <pc:docMkLst>
        <pc:docMk/>
      </pc:docMkLst>
      <pc:sldChg chg="modSp mod">
        <pc:chgData name="Pedigo, Jake" userId="0c06b333-eb43-4e1b-ae58-2615bd219d7a" providerId="ADAL" clId="{88E7D16F-5DAF-4EC4-86ED-F7FF928BA938}" dt="2024-03-06T15:27:16.916" v="18" actId="20577"/>
        <pc:sldMkLst>
          <pc:docMk/>
          <pc:sldMk cId="730603795" sldId="260"/>
        </pc:sldMkLst>
        <pc:spChg chg="mod">
          <ac:chgData name="Pedigo, Jake" userId="0c06b333-eb43-4e1b-ae58-2615bd219d7a" providerId="ADAL" clId="{88E7D16F-5DAF-4EC4-86ED-F7FF928BA938}" dt="2024-03-06T15:27:16.916" v="18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88E7D16F-5DAF-4EC4-86ED-F7FF928BA938}" dt="2024-03-06T15:28:20.230" v="51"/>
        <pc:sldMkLst>
          <pc:docMk/>
          <pc:sldMk cId="2900273907" sldId="286"/>
        </pc:sldMkLst>
        <pc:spChg chg="mod">
          <ac:chgData name="Pedigo, Jake" userId="0c06b333-eb43-4e1b-ae58-2615bd219d7a" providerId="ADAL" clId="{88E7D16F-5DAF-4EC4-86ED-F7FF928BA938}" dt="2024-03-06T15:27:41.330" v="34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Pedigo, Jake" userId="0c06b333-eb43-4e1b-ae58-2615bd219d7a" providerId="ADAL" clId="{88E7D16F-5DAF-4EC4-86ED-F7FF928BA938}" dt="2024-03-06T15:28:20.230" v="51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88E7D16F-5DAF-4EC4-86ED-F7FF928BA938}" dt="2024-03-06T15:41:54.847" v="156" actId="2164"/>
        <pc:sldMkLst>
          <pc:docMk/>
          <pc:sldMk cId="3485043083" sldId="402"/>
        </pc:sldMkLst>
        <pc:spChg chg="mod">
          <ac:chgData name="Pedigo, Jake" userId="0c06b333-eb43-4e1b-ae58-2615bd219d7a" providerId="ADAL" clId="{88E7D16F-5DAF-4EC4-86ED-F7FF928BA938}" dt="2024-03-06T15:27:33.303" v="26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88E7D16F-5DAF-4EC4-86ED-F7FF928BA938}" dt="2024-03-06T15:41:54.847" v="156" actId="2164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88E7D16F-5DAF-4EC4-86ED-F7FF928BA938}" dt="2024-03-06T15:34:24.074" v="125" actId="404"/>
        <pc:sldMkLst>
          <pc:docMk/>
          <pc:sldMk cId="2506534793" sldId="410"/>
        </pc:sldMkLst>
        <pc:spChg chg="mod">
          <ac:chgData name="Pedigo, Jake" userId="0c06b333-eb43-4e1b-ae58-2615bd219d7a" providerId="ADAL" clId="{88E7D16F-5DAF-4EC4-86ED-F7FF928BA938}" dt="2024-03-06T15:27:56.803" v="50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88E7D16F-5DAF-4EC4-86ED-F7FF928BA938}" dt="2024-03-06T15:34:24.074" v="125" actId="404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88E7D16F-5DAF-4EC4-86ED-F7FF928BA938}" dt="2024-03-06T15:29:37.268" v="62" actId="2164"/>
        <pc:sldMkLst>
          <pc:docMk/>
          <pc:sldMk cId="2569309724" sldId="413"/>
        </pc:sldMkLst>
        <pc:spChg chg="mod">
          <ac:chgData name="Pedigo, Jake" userId="0c06b333-eb43-4e1b-ae58-2615bd219d7a" providerId="ADAL" clId="{88E7D16F-5DAF-4EC4-86ED-F7FF928BA938}" dt="2024-03-06T15:27:49.512" v="42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88E7D16F-5DAF-4EC4-86ED-F7FF928BA938}" dt="2024-03-06T15:29:37.268" v="62" actId="2164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29:52.798" v="69" actId="47"/>
        <pc:sldMkLst>
          <pc:docMk/>
          <pc:sldMk cId="2754162154" sldId="414"/>
        </pc:sldMkLst>
      </pc:sldChg>
      <pc:sldChg chg="add del">
        <pc:chgData name="Pedigo, Jake" userId="0c06b333-eb43-4e1b-ae58-2615bd219d7a" providerId="ADAL" clId="{88E7D16F-5DAF-4EC4-86ED-F7FF928BA938}" dt="2024-03-06T15:29:51.604" v="68" actId="47"/>
        <pc:sldMkLst>
          <pc:docMk/>
          <pc:sldMk cId="1526508417" sldId="415"/>
        </pc:sldMkLst>
      </pc:sldChg>
      <pc:sldChg chg="add del">
        <pc:chgData name="Pedigo, Jake" userId="0c06b333-eb43-4e1b-ae58-2615bd219d7a" providerId="ADAL" clId="{88E7D16F-5DAF-4EC4-86ED-F7FF928BA938}" dt="2024-03-06T15:29:50.407" v="67" actId="47"/>
        <pc:sldMkLst>
          <pc:docMk/>
          <pc:sldMk cId="1425721691" sldId="416"/>
        </pc:sldMkLst>
      </pc:sldChg>
      <pc:sldChg chg="add del">
        <pc:chgData name="Pedigo, Jake" userId="0c06b333-eb43-4e1b-ae58-2615bd219d7a" providerId="ADAL" clId="{88E7D16F-5DAF-4EC4-86ED-F7FF928BA938}" dt="2024-03-06T15:29:49.336" v="66" actId="47"/>
        <pc:sldMkLst>
          <pc:docMk/>
          <pc:sldMk cId="212791393" sldId="417"/>
        </pc:sldMkLst>
      </pc:sldChg>
      <pc:sldChg chg="add del">
        <pc:chgData name="Pedigo, Jake" userId="0c06b333-eb43-4e1b-ae58-2615bd219d7a" providerId="ADAL" clId="{88E7D16F-5DAF-4EC4-86ED-F7FF928BA938}" dt="2024-03-06T15:29:48.524" v="65" actId="47"/>
        <pc:sldMkLst>
          <pc:docMk/>
          <pc:sldMk cId="2147818690" sldId="418"/>
        </pc:sldMkLst>
      </pc:sldChg>
      <pc:sldChg chg="add del">
        <pc:chgData name="Pedigo, Jake" userId="0c06b333-eb43-4e1b-ae58-2615bd219d7a" providerId="ADAL" clId="{88E7D16F-5DAF-4EC4-86ED-F7FF928BA938}" dt="2024-03-06T15:29:47.576" v="64" actId="47"/>
        <pc:sldMkLst>
          <pc:docMk/>
          <pc:sldMk cId="3350330945" sldId="419"/>
        </pc:sldMkLst>
      </pc:sldChg>
      <pc:sldChg chg="modSp add mod">
        <pc:chgData name="Pedigo, Jake" userId="0c06b333-eb43-4e1b-ae58-2615bd219d7a" providerId="ADAL" clId="{88E7D16F-5DAF-4EC4-86ED-F7FF928BA938}" dt="2024-03-06T15:30:33.508" v="77" actId="404"/>
        <pc:sldMkLst>
          <pc:docMk/>
          <pc:sldMk cId="1752652496" sldId="420"/>
        </pc:sldMkLst>
        <pc:graphicFrameChg chg="mod modGraphic">
          <ac:chgData name="Pedigo, Jake" userId="0c06b333-eb43-4e1b-ae58-2615bd219d7a" providerId="ADAL" clId="{88E7D16F-5DAF-4EC4-86ED-F7FF928BA938}" dt="2024-03-06T15:30:33.508" v="77" actId="404"/>
          <ac:graphicFrameMkLst>
            <pc:docMk/>
            <pc:sldMk cId="1752652496" sldId="420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2:43.737" v="100" actId="47"/>
        <pc:sldMkLst>
          <pc:docMk/>
          <pc:sldMk cId="3752747928" sldId="421"/>
        </pc:sldMkLst>
      </pc:sldChg>
      <pc:sldChg chg="add del">
        <pc:chgData name="Pedigo, Jake" userId="0c06b333-eb43-4e1b-ae58-2615bd219d7a" providerId="ADAL" clId="{88E7D16F-5DAF-4EC4-86ED-F7FF928BA938}" dt="2024-03-06T15:32:42.304" v="99" actId="47"/>
        <pc:sldMkLst>
          <pc:docMk/>
          <pc:sldMk cId="1871976283" sldId="422"/>
        </pc:sldMkLst>
      </pc:sldChg>
      <pc:sldChg chg="add del">
        <pc:chgData name="Pedigo, Jake" userId="0c06b333-eb43-4e1b-ae58-2615bd219d7a" providerId="ADAL" clId="{88E7D16F-5DAF-4EC4-86ED-F7FF928BA938}" dt="2024-03-06T15:32:41.041" v="98" actId="47"/>
        <pc:sldMkLst>
          <pc:docMk/>
          <pc:sldMk cId="657277196" sldId="423"/>
        </pc:sldMkLst>
      </pc:sldChg>
      <pc:sldChg chg="modSp add del mod">
        <pc:chgData name="Pedigo, Jake" userId="0c06b333-eb43-4e1b-ae58-2615bd219d7a" providerId="ADAL" clId="{88E7D16F-5DAF-4EC4-86ED-F7FF928BA938}" dt="2024-03-06T15:32:40.002" v="97" actId="47"/>
        <pc:sldMkLst>
          <pc:docMk/>
          <pc:sldMk cId="604519601" sldId="424"/>
        </pc:sldMkLst>
        <pc:graphicFrameChg chg="mod modGraphic">
          <ac:chgData name="Pedigo, Jake" userId="0c06b333-eb43-4e1b-ae58-2615bd219d7a" providerId="ADAL" clId="{88E7D16F-5DAF-4EC4-86ED-F7FF928BA938}" dt="2024-03-06T15:31:34.292" v="87" actId="404"/>
          <ac:graphicFrameMkLst>
            <pc:docMk/>
            <pc:sldMk cId="604519601" sldId="424"/>
            <ac:graphicFrameMk id="5" creationId="{00000000-0000-0000-0000-000000000000}"/>
          </ac:graphicFrameMkLst>
        </pc:graphicFrameChg>
      </pc:sldChg>
      <pc:sldChg chg="addSp delSp modSp add mod">
        <pc:chgData name="Pedigo, Jake" userId="0c06b333-eb43-4e1b-ae58-2615bd219d7a" providerId="ADAL" clId="{88E7D16F-5DAF-4EC4-86ED-F7FF928BA938}" dt="2024-03-06T15:32:25.541" v="96" actId="14100"/>
        <pc:sldMkLst>
          <pc:docMk/>
          <pc:sldMk cId="2864357590" sldId="425"/>
        </pc:sldMkLst>
        <pc:spChg chg="add del">
          <ac:chgData name="Pedigo, Jake" userId="0c06b333-eb43-4e1b-ae58-2615bd219d7a" providerId="ADAL" clId="{88E7D16F-5DAF-4EC4-86ED-F7FF928BA938}" dt="2024-03-06T15:31:22.706" v="84" actId="22"/>
          <ac:spMkLst>
            <pc:docMk/>
            <pc:sldMk cId="2864357590" sldId="425"/>
            <ac:spMk id="3" creationId="{1D4591D4-D153-17BD-606D-A80E1020775D}"/>
          </ac:spMkLst>
        </pc:spChg>
        <pc:graphicFrameChg chg="mod modGraphic">
          <ac:chgData name="Pedigo, Jake" userId="0c06b333-eb43-4e1b-ae58-2615bd219d7a" providerId="ADAL" clId="{88E7D16F-5DAF-4EC4-86ED-F7FF928BA938}" dt="2024-03-06T15:32:25.541" v="96" actId="14100"/>
          <ac:graphicFrameMkLst>
            <pc:docMk/>
            <pc:sldMk cId="2864357590" sldId="425"/>
            <ac:graphicFrameMk id="5" creationId="{00000000-0000-0000-0000-000000000000}"/>
          </ac:graphicFrameMkLst>
        </pc:graphicFrameChg>
        <pc:graphicFrameChg chg="add del mod modGraphic">
          <ac:chgData name="Pedigo, Jake" userId="0c06b333-eb43-4e1b-ae58-2615bd219d7a" providerId="ADAL" clId="{88E7D16F-5DAF-4EC4-86ED-F7FF928BA938}" dt="2024-03-06T15:31:55.875" v="91" actId="478"/>
          <ac:graphicFrameMkLst>
            <pc:docMk/>
            <pc:sldMk cId="2864357590" sldId="425"/>
            <ac:graphicFrameMk id="7" creationId="{600DA26F-CD7D-A2DF-97AC-E736BDD9A905}"/>
          </ac:graphicFrameMkLst>
        </pc:graphicFrameChg>
      </pc:sldChg>
      <pc:sldChg chg="modSp add mod">
        <pc:chgData name="Pedigo, Jake" userId="0c06b333-eb43-4e1b-ae58-2615bd219d7a" providerId="ADAL" clId="{88E7D16F-5DAF-4EC4-86ED-F7FF928BA938}" dt="2024-03-06T15:34:41.441" v="128" actId="404"/>
        <pc:sldMkLst>
          <pc:docMk/>
          <pc:sldMk cId="1993285968" sldId="426"/>
        </pc:sldMkLst>
        <pc:graphicFrameChg chg="mod modGraphic">
          <ac:chgData name="Pedigo, Jake" userId="0c06b333-eb43-4e1b-ae58-2615bd219d7a" providerId="ADAL" clId="{88E7D16F-5DAF-4EC4-86ED-F7FF928BA938}" dt="2024-03-06T15:34:41.441" v="128" actId="404"/>
          <ac:graphicFrameMkLst>
            <pc:docMk/>
            <pc:sldMk cId="1993285968" sldId="426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3:51.405" v="112" actId="47"/>
        <pc:sldMkLst>
          <pc:docMk/>
          <pc:sldMk cId="3608685016" sldId="426"/>
        </pc:sldMkLst>
      </pc:sldChg>
      <pc:sldChg chg="add del">
        <pc:chgData name="Pedigo, Jake" userId="0c06b333-eb43-4e1b-ae58-2615bd219d7a" providerId="ADAL" clId="{88E7D16F-5DAF-4EC4-86ED-F7FF928BA938}" dt="2024-03-06T15:33:52.609" v="113" actId="47"/>
        <pc:sldMkLst>
          <pc:docMk/>
          <pc:sldMk cId="229622406" sldId="427"/>
        </pc:sldMkLst>
      </pc:sldChg>
      <pc:sldChg chg="modSp add mod">
        <pc:chgData name="Pedigo, Jake" userId="0c06b333-eb43-4e1b-ae58-2615bd219d7a" providerId="ADAL" clId="{88E7D16F-5DAF-4EC4-86ED-F7FF928BA938}" dt="2024-03-06T15:34:57.090" v="131" actId="404"/>
        <pc:sldMkLst>
          <pc:docMk/>
          <pc:sldMk cId="3200251858" sldId="427"/>
        </pc:sldMkLst>
        <pc:graphicFrameChg chg="mod modGraphic">
          <ac:chgData name="Pedigo, Jake" userId="0c06b333-eb43-4e1b-ae58-2615bd219d7a" providerId="ADAL" clId="{88E7D16F-5DAF-4EC4-86ED-F7FF928BA938}" dt="2024-03-06T15:34:57.090" v="131" actId="404"/>
          <ac:graphicFrameMkLst>
            <pc:docMk/>
            <pc:sldMk cId="3200251858" sldId="427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3:53.524" v="114" actId="47"/>
        <pc:sldMkLst>
          <pc:docMk/>
          <pc:sldMk cId="696540141" sldId="428"/>
        </pc:sldMkLst>
      </pc:sldChg>
      <pc:sldChg chg="modSp add mod">
        <pc:chgData name="Pedigo, Jake" userId="0c06b333-eb43-4e1b-ae58-2615bd219d7a" providerId="ADAL" clId="{88E7D16F-5DAF-4EC4-86ED-F7FF928BA938}" dt="2024-03-06T15:35:17.513" v="134" actId="404"/>
        <pc:sldMkLst>
          <pc:docMk/>
          <pc:sldMk cId="760645245" sldId="428"/>
        </pc:sldMkLst>
        <pc:graphicFrameChg chg="mod modGraphic">
          <ac:chgData name="Pedigo, Jake" userId="0c06b333-eb43-4e1b-ae58-2615bd219d7a" providerId="ADAL" clId="{88E7D16F-5DAF-4EC4-86ED-F7FF928BA938}" dt="2024-03-06T15:35:17.513" v="134" actId="404"/>
          <ac:graphicFrameMkLst>
            <pc:docMk/>
            <pc:sldMk cId="760645245" sldId="428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3:54.183" v="115" actId="47"/>
        <pc:sldMkLst>
          <pc:docMk/>
          <pc:sldMk cId="2556142144" sldId="429"/>
        </pc:sldMkLst>
      </pc:sldChg>
      <pc:sldChg chg="modSp add mod">
        <pc:chgData name="Pedigo, Jake" userId="0c06b333-eb43-4e1b-ae58-2615bd219d7a" providerId="ADAL" clId="{88E7D16F-5DAF-4EC4-86ED-F7FF928BA938}" dt="2024-03-06T15:35:32.904" v="137" actId="404"/>
        <pc:sldMkLst>
          <pc:docMk/>
          <pc:sldMk cId="3718628743" sldId="429"/>
        </pc:sldMkLst>
        <pc:graphicFrameChg chg="mod modGraphic">
          <ac:chgData name="Pedigo, Jake" userId="0c06b333-eb43-4e1b-ae58-2615bd219d7a" providerId="ADAL" clId="{88E7D16F-5DAF-4EC4-86ED-F7FF928BA938}" dt="2024-03-06T15:35:32.904" v="137" actId="404"/>
          <ac:graphicFrameMkLst>
            <pc:docMk/>
            <pc:sldMk cId="3718628743" sldId="429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3:54.801" v="116" actId="47"/>
        <pc:sldMkLst>
          <pc:docMk/>
          <pc:sldMk cId="734643679" sldId="430"/>
        </pc:sldMkLst>
      </pc:sldChg>
      <pc:sldChg chg="modSp add mod">
        <pc:chgData name="Pedigo, Jake" userId="0c06b333-eb43-4e1b-ae58-2615bd219d7a" providerId="ADAL" clId="{88E7D16F-5DAF-4EC4-86ED-F7FF928BA938}" dt="2024-03-06T15:36:06.916" v="142" actId="404"/>
        <pc:sldMkLst>
          <pc:docMk/>
          <pc:sldMk cId="3220163717" sldId="430"/>
        </pc:sldMkLst>
        <pc:graphicFrameChg chg="mod modGraphic">
          <ac:chgData name="Pedigo, Jake" userId="0c06b333-eb43-4e1b-ae58-2615bd219d7a" providerId="ADAL" clId="{88E7D16F-5DAF-4EC4-86ED-F7FF928BA938}" dt="2024-03-06T15:36:06.916" v="142" actId="404"/>
          <ac:graphicFrameMkLst>
            <pc:docMk/>
            <pc:sldMk cId="3220163717" sldId="430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6:09.074" v="143" actId="47"/>
        <pc:sldMkLst>
          <pc:docMk/>
          <pc:sldMk cId="1583006046" sldId="431"/>
        </pc:sldMkLst>
      </pc:sldChg>
      <pc:sldChg chg="add del">
        <pc:chgData name="Pedigo, Jake" userId="0c06b333-eb43-4e1b-ae58-2615bd219d7a" providerId="ADAL" clId="{88E7D16F-5DAF-4EC4-86ED-F7FF928BA938}" dt="2024-03-06T15:33:55.478" v="117" actId="47"/>
        <pc:sldMkLst>
          <pc:docMk/>
          <pc:sldMk cId="3646751975" sldId="431"/>
        </pc:sldMkLst>
      </pc:sldChg>
      <pc:sldChg chg="add del">
        <pc:chgData name="Pedigo, Jake" userId="0c06b333-eb43-4e1b-ae58-2615bd219d7a" providerId="ADAL" clId="{88E7D16F-5DAF-4EC4-86ED-F7FF928BA938}" dt="2024-03-06T15:36:10.031" v="144" actId="47"/>
        <pc:sldMkLst>
          <pc:docMk/>
          <pc:sldMk cId="2073179575" sldId="43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4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39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146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060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99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50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931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73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Generation Resource Energy and Regulation Deployment Performance Report for June 2024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June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215052"/>
              </p:ext>
            </p:extLst>
          </p:nvPr>
        </p:nvGraphicFramePr>
        <p:xfrm>
          <a:off x="438509" y="732605"/>
          <a:ext cx="8382000" cy="4116675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0139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4257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Non-IRR GREDP &lt; 85%</a:t>
            </a:r>
            <a:r>
              <a:rPr lang="en-US" dirty="0"/>
              <a:t> – June 2024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6209F21-8780-420B-9080-2F425C39DF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076134"/>
              </p:ext>
            </p:extLst>
          </p:nvPr>
        </p:nvGraphicFramePr>
        <p:xfrm>
          <a:off x="381000" y="959831"/>
          <a:ext cx="8382000" cy="1042473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5093567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91609985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632602617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073559609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3455800431"/>
                    </a:ext>
                  </a:extLst>
                </a:gridCol>
              </a:tblGrid>
              <a:tr h="34749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738684"/>
                  </a:ext>
                </a:extLst>
              </a:tr>
              <a:tr h="3474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383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685147"/>
                  </a:ext>
                </a:extLst>
              </a:tr>
              <a:tr h="3474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442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813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04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</a:t>
            </a:r>
            <a:r>
              <a:rPr lang="en-US" dirty="0"/>
              <a:t> –</a:t>
            </a:r>
            <a:r>
              <a:rPr lang="en-US" altLang="en-US" dirty="0"/>
              <a:t> </a:t>
            </a:r>
            <a:r>
              <a:rPr lang="en-US" dirty="0"/>
              <a:t>June 2024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5087885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</a:p>
                  </a:txBody>
                  <a:tcPr marL="6531" marR="6531" marT="95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74.27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81.95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MW Error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74,997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36,045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34,314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100+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198.40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255.64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483.30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≥ 95%, ≥ 100 Scored Intervals – June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013455"/>
              </p:ext>
            </p:extLst>
          </p:nvPr>
        </p:nvGraphicFramePr>
        <p:xfrm>
          <a:off x="378068" y="838201"/>
          <a:ext cx="8384930" cy="5422060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5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2,455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21776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056518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94094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0117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8296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5468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824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9738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65672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7756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57400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0760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75388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95639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635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309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≥ 95%, ≥ 100 Scored Intervals – June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114145"/>
              </p:ext>
            </p:extLst>
          </p:nvPr>
        </p:nvGraphicFramePr>
        <p:xfrm>
          <a:off x="378068" y="838201"/>
          <a:ext cx="8384930" cy="5422060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5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21776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056518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94094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0117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8296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5468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824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9738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65672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7756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57400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0760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75388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95639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635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6942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≥ 95%, ≥ 100 Scored Intervals – June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16966"/>
              </p:ext>
            </p:extLst>
          </p:nvPr>
        </p:nvGraphicFramePr>
        <p:xfrm>
          <a:off x="378068" y="838201"/>
          <a:ext cx="8384930" cy="4045835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5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21776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056518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94094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0117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8296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5468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824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9738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65672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77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1545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June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317069"/>
              </p:ext>
            </p:extLst>
          </p:nvPr>
        </p:nvGraphicFramePr>
        <p:xfrm>
          <a:off x="438509" y="732605"/>
          <a:ext cx="8382000" cy="55182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2,215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0139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53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June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500257"/>
              </p:ext>
            </p:extLst>
          </p:nvPr>
        </p:nvGraphicFramePr>
        <p:xfrm>
          <a:off x="438509" y="732605"/>
          <a:ext cx="8382000" cy="55182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0139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0562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June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617156"/>
              </p:ext>
            </p:extLst>
          </p:nvPr>
        </p:nvGraphicFramePr>
        <p:xfrm>
          <a:off x="438509" y="732605"/>
          <a:ext cx="8382000" cy="55182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0139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00413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b345aca-afcc-41ce-93cb-87b3e88e776f" xsi:nil="true"/>
    <lcf76f155ced4ddcb4097134ff3c332f xmlns="54b9945b-bdc1-47d8-839f-cb700d43e85f">
      <Terms xmlns="http://schemas.microsoft.com/office/infopath/2007/PartnerControls"/>
    </lcf76f155ced4ddcb4097134ff3c332f>
    <Notes xmlns="54b9945b-bdc1-47d8-839f-cb700d43e85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B09EBECCB8E34590BF400895CD6BC0" ma:contentTypeVersion="14" ma:contentTypeDescription="Create a new document." ma:contentTypeScope="" ma:versionID="7737c9c6d978e9b68ca8d309e281e4ed">
  <xsd:schema xmlns:xsd="http://www.w3.org/2001/XMLSchema" xmlns:xs="http://www.w3.org/2001/XMLSchema" xmlns:p="http://schemas.microsoft.com/office/2006/metadata/properties" xmlns:ns2="54b9945b-bdc1-47d8-839f-cb700d43e85f" xmlns:ns3="fb345aca-afcc-41ce-93cb-87b3e88e776f" targetNamespace="http://schemas.microsoft.com/office/2006/metadata/properties" ma:root="true" ma:fieldsID="e44a7b61269f7dff22485560e810e664" ns2:_="" ns3:_="">
    <xsd:import namespace="54b9945b-bdc1-47d8-839f-cb700d43e85f"/>
    <xsd:import namespace="fb345aca-afcc-41ce-93cb-87b3e88e77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Not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b9945b-bdc1-47d8-839f-cb700d43e8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Notes" ma:index="20" nillable="true" ma:displayName="Notes" ma:format="Dropdown" ma:internalName="Notes">
      <xsd:simpleType>
        <xsd:restriction base="dms:Note">
          <xsd:maxLength value="255"/>
        </xsd:restriction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345aca-afcc-41ce-93cb-87b3e88e776f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f05ccff7-e949-445a-8aca-0ad7629958f3}" ma:internalName="TaxCatchAll" ma:showField="CatchAllData" ma:web="fb345aca-afcc-41ce-93cb-87b3e88e77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54b9945b-bdc1-47d8-839f-cb700d43e85f"/>
    <ds:schemaRef ds:uri="http://schemas.microsoft.com/office/infopath/2007/PartnerControls"/>
    <ds:schemaRef ds:uri="fb345aca-afcc-41ce-93cb-87b3e88e776f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0B5D030-9E3F-4392-8715-4D18A1B12B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b9945b-bdc1-47d8-839f-cb700d43e85f"/>
    <ds:schemaRef ds:uri="fb345aca-afcc-41ce-93cb-87b3e88e77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82306D2-30AE-454D-A0BD-C40AB94C55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7759</TotalTime>
  <Words>1085</Words>
  <Application>Microsoft Office PowerPoint</Application>
  <PresentationFormat>On-screen Show (4:3)</PresentationFormat>
  <Paragraphs>725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Andale WT</vt:lpstr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June 2024</vt:lpstr>
      <vt:lpstr>IRR Summary – June 2024</vt:lpstr>
      <vt:lpstr>IRR ≥ 95%, ≥ 100 Scored Intervals – June 2024</vt:lpstr>
      <vt:lpstr>IRR ≥ 95%, ≥ 100 Scored Intervals – June 2024</vt:lpstr>
      <vt:lpstr>IRR ≥ 95%, ≥ 100 Scored Intervals – June 2024</vt:lpstr>
      <vt:lpstr>IRR &lt; 95%, ≥ 100 Scored Intervals – June 2024</vt:lpstr>
      <vt:lpstr>IRR &lt; 95%, ≥ 100 Scored Intervals – June 2024</vt:lpstr>
      <vt:lpstr>IRR &lt; 95%, ≥ 100 Scored Intervals – June 2024</vt:lpstr>
      <vt:lpstr>IRR &lt; 95%, ≥ 100 Scored Intervals – June 2024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Pedigo, Jake</cp:lastModifiedBy>
  <cp:revision>329</cp:revision>
  <cp:lastPrinted>2016-01-21T20:53:15Z</cp:lastPrinted>
  <dcterms:created xsi:type="dcterms:W3CDTF">2016-01-21T15:20:31Z</dcterms:created>
  <dcterms:modified xsi:type="dcterms:W3CDTF">2024-07-08T18:18:36Z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0x010100B2B09EBECCB8E34590BF400895CD6BC0</vt:lpwstr>
  </property>
  <property fmtid="{D5CDD505-2E9C-101B-9397-08002B2CF9AE}" pid="3" name="Order">
    <vt:r8>1311400</vt:r8>
  </property>
  <property fmtid="{D5CDD505-2E9C-101B-9397-08002B2CF9AE}" pid="4" name="MediaServiceImageTags">
    <vt:lpwstr/>
  </property>
  <property fmtid="{D5CDD505-2E9C-101B-9397-08002B2CF9AE}" pid="5" name="Information Classification">
    <vt:lpwstr>ERCOT Limited</vt:lpwstr>
  </property>
  <property fmtid="{D5CDD505-2E9C-101B-9397-08002B2CF9AE}" pid="6" name="ReviewStatus">
    <vt:lpwstr>(2) Normal</vt:lpwstr>
  </property>
  <property fmtid="{D5CDD505-2E9C-101B-9397-08002B2CF9AE}" pid="7" name="MSIP_Label_7084cbda-52b8-46fb-a7b7-cb5bd465ed85_Name">
    <vt:lpwstr>Internal</vt:lpwstr>
  </property>
  <property fmtid="{D5CDD505-2E9C-101B-9397-08002B2CF9AE}" pid="8" name="MSIP_Label_7084cbda-52b8-46fb-a7b7-cb5bd465ed85_ActionId">
    <vt:lpwstr>2bf74c8e-c38f-48e7-91ef-1da175b2aa03</vt:lpwstr>
  </property>
  <property fmtid="{D5CDD505-2E9C-101B-9397-08002B2CF9AE}" pid="9" name="MSIP_Label_7084cbda-52b8-46fb-a7b7-cb5bd465ed85_Enabled">
    <vt:lpwstr>true</vt:lpwstr>
  </property>
  <property fmtid="{D5CDD505-2E9C-101B-9397-08002B2CF9AE}" pid="10" name="MSIP_Label_7084cbda-52b8-46fb-a7b7-cb5bd465ed85_SiteId">
    <vt:lpwstr>0afb747d-bff7-4596-a9fc-950ef9e0ec45</vt:lpwstr>
  </property>
  <property fmtid="{D5CDD505-2E9C-101B-9397-08002B2CF9AE}" pid="11" name="MSIP_Label_7084cbda-52b8-46fb-a7b7-cb5bd465ed85_SetDate">
    <vt:lpwstr>2023-04-04T15:21:24Z</vt:lpwstr>
  </property>
  <property fmtid="{D5CDD505-2E9C-101B-9397-08002B2CF9AE}" pid="12" name="MSIP_Label_7084cbda-52b8-46fb-a7b7-cb5bd465ed85_ContentBits">
    <vt:lpwstr>0</vt:lpwstr>
  </property>
  <property fmtid="{D5CDD505-2E9C-101B-9397-08002B2CF9AE}" pid="13" name="MSIP_Label_7084cbda-52b8-46fb-a7b7-cb5bd465ed85_Method">
    <vt:lpwstr>Standard</vt:lpwstr>
  </property>
</Properties>
</file>