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2023 - May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D847396-417A-32CE-2502-E8C06FB11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430604"/>
            <a:ext cx="8153400" cy="24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2023 - May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8D5D4FA-75BA-F884-F03A-E33AC3C62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" y="1676400"/>
            <a:ext cx="8153400" cy="24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2023 - May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CCF1482-28B5-2C3F-08D8-02E1751B4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1305264"/>
            <a:ext cx="8139546" cy="2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2023 - May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15EBDE-42A1-A382-99CE-29F179581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1331367"/>
            <a:ext cx="8139546" cy="2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2023 - May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2D0106B-9FE2-A68F-C090-CF7F00F60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" y="1334789"/>
            <a:ext cx="8153400" cy="24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2023 - May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9E5B886-BDC3-F911-2C01-E4510E3C7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371600"/>
            <a:ext cx="8153400" cy="247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May 2024 - June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$1.82 billion in May 2024 to $2.18 billion in June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due to higher forward adjustment factors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$3.88 billion in May 2024 to $4.23 billion in June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June 2023 – June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14A2D9-9535-54FA-D6DC-720C56446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05" y="1529931"/>
            <a:ext cx="7919390" cy="379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June 2023 – June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7663-8D5A-EEC3-D6CF-5363CB66E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0" y="1520786"/>
            <a:ext cx="7937680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June 2023 – June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142AFD-4F54-AD70-812D-17B94686F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62" y="1447800"/>
            <a:ext cx="8195858" cy="382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End-June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June 30,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37 banks that have issued LCs.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3DE5E4-A6E7-2B3C-2A83-1CCCFB455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95476"/>
            <a:ext cx="7848600" cy="266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May 2024 – Jun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BCED3-8FBD-E212-4940-5E0E0772B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95" y="1374347"/>
            <a:ext cx="8387705" cy="418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June 2022 - June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BEAF8C-9589-5480-8873-4BC8D8130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38" y="1637681"/>
            <a:ext cx="8140661" cy="35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June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C7D5CA-8E22-7AD6-0742-A8BEB6B50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116" y="1670151"/>
            <a:ext cx="6553768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177494</TotalTime>
  <Words>823</Words>
  <Application>Microsoft Office PowerPoint</Application>
  <PresentationFormat>On-screen Show (4:3)</PresentationFormat>
  <Paragraphs>145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May 2024 - June 2024</vt:lpstr>
      <vt:lpstr>TPE and Forward Adjustment Factors: June 2023 – June 2024 </vt:lpstr>
      <vt:lpstr>TPE/Real-Time &amp; Day-Ahead Daily Average Settlement Point Prices for HB_NORT:H June 2023 – June 2024 </vt:lpstr>
      <vt:lpstr>Available Credit by Type Compared to Total Potential Exposure (TPE):  June 2023 – June 2024</vt:lpstr>
      <vt:lpstr>Issuer Credit Limits vs Total LC Amounts Per Issuer: End-June 2024</vt:lpstr>
      <vt:lpstr>Discretionary Collateral May 2024 – Jun 2024</vt:lpstr>
      <vt:lpstr>Discretionary Collateral by Market Segment June 2022 - June 2024</vt:lpstr>
      <vt:lpstr>TPE and Discretionary Collateral by Market Segment - June 2024</vt:lpstr>
      <vt:lpstr>TPEA Coverage of Settlements May 2023 - May 2024 </vt:lpstr>
      <vt:lpstr>TPEA Coverage of Settlements May 2023 - May 2024 </vt:lpstr>
      <vt:lpstr>TPEA Coverage of Settlements May 2023 - May 2024 </vt:lpstr>
      <vt:lpstr>TPEA Coverage of Settlements May 2023 - May 2024 </vt:lpstr>
      <vt:lpstr>TPEA Coverage of Settlements May 2023 - May 2024 </vt:lpstr>
      <vt:lpstr>TPEA Coverage of Settlements May 2023 - May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1141</cp:revision>
  <cp:lastPrinted>2019-06-18T19:02:16Z</cp:lastPrinted>
  <dcterms:created xsi:type="dcterms:W3CDTF">2016-01-21T15:20:31Z</dcterms:created>
  <dcterms:modified xsi:type="dcterms:W3CDTF">2024-07-19T14:35:45Z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