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300" r:id="rId8"/>
    <p:sldId id="310" r:id="rId9"/>
    <p:sldId id="311" r:id="rId10"/>
    <p:sldId id="312" r:id="rId11"/>
    <p:sldId id="2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78614" autoAdjust="0"/>
  </p:normalViewPr>
  <p:slideViewPr>
    <p:cSldViewPr showGuides="1">
      <p:cViewPr varScale="1">
        <p:scale>
          <a:sx n="95" d="100"/>
          <a:sy n="95" d="100"/>
        </p:scale>
        <p:origin x="112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475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60.020 Hz</a:t>
            </a:r>
          </a:p>
          <a:p>
            <a:r>
              <a:rPr lang="en-US" baseline="0" dirty="0"/>
              <a:t>Minimum Frequency: 59.939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7 minutes 38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 at this time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Contextual Information: A total of 78.3 MW of regulation Up was deployed during the event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C point is too small 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experienced runback and tripped offline while carrying approximately 678 MW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59.979 Hz</a:t>
            </a:r>
          </a:p>
          <a:p>
            <a:r>
              <a:rPr lang="en-US" baseline="0" dirty="0"/>
              <a:t>Minimum Frequency: 59.900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6 minutes 47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Flame scanner lost on boiler</a:t>
            </a:r>
            <a:endParaRPr lang="en-US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168 MW of regulation up was deployed and SCED manual offset of 200 MW was applied during the event.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No Selection Reason: unit experienced runback, not clean trip.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27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460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60.016 Hz</a:t>
            </a:r>
          </a:p>
          <a:p>
            <a:r>
              <a:rPr lang="en-US" baseline="0" dirty="0"/>
              <a:t>Minimum Frequency: 59.952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6 minutes 20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Feed water and tube leak issue</a:t>
            </a:r>
            <a:endParaRPr lang="en-US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r>
              <a:rPr lang="en-US" baseline="0" dirty="0"/>
              <a:t>Contextual Information: A total of 245 MW of regulation up was deployed during the event.</a:t>
            </a:r>
          </a:p>
          <a:p>
            <a:endParaRPr lang="en-US" baseline="0" dirty="0"/>
          </a:p>
          <a:p>
            <a:r>
              <a:rPr lang="en-US" baseline="0" dirty="0"/>
              <a:t>No Selection Reason: Delta frequency is too small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11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821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60.006 Hz</a:t>
            </a:r>
          </a:p>
          <a:p>
            <a:r>
              <a:rPr lang="en-US" baseline="0" dirty="0"/>
              <a:t>Minimum Frequency: 59.908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5 minutes 5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Exciter issue</a:t>
            </a:r>
            <a:endParaRPr lang="en-US" sz="1800" dirty="0">
              <a:effectLst/>
              <a:latin typeface="Palatino Linotype" panose="0204050205050503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544 MW of regulation up was deployed and SCED manual offset of 350 MW was applied during the event. </a:t>
            </a:r>
          </a:p>
          <a:p>
            <a:r>
              <a:rPr lang="en-US" baseline="0" dirty="0"/>
              <a:t>.</a:t>
            </a:r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37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June 2024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 July 24,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6/3/2024 23:19:36(Non-FME)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ED23CE-8319-31BC-8885-4EE098FA0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371600"/>
            <a:ext cx="84582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6/19/2024 7:15:14(Non-FME)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7633E6-4A73-EB8B-B1AE-2DCA78626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95400"/>
            <a:ext cx="84582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0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6/25/24 9:36:49(Non-FME)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B6DDC4-4F70-AFEA-51C7-73E91EF297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19200"/>
            <a:ext cx="84582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293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6/29/2024 19:57:23(FME)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1D6591-8628-F9DD-E8DB-4FD45B11D9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371600"/>
            <a:ext cx="8458200" cy="411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533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42599</TotalTime>
  <Words>359</Words>
  <Application>Microsoft Office PowerPoint</Application>
  <PresentationFormat>On-screen Show (4:3)</PresentationFormat>
  <Paragraphs>71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Palatino Linotype</vt:lpstr>
      <vt:lpstr>Trade Gothic Pro Light</vt:lpstr>
      <vt:lpstr>1_Custom Design</vt:lpstr>
      <vt:lpstr>Office Theme</vt:lpstr>
      <vt:lpstr>Custom Design</vt:lpstr>
      <vt:lpstr>PowerPoint Presentation</vt:lpstr>
      <vt:lpstr>6/3/2024 23:19:36(Non-FME) </vt:lpstr>
      <vt:lpstr>6/19/2024 7:15:14(Non-FME) </vt:lpstr>
      <vt:lpstr>6/25/24 9:36:49(Non-FME) </vt:lpstr>
      <vt:lpstr>6/29/2024 19:57:23(FME)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769</cp:revision>
  <cp:lastPrinted>2016-01-21T20:53:15Z</cp:lastPrinted>
  <dcterms:created xsi:type="dcterms:W3CDTF">2016-01-21T15:20:31Z</dcterms:created>
  <dcterms:modified xsi:type="dcterms:W3CDTF">2024-07-22T21:00:26Z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2024-03-18T21:24:07Z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4127d4af-8dd8-4877-a4f5-cbcc996acc3f</vt:lpwstr>
  </property>
  <property fmtid="{D5CDD505-2E9C-101B-9397-08002B2CF9AE}" pid="9" name="MSIP_Label_7084cbda-52b8-46fb-a7b7-cb5bd465ed85_ContentBits">
    <vt:lpwstr>0</vt:lpwstr>
  </property>
</Properties>
</file>