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10" r:id="rId9"/>
    <p:sldId id="311" r:id="rId10"/>
    <p:sldId id="312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95" d="100"/>
          <a:sy n="95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475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60.020 Hz</a:t>
            </a:r>
          </a:p>
          <a:p>
            <a:r>
              <a:rPr lang="en-US" baseline="0" dirty="0"/>
              <a:t>Minimum Frequency: 59.939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7 minutes 38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78.3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C point is too small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approximately 678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59.979 Hz</a:t>
            </a:r>
          </a:p>
          <a:p>
            <a:r>
              <a:rPr lang="en-US" baseline="0" dirty="0"/>
              <a:t>Minimum Frequency: 59.900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6 minutes 47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Flame scanner lost on boiler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168 MW of regulation up was deployed and SCED manual offset of 200 MW was applied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unit experienced runback, not clean trip.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460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 Hz</a:t>
            </a:r>
          </a:p>
          <a:p>
            <a:r>
              <a:rPr lang="en-US" baseline="0" dirty="0"/>
              <a:t>Minimum Frequency: 59.952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6 minutes 20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Feed water and tube leak issue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245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Reason: Delta frequency is too small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11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821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60.006 Hz</a:t>
            </a:r>
          </a:p>
          <a:p>
            <a:r>
              <a:rPr lang="en-US" baseline="0" dirty="0"/>
              <a:t>Minimum Frequency: 59.908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5 minutes 5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Exciter issue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544 MW of regulation up was deployed and SCED manual offset of 350 MW was applied during the event. </a:t>
            </a:r>
          </a:p>
          <a:p>
            <a:r>
              <a:rPr lang="en-US" baseline="0" dirty="0"/>
              <a:t>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3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June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July 24,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6/3/2024 23:19:36(Non-FME)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ED23CE-8319-31BC-8885-4EE098FA0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71600"/>
            <a:ext cx="8458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6/19/2024 7:15:14(Non-FME)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7633E6-4A73-EB8B-B1AE-2DCA78626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8458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6/25/24 9:36:49(Non-FME)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6DDC4-4F70-AFEA-51C7-73E91EF29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458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6/29/2024 19:57:23(FME)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D6591-8628-F9DD-E8DB-4FD45B11D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71600"/>
            <a:ext cx="8458200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3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42599</TotalTime>
  <Words>359</Words>
  <Application>Microsoft Office PowerPoint</Application>
  <PresentationFormat>On-screen Show (4:3)</PresentationFormat>
  <Paragraphs>71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6/3/2024 23:19:36(Non-FME) </vt:lpstr>
      <vt:lpstr>6/19/2024 7:15:14(Non-FME) </vt:lpstr>
      <vt:lpstr>6/25/24 9:36:49(Non-FME) </vt:lpstr>
      <vt:lpstr>6/29/2024 19:57:23(FME)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769</cp:revision>
  <cp:lastPrinted>2016-01-21T20:53:15Z</cp:lastPrinted>
  <dcterms:created xsi:type="dcterms:W3CDTF">2016-01-21T15:20:31Z</dcterms:created>
  <dcterms:modified xsi:type="dcterms:W3CDTF">2024-07-22T21:00:26Z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