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8323" autoAdjust="0"/>
  </p:normalViewPr>
  <p:slideViewPr>
    <p:cSldViewPr snapToGrid="0" snapToObjects="1">
      <p:cViewPr varScale="1">
        <p:scale>
          <a:sx n="65" d="100"/>
          <a:sy n="65" d="100"/>
        </p:scale>
        <p:origin x="1632" y="53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7EFC01D9-E9E6-42E5-8BE4-3B068D8D9452}"/>
    <pc:docChg chg="custSel addSld modSld">
      <pc:chgData name="Rich, Katie" userId="3620f8dc-0feb-404a-830b-2bf5ef6469a8" providerId="ADAL" clId="{7EFC01D9-E9E6-42E5-8BE4-3B068D8D9452}" dt="2024-07-22T15:04:19.643" v="1298" actId="20577"/>
      <pc:docMkLst>
        <pc:docMk/>
      </pc:docMkLst>
      <pc:sldChg chg="modSp mod">
        <pc:chgData name="Rich, Katie" userId="3620f8dc-0feb-404a-830b-2bf5ef6469a8" providerId="ADAL" clId="{7EFC01D9-E9E6-42E5-8BE4-3B068D8D9452}" dt="2024-07-22T14:47:00.248" v="6" actId="20577"/>
        <pc:sldMkLst>
          <pc:docMk/>
          <pc:sldMk cId="0" sldId="260"/>
        </pc:sldMkLst>
        <pc:spChg chg="mod">
          <ac:chgData name="Rich, Katie" userId="3620f8dc-0feb-404a-830b-2bf5ef6469a8" providerId="ADAL" clId="{7EFC01D9-E9E6-42E5-8BE4-3B068D8D9452}" dt="2024-07-22T14:47:00.248" v="6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7EFC01D9-E9E6-42E5-8BE4-3B068D8D9452}" dt="2024-07-22T15:04:19.643" v="1298" actId="20577"/>
        <pc:sldMkLst>
          <pc:docMk/>
          <pc:sldMk cId="2277274887" sldId="318"/>
        </pc:sldMkLst>
        <pc:spChg chg="mod">
          <ac:chgData name="Rich, Katie" userId="3620f8dc-0feb-404a-830b-2bf5ef6469a8" providerId="ADAL" clId="{7EFC01D9-E9E6-42E5-8BE4-3B068D8D9452}" dt="2024-07-22T15:04:19.643" v="1298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7EFC01D9-E9E6-42E5-8BE4-3B068D8D9452}" dt="2024-07-22T14:47:14.554" v="21" actId="20577"/>
        <pc:sldMkLst>
          <pc:docMk/>
          <pc:sldMk cId="2028478618" sldId="328"/>
        </pc:sldMkLst>
        <pc:spChg chg="mod">
          <ac:chgData name="Rich, Katie" userId="3620f8dc-0feb-404a-830b-2bf5ef6469a8" providerId="ADAL" clId="{7EFC01D9-E9E6-42E5-8BE4-3B068D8D9452}" dt="2024-07-22T14:47:14.554" v="21" actId="20577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 modNotesTx">
        <pc:chgData name="Rich, Katie" userId="3620f8dc-0feb-404a-830b-2bf5ef6469a8" providerId="ADAL" clId="{7EFC01D9-E9E6-42E5-8BE4-3B068D8D9452}" dt="2024-07-22T14:53:25.838" v="461" actId="13926"/>
        <pc:sldMkLst>
          <pc:docMk/>
          <pc:sldMk cId="3936082161" sldId="333"/>
        </pc:sldMkLst>
        <pc:spChg chg="mod">
          <ac:chgData name="Rich, Katie" userId="3620f8dc-0feb-404a-830b-2bf5ef6469a8" providerId="ADAL" clId="{7EFC01D9-E9E6-42E5-8BE4-3B068D8D9452}" dt="2024-07-22T14:51:01.828" v="380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7EFC01D9-E9E6-42E5-8BE4-3B068D8D9452}" dt="2024-07-22T15:02:31.679" v="1145" actId="21"/>
        <pc:sldMkLst>
          <pc:docMk/>
          <pc:sldMk cId="291680222" sldId="335"/>
        </pc:sldMkLst>
        <pc:spChg chg="mod">
          <ac:chgData name="Rich, Katie" userId="3620f8dc-0feb-404a-830b-2bf5ef6469a8" providerId="ADAL" clId="{7EFC01D9-E9E6-42E5-8BE4-3B068D8D9452}" dt="2024-07-22T15:02:31.679" v="1145" actId="21"/>
          <ac:spMkLst>
            <pc:docMk/>
            <pc:sldMk cId="291680222" sldId="335"/>
            <ac:spMk id="3" creationId="{23572976-D2BF-476C-BBB1-5FDCC523A812}"/>
          </ac:spMkLst>
        </pc:spChg>
      </pc:sldChg>
      <pc:sldChg chg="modSp new mod">
        <pc:chgData name="Rich, Katie" userId="3620f8dc-0feb-404a-830b-2bf5ef6469a8" providerId="ADAL" clId="{7EFC01D9-E9E6-42E5-8BE4-3B068D8D9452}" dt="2024-07-22T15:03:50.227" v="1290" actId="108"/>
        <pc:sldMkLst>
          <pc:docMk/>
          <pc:sldMk cId="2100108524" sldId="336"/>
        </pc:sldMkLst>
        <pc:spChg chg="mod">
          <ac:chgData name="Rich, Katie" userId="3620f8dc-0feb-404a-830b-2bf5ef6469a8" providerId="ADAL" clId="{7EFC01D9-E9E6-42E5-8BE4-3B068D8D9452}" dt="2024-07-22T15:02:23.273" v="1144"/>
          <ac:spMkLst>
            <pc:docMk/>
            <pc:sldMk cId="2100108524" sldId="336"/>
            <ac:spMk id="2" creationId="{6B8DAAC8-CE2C-8D12-9029-B5F9CE429686}"/>
          </ac:spMkLst>
        </pc:spChg>
        <pc:spChg chg="mod">
          <ac:chgData name="Rich, Katie" userId="3620f8dc-0feb-404a-830b-2bf5ef6469a8" providerId="ADAL" clId="{7EFC01D9-E9E6-42E5-8BE4-3B068D8D9452}" dt="2024-07-22T15:03:50.227" v="1290" actId="108"/>
          <ac:spMkLst>
            <pc:docMk/>
            <pc:sldMk cId="2100108524" sldId="336"/>
            <ac:spMk id="3" creationId="{D0E8FE7A-0B84-57F4-0E31-B519DF9F0B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OWG change </a:t>
            </a:r>
            <a:r>
              <a:rPr lang="en-US" sz="1800" u="sng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SCADA-controlled Load shed </a:t>
            </a:r>
            <a:r>
              <a:rPr lang="en-US" sz="1800" u="sng" strike="sngStrike" dirty="0" err="1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en-US" sz="1800" u="sng" dirty="0" err="1">
                <a:solidFill>
                  <a:srgbClr val="00808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en-US" sz="1800" u="sng" dirty="0">
                <a:solidFill>
                  <a:srgbClr val="00808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preferred to </a:t>
            </a:r>
            <a:r>
              <a:rPr lang="en-US" sz="1800" u="sng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utilized by the TO and/or TDSP(s) before non-SCADA controlled Load shed when executing a Load shed instruction </a:t>
            </a:r>
            <a:r>
              <a:rPr lang="en-US" sz="1800" u="none" dirty="0">
                <a:solidFill>
                  <a:srgbClr val="00808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gives TOs more flexibility.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July 31,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 Voting Items</a:t>
            </a:r>
          </a:p>
          <a:p>
            <a:pPr lvl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1221, Related to NOGRR 262, Provisions for Operator-Controlled Manual Load Shed – endorsed as submitted</a:t>
            </a:r>
          </a:p>
          <a:p>
            <a:pPr>
              <a:spcAft>
                <a:spcPts val="0"/>
              </a:spcAft>
            </a:pP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NOGRR 262, Provisions for Operator-Controlled Manual Load Shed – recommended approval as amended by the 6/27/24 OWG comments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1235, Dispatchable Reliability Reserve Service as a Stand-Alone Ancillary Service (PDCWG)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264, Related to NPRR 1235, Dispatchable Reliability Reserve Service as a Stand-Along Ancillary Service (PDCWG)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  <a:endParaRPr lang="en-US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PGRR073, Related to NPRR956, Designation of Providers of Transmission Additions</a:t>
            </a:r>
          </a:p>
          <a:p>
            <a:r>
              <a:rPr lang="en-US" dirty="0"/>
              <a:t>PGRR107, Related to NPRR1180, Inclusion of Forecasted Load in Planning Analyses (PLWG)</a:t>
            </a:r>
          </a:p>
          <a:p>
            <a:r>
              <a:rPr lang="en-US" dirty="0"/>
              <a:t>PGRR 115, Related to NPRR 1234, Interconnection Requirements for Large Loads and Modeling Standards for Loads 25 MW or Greater (PLWG)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</a:t>
            </a:r>
            <a:r>
              <a:rPr lang="en-US" sz="230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August 1, 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2024 (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67813</TotalTime>
  <Words>303</Words>
  <Application>Microsoft Office PowerPoint</Application>
  <PresentationFormat>On-screen Show (4:3)</PresentationFormat>
  <Paragraphs>33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Roboto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1223</cp:revision>
  <cp:lastPrinted>2017-05-22T18:26:12Z</cp:lastPrinted>
  <dcterms:created xsi:type="dcterms:W3CDTF">2010-04-12T23:12:02Z</dcterms:created>
  <dcterms:modified xsi:type="dcterms:W3CDTF">2024-07-22T15:04:27Z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