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69" r:id="rId7"/>
    <p:sldId id="270" r:id="rId8"/>
    <p:sldId id="267" r:id="rId9"/>
    <p:sldId id="285" r:id="rId10"/>
    <p:sldId id="281" r:id="rId11"/>
    <p:sldId id="286" r:id="rId12"/>
    <p:sldId id="283" r:id="rId13"/>
    <p:sldId id="284" r:id="rId14"/>
    <p:sldId id="287" r:id="rId15"/>
    <p:sldId id="279" r:id="rId16"/>
    <p:sldId id="28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24CB49-AF5E-42F5-9900-512576A7A0D3}" v="2" dt="2024-07-25T10:24:58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E61A5BEF-9862-4C12-9791-622751A56D51}" dt="2024-05-29T10:26:41.5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E61A5BEF-9862-4C12-9791-622751A56D51}" dt="2024-05-29T16:43:43.254" v="253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E61A5BEF-9862-4C12-9791-622751A56D51}" dt="2024-05-29T10:32:53.280" v="18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E61A5BEF-9862-4C12-9791-622751A56D51}" dt="2024-05-29T16:44:14.724" v="270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  <pc:spChg chg="mod">
          <ac:chgData name="Badri, Sreenivas" userId="0b43dccd-042e-4be0-871d-afa1d90d6a2e" providerId="ADAL" clId="{E61A5BEF-9862-4C12-9791-622751A56D51}" dt="2024-05-29T10:35:33.101" v="236" actId="6549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E61A5BEF-9862-4C12-9791-622751A56D51}" dt="2024-05-29T10:35:03.282" v="233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  <pc:spChg chg="mod">
          <ac:chgData name="Badri, Sreenivas" userId="0b43dccd-042e-4be0-871d-afa1d90d6a2e" providerId="ADAL" clId="{E61A5BEF-9862-4C12-9791-622751A56D51}" dt="2024-05-29T10:32:44.375" v="168" actId="20577"/>
          <ac:spMkLst>
            <pc:docMk/>
            <pc:sldMk cId="2251285242" sldId="285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D4DD3D66-955C-4E51-9223-944050A8C7CB}"/>
    <pc:docChg chg="undo custSel addSld delSld modSld">
      <pc:chgData name="Badri, Sreenivas" userId="0b43dccd-042e-4be0-871d-afa1d90d6a2e" providerId="ADAL" clId="{D4DD3D66-955C-4E51-9223-944050A8C7CB}" dt="2024-06-25T19:47:11.724" v="474" actId="255"/>
      <pc:docMkLst>
        <pc:docMk/>
      </pc:docMkLst>
      <pc:sldChg chg="modSp mod">
        <pc:chgData name="Badri, Sreenivas" userId="0b43dccd-042e-4be0-871d-afa1d90d6a2e" providerId="ADAL" clId="{D4DD3D66-955C-4E51-9223-944050A8C7CB}" dt="2024-06-25T17:55:34.866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4DD3D66-955C-4E51-9223-944050A8C7CB}" dt="2024-06-25T17:55:34.866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4DD3D66-955C-4E51-9223-944050A8C7CB}" dt="2024-06-25T19:43:33.226" v="469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D4DD3D66-955C-4E51-9223-944050A8C7CB}" dt="2024-06-25T19:43:33.226" v="469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D4DD3D66-955C-4E51-9223-944050A8C7CB}" dt="2024-06-25T19:47:11.724" v="474" actId="255"/>
        <pc:sldMkLst>
          <pc:docMk/>
          <pc:sldMk cId="2366766001" sldId="279"/>
        </pc:sldMkLst>
        <pc:spChg chg="mod">
          <ac:chgData name="Badri, Sreenivas" userId="0b43dccd-042e-4be0-871d-afa1d90d6a2e" providerId="ADAL" clId="{D4DD3D66-955C-4E51-9223-944050A8C7CB}" dt="2024-06-25T18:04:43.896" v="206" actId="20577"/>
          <ac:spMkLst>
            <pc:docMk/>
            <pc:sldMk cId="2366766001" sldId="279"/>
            <ac:spMk id="2" creationId="{3D70ABE2-1456-496C-AFCA-827A081F920B}"/>
          </ac:spMkLst>
        </pc:spChg>
        <pc:spChg chg="mod">
          <ac:chgData name="Badri, Sreenivas" userId="0b43dccd-042e-4be0-871d-afa1d90d6a2e" providerId="ADAL" clId="{D4DD3D66-955C-4E51-9223-944050A8C7CB}" dt="2024-06-25T19:47:11.724" v="474" actId="255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D4DD3D66-955C-4E51-9223-944050A8C7CB}" dt="2024-06-25T18:10:45.193" v="33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D4DD3D66-955C-4E51-9223-944050A8C7CB}" dt="2024-06-25T18:10:45.193" v="33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D4DD3D66-955C-4E51-9223-944050A8C7CB}" dt="2024-06-25T17:55:50.202" v="2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D4DD3D66-955C-4E51-9223-944050A8C7CB}" dt="2024-06-25T17:55:50.202" v="2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D4DD3D66-955C-4E51-9223-944050A8C7CB}" dt="2024-06-25T19:46:28.253" v="471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D4DD3D66-955C-4E51-9223-944050A8C7CB}" dt="2024-06-25T19:46:28.253" v="471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D4DD3D66-955C-4E51-9223-944050A8C7CB}" dt="2024-06-25T18:07:15.954" v="259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D4DD3D66-955C-4E51-9223-944050A8C7CB}" dt="2024-06-25T18:07:15.954" v="259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6:59.616" v="250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D4DD3D66-955C-4E51-9223-944050A8C7CB}" dt="2024-06-25T18:08:01.259" v="288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D4DD3D66-955C-4E51-9223-944050A8C7CB}" dt="2024-06-25T18:08:01.259" v="288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7:43.505" v="271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D4DD3D66-955C-4E51-9223-944050A8C7CB}" dt="2024-06-25T17:56:18.805" v="23" actId="47"/>
        <pc:sldMkLst>
          <pc:docMk/>
          <pc:sldMk cId="889960187" sldId="287"/>
        </pc:sldMkLst>
      </pc:sldChg>
    </pc:docChg>
  </pc:docChgLst>
  <pc:docChgLst>
    <pc:chgData name="Badri, Sreenivas" userId="0b43dccd-042e-4be0-871d-afa1d90d6a2e" providerId="ADAL" clId="{BE24CB49-AF5E-42F5-9900-512576A7A0D3}"/>
    <pc:docChg chg="undo custSel addSld delSld modSld sldOrd">
      <pc:chgData name="Badri, Sreenivas" userId="0b43dccd-042e-4be0-871d-afa1d90d6a2e" providerId="ADAL" clId="{BE24CB49-AF5E-42F5-9900-512576A7A0D3}" dt="2024-07-25T10:25:57.851" v="266" actId="20577"/>
      <pc:docMkLst>
        <pc:docMk/>
      </pc:docMkLst>
      <pc:sldChg chg="modSp mod">
        <pc:chgData name="Badri, Sreenivas" userId="0b43dccd-042e-4be0-871d-afa1d90d6a2e" providerId="ADAL" clId="{BE24CB49-AF5E-42F5-9900-512576A7A0D3}" dt="2024-07-25T10:18:29.032" v="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BE24CB49-AF5E-42F5-9900-512576A7A0D3}" dt="2024-07-25T10:18:29.032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BE24CB49-AF5E-42F5-9900-512576A7A0D3}" dt="2024-07-25T10:20:22.812" v="15" actId="14100"/>
        <pc:sldMkLst>
          <pc:docMk/>
          <pc:sldMk cId="3190927396" sldId="267"/>
        </pc:sldMkLst>
        <pc:graphicFrameChg chg="add del">
          <ac:chgData name="Badri, Sreenivas" userId="0b43dccd-042e-4be0-871d-afa1d90d6a2e" providerId="ADAL" clId="{BE24CB49-AF5E-42F5-9900-512576A7A0D3}" dt="2024-07-25T10:19:39.206" v="8" actId="478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add mod modGraphic">
          <ac:chgData name="Badri, Sreenivas" userId="0b43dccd-042e-4be0-871d-afa1d90d6a2e" providerId="ADAL" clId="{BE24CB49-AF5E-42F5-9900-512576A7A0D3}" dt="2024-07-25T10:20:22.812" v="15" actId="14100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del">
        <pc:chgData name="Badri, Sreenivas" userId="0b43dccd-042e-4be0-871d-afa1d90d6a2e" providerId="ADAL" clId="{BE24CB49-AF5E-42F5-9900-512576A7A0D3}" dt="2024-07-25T10:20:34.834" v="16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BE24CB49-AF5E-42F5-9900-512576A7A0D3}" dt="2024-07-25T10:20:42.412" v="17" actId="4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BE24CB49-AF5E-42F5-9900-512576A7A0D3}" dt="2024-07-25T10:24:01.407" v="214"/>
        <pc:sldMkLst>
          <pc:docMk/>
          <pc:sldMk cId="2358227644" sldId="283"/>
        </pc:sldMkLst>
        <pc:spChg chg="mod">
          <ac:chgData name="Badri, Sreenivas" userId="0b43dccd-042e-4be0-871d-afa1d90d6a2e" providerId="ADAL" clId="{BE24CB49-AF5E-42F5-9900-512576A7A0D3}" dt="2024-07-25T10:24:01.407" v="214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BE24CB49-AF5E-42F5-9900-512576A7A0D3}" dt="2024-07-25T10:24:51.975" v="242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BE24CB49-AF5E-42F5-9900-512576A7A0D3}" dt="2024-07-25T10:24:51.975" v="242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BE24CB49-AF5E-42F5-9900-512576A7A0D3}" dt="2024-07-25T10:21:50.060" v="96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BE24CB49-AF5E-42F5-9900-512576A7A0D3}" dt="2024-07-25T10:21:25.383" v="45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1:50.060" v="96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BE24CB49-AF5E-42F5-9900-512576A7A0D3}" dt="2024-07-25T10:25:57.851" v="266" actId="20577"/>
        <pc:sldMkLst>
          <pc:docMk/>
          <pc:sldMk cId="2325559203" sldId="287"/>
        </pc:sldMkLst>
        <pc:spChg chg="mod">
          <ac:chgData name="Badri, Sreenivas" userId="0b43dccd-042e-4be0-871d-afa1d90d6a2e" providerId="ADAL" clId="{BE24CB49-AF5E-42F5-9900-512576A7A0D3}" dt="2024-07-25T10:25:24.638" v="250" actId="20577"/>
          <ac:spMkLst>
            <pc:docMk/>
            <pc:sldMk cId="2325559203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5:57.851" v="266" actId="20577"/>
          <ac:spMkLst>
            <pc:docMk/>
            <pc:sldMk cId="2325559203" sldId="287"/>
            <ac:spMk id="3" creationId="{2EC37A8A-0170-4164-B0E6-45E1885EC7B3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lake.Holt@LCRA.ORG" TargetMode="External"/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25,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Generating Units Test Submissions in other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Generating Units Test Submissions in other Markets </a:t>
            </a:r>
            <a:r>
              <a:rPr lang="en-US" sz="2400"/>
              <a:t>– Constellation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59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Round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ERCOT TWG – Round Table Discussion – Blake Holt (LCRA)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Future Topics of Interest</a:t>
            </a:r>
          </a:p>
          <a:p>
            <a:pPr marL="40005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Sreenivas at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Sreenivas.Badri@ercot.com</a:t>
            </a:r>
            <a:r>
              <a:rPr lang="en-US" dirty="0"/>
              <a:t> and Blake at </a:t>
            </a:r>
            <a:r>
              <a:rPr lang="en-US" dirty="0">
                <a:hlinkClick r:id="rId3"/>
              </a:rPr>
              <a:t>Blake.Holt@LCRA.ORG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1F793F-190E-48AB-77B8-54610F42E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550553"/>
              </p:ext>
            </p:extLst>
          </p:nvPr>
        </p:nvGraphicFramePr>
        <p:xfrm>
          <a:off x="228601" y="838199"/>
          <a:ext cx="8534398" cy="5334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947">
                  <a:extLst>
                    <a:ext uri="{9D8B030D-6E8A-4147-A177-3AD203B41FA5}">
                      <a16:colId xmlns:a16="http://schemas.microsoft.com/office/drawing/2014/main" val="3413644981"/>
                    </a:ext>
                  </a:extLst>
                </a:gridCol>
                <a:gridCol w="3121531">
                  <a:extLst>
                    <a:ext uri="{9D8B030D-6E8A-4147-A177-3AD203B41FA5}">
                      <a16:colId xmlns:a16="http://schemas.microsoft.com/office/drawing/2014/main" val="2396825607"/>
                    </a:ext>
                  </a:extLst>
                </a:gridCol>
                <a:gridCol w="3055115">
                  <a:extLst>
                    <a:ext uri="{9D8B030D-6E8A-4147-A177-3AD203B41FA5}">
                      <a16:colId xmlns:a16="http://schemas.microsoft.com/office/drawing/2014/main" val="3938482803"/>
                    </a:ext>
                  </a:extLst>
                </a:gridCol>
                <a:gridCol w="1726805">
                  <a:extLst>
                    <a:ext uri="{9D8B030D-6E8A-4147-A177-3AD203B41FA5}">
                      <a16:colId xmlns:a16="http://schemas.microsoft.com/office/drawing/2014/main" val="3782884447"/>
                    </a:ext>
                  </a:extLst>
                </a:gridCol>
              </a:tblGrid>
              <a:tr h="5421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#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Start Time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9816445"/>
                  </a:ext>
                </a:extLst>
              </a:tr>
              <a:tr h="2823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Antitrust admonition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Blake Holt (LCRA)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94911522"/>
                  </a:ext>
                </a:extLst>
              </a:tr>
              <a:tr h="2823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Project Updates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Troy Anderson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2:05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18404345"/>
                  </a:ext>
                </a:extLst>
              </a:tr>
              <a:tr h="2823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RTC+B Updates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Matt Mereness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2:10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79266681"/>
                  </a:ext>
                </a:extLst>
              </a:tr>
              <a:tr h="56474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NPRR1058 Project Update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Katherine Li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2:20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15449199"/>
                  </a:ext>
                </a:extLst>
              </a:tr>
              <a:tr h="2823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Other Projects/Initiatives updates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2:30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40243115"/>
                  </a:ext>
                </a:extLst>
              </a:tr>
              <a:tr h="296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RIOO ESR Project Update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Andy Adams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90567068"/>
                  </a:ext>
                </a:extLst>
              </a:tr>
              <a:tr h="282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Secure API Pilot Update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Brian Brandaw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58166539"/>
                  </a:ext>
                </a:extLst>
              </a:tr>
              <a:tr h="4969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Access Portal and public API Demo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Omar Soberanis/Ajay Mannepalli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24155140"/>
                  </a:ext>
                </a:extLst>
              </a:tr>
              <a:tr h="74546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NDCRC - Generating Unit Tests and Automatic Tracing Project update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Sreenivas Badri/Nick Barbas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3:10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13236241"/>
                  </a:ext>
                </a:extLst>
              </a:tr>
              <a:tr h="4969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Generating Units Testing Submission in other Markets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Constellation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3:30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96058155"/>
                  </a:ext>
                </a:extLst>
              </a:tr>
              <a:tr h="4969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Round Table Discussion &amp;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Future Topics of Interest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Blake Holt (LCRA)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3:45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3667581"/>
                  </a:ext>
                </a:extLst>
              </a:tr>
              <a:tr h="2823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Adjourn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Blake Holt (LCRA)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4320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8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RTC+B Updates – Matt Mereness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NPRR1058 Project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NPRR1058 Project Update – Katherine Li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4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Other Projects/Initiatives Status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83094"/>
            <a:ext cx="8534400" cy="5193111"/>
          </a:xfrm>
        </p:spPr>
        <p:txBody>
          <a:bodyPr/>
          <a:lstStyle/>
          <a:p>
            <a:r>
              <a:rPr lang="en-US" sz="2400" dirty="0"/>
              <a:t>RIOO ESR Project Update – Andy Adams</a:t>
            </a:r>
          </a:p>
          <a:p>
            <a:endParaRPr lang="en-US" sz="2400" dirty="0"/>
          </a:p>
          <a:p>
            <a:r>
              <a:rPr lang="en-US" sz="2400" dirty="0"/>
              <a:t>Secure API Pilot Update – Brian Brandaw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Data Access Portal and public API Demo – </a:t>
            </a:r>
          </a:p>
          <a:p>
            <a:pPr marL="0" indent="0">
              <a:buNone/>
            </a:pPr>
            <a:r>
              <a:rPr lang="en-US" sz="2400" u="none" strike="noStrike" dirty="0">
                <a:effectLst/>
              </a:rPr>
              <a:t>                               Omar Soberanis/Ajay Mannepalli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7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NDCRC - Generating Unit Tests and Automatic Tracing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NDCRC - Generating Unit Tests and Automatic Tracing Project Updates – Sreenivas Badri/Nick Barbas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0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3751</TotalTime>
  <Words>326</Words>
  <Application>Microsoft Office PowerPoint</Application>
  <PresentationFormat>On-screen Show (4:3)</PresentationFormat>
  <Paragraphs>121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Project Updates</vt:lpstr>
      <vt:lpstr>RTC+B Updates</vt:lpstr>
      <vt:lpstr>NPRR1058 Project Update</vt:lpstr>
      <vt:lpstr>Other Projects/Initiatives Status Updates</vt:lpstr>
      <vt:lpstr>NDCRC - Generating Unit Tests and Automatic Tracing Project</vt:lpstr>
      <vt:lpstr>Generating Units Test Submissions in other Markets</vt:lpstr>
      <vt:lpstr>ERCOT TWG – Round Table Discussion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2024-07-25T10:26:05Z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