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260" r:id="rId7"/>
    <p:sldId id="553" r:id="rId8"/>
    <p:sldId id="55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09247" y="1630432"/>
            <a:ext cx="44106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CARD/CRRBA Allocation Methodology Options</a:t>
            </a:r>
          </a:p>
          <a:p>
            <a:r>
              <a:rPr lang="en-US" sz="2400" b="1" dirty="0"/>
              <a:t>(NPRR1030 Replacement) </a:t>
            </a:r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August 2024 WMS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034B-4283-2FAD-1E8C-9114A031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Recap and New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15164-51BD-04BD-62E9-1DCC3BF2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background of issue and history of NPRR1030</a:t>
            </a:r>
          </a:p>
          <a:p>
            <a:endParaRPr lang="en-US" dirty="0"/>
          </a:p>
          <a:p>
            <a:r>
              <a:rPr lang="en-US" dirty="0"/>
              <a:t>ERCOT was looking for an endorsement from WMS on one of three options at today’s WMS meeting</a:t>
            </a:r>
          </a:p>
          <a:p>
            <a:endParaRPr lang="en-US" dirty="0"/>
          </a:p>
          <a:p>
            <a:r>
              <a:rPr lang="en-US" dirty="0"/>
              <a:t>ERCOT plans to sponsor an NPRR incorporating the endorsed option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Since the July meeting, additional discussions have brought forth another option</a:t>
            </a:r>
          </a:p>
          <a:p>
            <a:endParaRPr lang="en-US" dirty="0"/>
          </a:p>
          <a:p>
            <a:r>
              <a:rPr lang="en-US" dirty="0"/>
              <a:t>ERCOT now would like to get an endorsement from WMS at the September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AC13B-E2A9-6DF6-EB21-4ADE98E40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4258E-BEB6-8512-3517-FFC191C4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F813-D3EC-1A7A-9361-D1A222122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233" y="440088"/>
            <a:ext cx="8534400" cy="5662246"/>
          </a:xfrm>
        </p:spPr>
        <p:txBody>
          <a:bodyPr/>
          <a:lstStyle/>
          <a:p>
            <a:r>
              <a:rPr lang="en-US" dirty="0"/>
              <a:t>ERCOT Preferred Option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Monthly Load Ratio Share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load ratio share as per originally proposed in NPRR1030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QSE Monthly MWH / ERCOT Monthly MWH</a:t>
            </a:r>
          </a:p>
          <a:p>
            <a:r>
              <a:rPr lang="en-US" dirty="0"/>
              <a:t>Alternate Option 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Daily Load Ratio Share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a daily load ratio share based upon the day which includes the 15-minute peak demand for the calendar month</a:t>
            </a:r>
            <a:endParaRPr lang="en-US" dirty="0"/>
          </a:p>
          <a:p>
            <a:r>
              <a:rPr lang="en-US" dirty="0"/>
              <a:t>Alternate Option 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Blended/Weighted Ratio Share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a load ratio share that is a mix of ERCOT Preferred Option and Alternate Option 1.  Each option would be assigned a percentage with the sum of the two equaling 100%.  If Alternate Option 2 selected, ERCOT recommends assigning a minimum of 50% to the ERCOT Preferred Option</a:t>
            </a:r>
          </a:p>
          <a:p>
            <a:r>
              <a:rPr lang="en-US" dirty="0">
                <a:solidFill>
                  <a:srgbClr val="0000FF"/>
                </a:solidFill>
              </a:rPr>
              <a:t>Alternate Option 4 (New Option)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8 Peak Hours Per Day for All Days of Month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load ratio share based upon the 8 peak hours per day for all days of the month</a:t>
            </a: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0C9F5-23F4-7CFC-EB1E-BBB5F0247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7355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purl.org/dc/elements/1.1/"/>
    <ds:schemaRef ds:uri="8d5ee879-813f-4fb9-b7c2-a59846c21aeb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231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July Recap and New Option</vt:lpstr>
      <vt:lpstr>Four Options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13</cp:revision>
  <cp:lastPrinted>2017-10-10T21:31:05Z</cp:lastPrinted>
  <dcterms:created xsi:type="dcterms:W3CDTF">2016-01-21T15:20:31Z</dcterms:created>
  <dcterms:modified xsi:type="dcterms:W3CDTF">2024-08-06T19:52:24Z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