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 id="2147483663" r:id="rId5"/>
    <p:sldMasterId id="2147483739" r:id="rId6"/>
  </p:sldMasterIdLst>
  <p:notesMasterIdLst>
    <p:notesMasterId r:id="rId12"/>
  </p:notesMasterIdLst>
  <p:handoutMasterIdLst>
    <p:handoutMasterId r:id="rId13"/>
  </p:handoutMasterIdLst>
  <p:sldIdLst>
    <p:sldId id="671" r:id="rId7"/>
    <p:sldId id="682" r:id="rId8"/>
    <p:sldId id="683" r:id="rId9"/>
    <p:sldId id="684" r:id="rId10"/>
    <p:sldId id="685"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210E16-8D79-8505-F57C-62CAD3E6CDAD}" name="Rowe, Evan" initials="RE" userId="S::Evan.Rowe@ercot.com::d81abe1c-6950-4df8-9373-68ccbd619277" providerId="AD"/>
  <p188:author id="{B9996E7C-7F43-782D-6924-D67A30165977}" name="Nathan Bigbee" initials="NB" userId="Nathan Bigbee" providerId="None"/>
  <p188:author id="{95B2E48F-FF42-0370-0F43-70643E8E4E1E}" name="Dwyer, Davida" initials="DD" userId="S::Davida.Dwyer@ercot.com::79b08b87-7cab-486c-83ce-9fe1deb6aa28" providerId="AD"/>
  <p188:author id="{681943A9-36B9-8CCE-5BB5-53154F9E201A}" name="Springer, Agee" initials="SA" userId="S::Agee.Springer@ercot.com::c70aae34-03cc-4ca4-9dc9-ab0f1f0f7e1f" providerId="AD"/>
  <p188:author id="{B23A98CE-C3AC-ADFF-85B2-5D055AEDD4B0}" name="Rowe, Evan" initials="RE" userId="S::evan.rowe@ercot.com::d81abe1c-6950-4df8-9373-68ccbd61927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C7"/>
    <a:srgbClr val="685BC7"/>
    <a:srgbClr val="5B6770"/>
    <a:srgbClr val="26D07C"/>
    <a:srgbClr val="FF8200"/>
    <a:srgbClr val="890C58"/>
    <a:srgbClr val="003865"/>
    <a:srgbClr val="DEE1E2"/>
    <a:srgbClr val="FFE6CC"/>
    <a:srgbClr val="E7E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8C2316-0557-4188-87F9-4E49BF3621BA}" v="114" dt="2024-08-17T01:35:45.848"/>
  </p1510:revLst>
</p1510:revInfo>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4660"/>
  </p:normalViewPr>
  <p:slideViewPr>
    <p:cSldViewPr snapToGrid="0">
      <p:cViewPr varScale="1">
        <p:scale>
          <a:sx n="118" d="100"/>
          <a:sy n="118" d="100"/>
        </p:scale>
        <p:origin x="108" y="192"/>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we, Evan" userId="d81abe1c-6950-4df8-9373-68ccbd619277" providerId="ADAL" clId="{223248BD-A8E1-4E93-83B9-8748A12D2B5D}"/>
    <pc:docChg chg="undo custSel addSld modSld modSection">
      <pc:chgData name="Rowe, Evan" userId="d81abe1c-6950-4df8-9373-68ccbd619277" providerId="ADAL" clId="{223248BD-A8E1-4E93-83B9-8748A12D2B5D}" dt="2024-05-22T20:17:01.079" v="614" actId="6549"/>
      <pc:docMkLst>
        <pc:docMk/>
      </pc:docMkLst>
      <pc:sldChg chg="modSp mod addCm">
        <pc:chgData name="Rowe, Evan" userId="d81abe1c-6950-4df8-9373-68ccbd619277" providerId="ADAL" clId="{223248BD-A8E1-4E93-83B9-8748A12D2B5D}" dt="2024-05-22T14:36:56.688" v="183"/>
        <pc:sldMkLst>
          <pc:docMk/>
          <pc:sldMk cId="2144782288" sldId="596"/>
        </pc:sldMkLst>
        <pc:spChg chg="mod">
          <ac:chgData name="Rowe, Evan" userId="d81abe1c-6950-4df8-9373-68ccbd619277" providerId="ADAL" clId="{223248BD-A8E1-4E93-83B9-8748A12D2B5D}" dt="2024-05-22T14:36:46.573" v="182" actId="13926"/>
          <ac:spMkLst>
            <pc:docMk/>
            <pc:sldMk cId="2144782288" sldId="596"/>
            <ac:spMk id="2" creationId="{20372A73-A2D9-9FF2-A88E-0859D7E64203}"/>
          </ac:spMkLst>
        </pc:spChg>
        <pc:extLst>
          <p:ext xmlns:p="http://schemas.openxmlformats.org/presentationml/2006/main" uri="{D6D511B9-2390-475A-947B-AFAB55BFBCF1}">
            <pc226:cmChg xmlns:pc226="http://schemas.microsoft.com/office/powerpoint/2022/06/main/command" chg="add">
              <pc226:chgData name="Rowe, Evan" userId="d81abe1c-6950-4df8-9373-68ccbd619277" providerId="ADAL" clId="{223248BD-A8E1-4E93-83B9-8748A12D2B5D}" dt="2024-05-22T14:36:56.688" v="183"/>
              <pc2:cmMkLst xmlns:pc2="http://schemas.microsoft.com/office/powerpoint/2019/9/main/command">
                <pc:docMk/>
                <pc:sldMk cId="2144782288" sldId="596"/>
                <pc2:cmMk id="{2F6C9484-D740-43C2-9979-46B9ADD7BF9E}"/>
              </pc2:cmMkLst>
            </pc226:cmChg>
          </p:ext>
        </pc:extLst>
      </pc:sldChg>
      <pc:sldChg chg="modSp mod addCm">
        <pc:chgData name="Rowe, Evan" userId="d81abe1c-6950-4df8-9373-68ccbd619277" providerId="ADAL" clId="{223248BD-A8E1-4E93-83B9-8748A12D2B5D}" dt="2024-05-22T14:37:24.012" v="185"/>
        <pc:sldMkLst>
          <pc:docMk/>
          <pc:sldMk cId="491864541" sldId="607"/>
        </pc:sldMkLst>
        <pc:spChg chg="mod">
          <ac:chgData name="Rowe, Evan" userId="d81abe1c-6950-4df8-9373-68ccbd619277" providerId="ADAL" clId="{223248BD-A8E1-4E93-83B9-8748A12D2B5D}" dt="2024-05-22T14:37:06.270" v="184" actId="13926"/>
          <ac:spMkLst>
            <pc:docMk/>
            <pc:sldMk cId="491864541" sldId="607"/>
            <ac:spMk id="2" creationId="{297A03E9-B3B7-1160-EF62-15B5096C6E9C}"/>
          </ac:spMkLst>
        </pc:spChg>
        <pc:extLst>
          <p:ext xmlns:p="http://schemas.openxmlformats.org/presentationml/2006/main" uri="{D6D511B9-2390-475A-947B-AFAB55BFBCF1}">
            <pc226:cmChg xmlns:pc226="http://schemas.microsoft.com/office/powerpoint/2022/06/main/command" chg="add">
              <pc226:chgData name="Rowe, Evan" userId="d81abe1c-6950-4df8-9373-68ccbd619277" providerId="ADAL" clId="{223248BD-A8E1-4E93-83B9-8748A12D2B5D}" dt="2024-05-22T14:37:24.012" v="185"/>
              <pc2:cmMkLst xmlns:pc2="http://schemas.microsoft.com/office/powerpoint/2019/9/main/command">
                <pc:docMk/>
                <pc:sldMk cId="491864541" sldId="607"/>
                <pc2:cmMk id="{FF6AE051-E015-4CD6-AC72-CE1A891AEA00}"/>
              </pc2:cmMkLst>
            </pc226:cmChg>
          </p:ext>
        </pc:extLst>
      </pc:sldChg>
      <pc:sldChg chg="modSp mod addCm">
        <pc:chgData name="Rowe, Evan" userId="d81abe1c-6950-4df8-9373-68ccbd619277" providerId="ADAL" clId="{223248BD-A8E1-4E93-83B9-8748A12D2B5D}" dt="2024-05-22T14:34:23.050" v="180"/>
        <pc:sldMkLst>
          <pc:docMk/>
          <pc:sldMk cId="2191286826" sldId="608"/>
        </pc:sldMkLst>
        <pc:spChg chg="mod">
          <ac:chgData name="Rowe, Evan" userId="d81abe1c-6950-4df8-9373-68ccbd619277" providerId="ADAL" clId="{223248BD-A8E1-4E93-83B9-8748A12D2B5D}" dt="2024-05-22T14:34:07.050" v="179" actId="13926"/>
          <ac:spMkLst>
            <pc:docMk/>
            <pc:sldMk cId="2191286826" sldId="608"/>
            <ac:spMk id="2" creationId="{297A03E9-B3B7-1160-EF62-15B5096C6E9C}"/>
          </ac:spMkLst>
        </pc:spChg>
        <pc:extLst>
          <p:ext xmlns:p="http://schemas.openxmlformats.org/presentationml/2006/main" uri="{D6D511B9-2390-475A-947B-AFAB55BFBCF1}">
            <pc226:cmChg xmlns:pc226="http://schemas.microsoft.com/office/powerpoint/2022/06/main/command" chg="add">
              <pc226:chgData name="Rowe, Evan" userId="d81abe1c-6950-4df8-9373-68ccbd619277" providerId="ADAL" clId="{223248BD-A8E1-4E93-83B9-8748A12D2B5D}" dt="2024-05-22T14:34:23.050" v="180"/>
              <pc2:cmMkLst xmlns:pc2="http://schemas.microsoft.com/office/powerpoint/2019/9/main/command">
                <pc:docMk/>
                <pc:sldMk cId="2191286826" sldId="608"/>
                <pc2:cmMk id="{DDF65763-934B-4016-96E2-B7912126DEEF}"/>
              </pc2:cmMkLst>
            </pc226:cmChg>
          </p:ext>
        </pc:extLst>
      </pc:sldChg>
      <pc:sldChg chg="modSp mod addCm">
        <pc:chgData name="Rowe, Evan" userId="d81abe1c-6950-4df8-9373-68ccbd619277" providerId="ADAL" clId="{223248BD-A8E1-4E93-83B9-8748A12D2B5D}" dt="2024-05-22T14:33:44.943" v="178"/>
        <pc:sldMkLst>
          <pc:docMk/>
          <pc:sldMk cId="2891420420" sldId="609"/>
        </pc:sldMkLst>
        <pc:spChg chg="mod">
          <ac:chgData name="Rowe, Evan" userId="d81abe1c-6950-4df8-9373-68ccbd619277" providerId="ADAL" clId="{223248BD-A8E1-4E93-83B9-8748A12D2B5D}" dt="2024-05-22T14:33:26.197" v="177" actId="20577"/>
          <ac:spMkLst>
            <pc:docMk/>
            <pc:sldMk cId="2891420420" sldId="609"/>
            <ac:spMk id="3" creationId="{B861D995-BC95-6EB4-3DA1-54AA6DE60530}"/>
          </ac:spMkLst>
        </pc:spChg>
        <pc:extLst>
          <p:ext xmlns:p="http://schemas.openxmlformats.org/presentationml/2006/main" uri="{D6D511B9-2390-475A-947B-AFAB55BFBCF1}">
            <pc226:cmChg xmlns:pc226="http://schemas.microsoft.com/office/powerpoint/2022/06/main/command" chg="add">
              <pc226:chgData name="Rowe, Evan" userId="d81abe1c-6950-4df8-9373-68ccbd619277" providerId="ADAL" clId="{223248BD-A8E1-4E93-83B9-8748A12D2B5D}" dt="2024-05-22T14:32:21.546" v="146"/>
              <pc2:cmMkLst xmlns:pc2="http://schemas.microsoft.com/office/powerpoint/2019/9/main/command">
                <pc:docMk/>
                <pc:sldMk cId="2891420420" sldId="609"/>
                <pc2:cmMk id="{7B573052-F131-4F28-B070-E4E68E3BEF94}"/>
              </pc2:cmMkLst>
            </pc226:cmChg>
            <pc226:cmChg xmlns:pc226="http://schemas.microsoft.com/office/powerpoint/2022/06/main/command" chg="add">
              <pc226:chgData name="Rowe, Evan" userId="d81abe1c-6950-4df8-9373-68ccbd619277" providerId="ADAL" clId="{223248BD-A8E1-4E93-83B9-8748A12D2B5D}" dt="2024-05-22T14:33:44.943" v="178"/>
              <pc2:cmMkLst xmlns:pc2="http://schemas.microsoft.com/office/powerpoint/2019/9/main/command">
                <pc:docMk/>
                <pc:sldMk cId="2891420420" sldId="609"/>
                <pc2:cmMk id="{C35594E4-78B4-4FAA-B320-BE94F1F47586}"/>
              </pc2:cmMkLst>
            </pc226:cmChg>
          </p:ext>
        </pc:extLst>
      </pc:sldChg>
      <pc:sldChg chg="modSp mod addCm delCm modCm">
        <pc:chgData name="Rowe, Evan" userId="d81abe1c-6950-4df8-9373-68ccbd619277" providerId="ADAL" clId="{223248BD-A8E1-4E93-83B9-8748A12D2B5D}" dt="2024-05-22T18:55:49.305" v="293"/>
        <pc:sldMkLst>
          <pc:docMk/>
          <pc:sldMk cId="1054280311" sldId="614"/>
        </pc:sldMkLst>
        <pc:spChg chg="mod">
          <ac:chgData name="Rowe, Evan" userId="d81abe1c-6950-4df8-9373-68ccbd619277" providerId="ADAL" clId="{223248BD-A8E1-4E93-83B9-8748A12D2B5D}" dt="2024-05-22T18:53:24.134" v="263" actId="27636"/>
          <ac:spMkLst>
            <pc:docMk/>
            <pc:sldMk cId="1054280311" sldId="614"/>
            <ac:spMk id="3" creationId="{4E4063D7-B95F-BBAE-6CB7-4F4CD36B325E}"/>
          </ac:spMkLst>
        </pc:spChg>
        <pc:spChg chg="mod">
          <ac:chgData name="Rowe, Evan" userId="d81abe1c-6950-4df8-9373-68ccbd619277" providerId="ADAL" clId="{223248BD-A8E1-4E93-83B9-8748A12D2B5D}" dt="2024-05-22T18:53:49.776" v="274" actId="20577"/>
          <ac:spMkLst>
            <pc:docMk/>
            <pc:sldMk cId="1054280311" sldId="614"/>
            <ac:spMk id="12" creationId="{A3E7EA84-276F-83BD-FD4B-A60D764EFA7F}"/>
          </ac:spMkLst>
        </pc:spChg>
        <pc:extLst>
          <p:ext xmlns:p="http://schemas.openxmlformats.org/presentationml/2006/main" uri="{D6D511B9-2390-475A-947B-AFAB55BFBCF1}">
            <pc226:cmChg xmlns:pc226="http://schemas.microsoft.com/office/powerpoint/2022/06/main/command" chg="add">
              <pc226:chgData name="Rowe, Evan" userId="d81abe1c-6950-4df8-9373-68ccbd619277" providerId="ADAL" clId="{223248BD-A8E1-4E93-83B9-8748A12D2B5D}" dt="2024-05-22T14:17:55.059" v="1"/>
              <pc2:cmMkLst xmlns:pc2="http://schemas.microsoft.com/office/powerpoint/2019/9/main/command">
                <pc:docMk/>
                <pc:sldMk cId="1054280311" sldId="614"/>
                <pc2:cmMk id="{3C062808-FF91-4B42-BC98-28434A5A7FAF}"/>
              </pc2:cmMkLst>
            </pc226:cmChg>
            <pc226:cmChg xmlns:pc226="http://schemas.microsoft.com/office/powerpoint/2022/06/main/command" chg="add del mod">
              <pc226:chgData name="Rowe, Evan" userId="d81abe1c-6950-4df8-9373-68ccbd619277" providerId="ADAL" clId="{223248BD-A8E1-4E93-83B9-8748A12D2B5D}" dt="2024-05-22T18:55:49.305" v="293"/>
              <pc2:cmMkLst xmlns:pc2="http://schemas.microsoft.com/office/powerpoint/2019/9/main/command">
                <pc:docMk/>
                <pc:sldMk cId="1054280311" sldId="614"/>
                <pc2:cmMk id="{1804291E-9251-4104-8C0B-10AF844B72E8}"/>
              </pc2:cmMkLst>
            </pc226:cmChg>
            <pc226:cmChg xmlns:pc226="http://schemas.microsoft.com/office/powerpoint/2022/06/main/command" chg="add">
              <pc226:chgData name="Rowe, Evan" userId="d81abe1c-6950-4df8-9373-68ccbd619277" providerId="ADAL" clId="{223248BD-A8E1-4E93-83B9-8748A12D2B5D}" dt="2024-05-22T18:53:15.393" v="261"/>
              <pc2:cmMkLst xmlns:pc2="http://schemas.microsoft.com/office/powerpoint/2019/9/main/command">
                <pc:docMk/>
                <pc:sldMk cId="1054280311" sldId="614"/>
                <pc2:cmMk id="{96AB002C-F17E-4185-A009-7F2C2772BF0B}"/>
              </pc2:cmMkLst>
            </pc226:cmChg>
          </p:ext>
        </pc:extLst>
      </pc:sldChg>
      <pc:sldChg chg="modSp mod addCm">
        <pc:chgData name="Rowe, Evan" userId="d81abe1c-6950-4df8-9373-68ccbd619277" providerId="ADAL" clId="{223248BD-A8E1-4E93-83B9-8748A12D2B5D}" dt="2024-05-22T18:55:31.219" v="292"/>
        <pc:sldMkLst>
          <pc:docMk/>
          <pc:sldMk cId="3428429277" sldId="634"/>
        </pc:sldMkLst>
        <pc:spChg chg="mod">
          <ac:chgData name="Rowe, Evan" userId="d81abe1c-6950-4df8-9373-68ccbd619277" providerId="ADAL" clId="{223248BD-A8E1-4E93-83B9-8748A12D2B5D}" dt="2024-05-22T18:55:16.198" v="291" actId="13926"/>
          <ac:spMkLst>
            <pc:docMk/>
            <pc:sldMk cId="3428429277" sldId="634"/>
            <ac:spMk id="3" creationId="{6DFF030A-A41D-989B-FBAA-4D870C7F1D5B}"/>
          </ac:spMkLst>
        </pc:spChg>
        <pc:extLst>
          <p:ext xmlns:p="http://schemas.openxmlformats.org/presentationml/2006/main" uri="{D6D511B9-2390-475A-947B-AFAB55BFBCF1}">
            <pc226:cmChg xmlns:pc226="http://schemas.microsoft.com/office/powerpoint/2022/06/main/command" chg="add">
              <pc226:chgData name="Rowe, Evan" userId="d81abe1c-6950-4df8-9373-68ccbd619277" providerId="ADAL" clId="{223248BD-A8E1-4E93-83B9-8748A12D2B5D}" dt="2024-05-22T18:55:31.219" v="292"/>
              <pc2:cmMkLst xmlns:pc2="http://schemas.microsoft.com/office/powerpoint/2019/9/main/command">
                <pc:docMk/>
                <pc:sldMk cId="3428429277" sldId="634"/>
                <pc2:cmMk id="{B29150CD-C51A-45D9-9427-356320331C24}"/>
              </pc2:cmMkLst>
            </pc226:cmChg>
          </p:ext>
        </pc:extLst>
      </pc:sldChg>
      <pc:sldChg chg="modSp mod">
        <pc:chgData name="Rowe, Evan" userId="d81abe1c-6950-4df8-9373-68ccbd619277" providerId="ADAL" clId="{223248BD-A8E1-4E93-83B9-8748A12D2B5D}" dt="2024-05-22T14:29:52.458" v="140" actId="13926"/>
        <pc:sldMkLst>
          <pc:docMk/>
          <pc:sldMk cId="434856850" sldId="637"/>
        </pc:sldMkLst>
        <pc:spChg chg="mod">
          <ac:chgData name="Rowe, Evan" userId="d81abe1c-6950-4df8-9373-68ccbd619277" providerId="ADAL" clId="{223248BD-A8E1-4E93-83B9-8748A12D2B5D}" dt="2024-05-22T14:29:52.458" v="140" actId="13926"/>
          <ac:spMkLst>
            <pc:docMk/>
            <pc:sldMk cId="434856850" sldId="637"/>
            <ac:spMk id="3" creationId="{28A7EEC0-866D-9CE0-D762-159378306ACA}"/>
          </ac:spMkLst>
        </pc:spChg>
      </pc:sldChg>
      <pc:sldChg chg="modSp mod addCm">
        <pc:chgData name="Rowe, Evan" userId="d81abe1c-6950-4df8-9373-68ccbd619277" providerId="ADAL" clId="{223248BD-A8E1-4E93-83B9-8748A12D2B5D}" dt="2024-05-22T14:28:28.971" v="127"/>
        <pc:sldMkLst>
          <pc:docMk/>
          <pc:sldMk cId="119036074" sldId="638"/>
        </pc:sldMkLst>
        <pc:spChg chg="mod">
          <ac:chgData name="Rowe, Evan" userId="d81abe1c-6950-4df8-9373-68ccbd619277" providerId="ADAL" clId="{223248BD-A8E1-4E93-83B9-8748A12D2B5D}" dt="2024-05-22T14:26:51.005" v="124" actId="13926"/>
          <ac:spMkLst>
            <pc:docMk/>
            <pc:sldMk cId="119036074" sldId="638"/>
            <ac:spMk id="3" creationId="{969513C1-9DE6-E067-477C-47537A52866F}"/>
          </ac:spMkLst>
        </pc:spChg>
        <pc:extLst>
          <p:ext xmlns:p="http://schemas.openxmlformats.org/presentationml/2006/main" uri="{D6D511B9-2390-475A-947B-AFAB55BFBCF1}">
            <pc226:cmChg xmlns:pc226="http://schemas.microsoft.com/office/powerpoint/2022/06/main/command" chg="add">
              <pc226:chgData name="Rowe, Evan" userId="d81abe1c-6950-4df8-9373-68ccbd619277" providerId="ADAL" clId="{223248BD-A8E1-4E93-83B9-8748A12D2B5D}" dt="2024-05-22T14:28:28.971" v="127"/>
              <pc2:cmMkLst xmlns:pc2="http://schemas.microsoft.com/office/powerpoint/2019/9/main/command">
                <pc:docMk/>
                <pc:sldMk cId="119036074" sldId="638"/>
                <pc2:cmMk id="{556B0DB9-1F63-4517-8E21-389E49926DDE}"/>
              </pc2:cmMkLst>
            </pc226:cmChg>
          </p:ext>
        </pc:extLst>
      </pc:sldChg>
      <pc:sldChg chg="modSp mod addCm">
        <pc:chgData name="Rowe, Evan" userId="d81abe1c-6950-4df8-9373-68ccbd619277" providerId="ADAL" clId="{223248BD-A8E1-4E93-83B9-8748A12D2B5D}" dt="2024-05-22T20:17:01.079" v="614" actId="6549"/>
        <pc:sldMkLst>
          <pc:docMk/>
          <pc:sldMk cId="4077520451" sldId="639"/>
        </pc:sldMkLst>
        <pc:spChg chg="mod">
          <ac:chgData name="Rowe, Evan" userId="d81abe1c-6950-4df8-9373-68ccbd619277" providerId="ADAL" clId="{223248BD-A8E1-4E93-83B9-8748A12D2B5D}" dt="2024-05-22T18:58:36.434" v="318" actId="20577"/>
          <ac:spMkLst>
            <pc:docMk/>
            <pc:sldMk cId="4077520451" sldId="639"/>
            <ac:spMk id="2" creationId="{B3495BAC-7BFA-2847-4AE3-63E263DB510D}"/>
          </ac:spMkLst>
        </pc:spChg>
        <pc:spChg chg="mod">
          <ac:chgData name="Rowe, Evan" userId="d81abe1c-6950-4df8-9373-68ccbd619277" providerId="ADAL" clId="{223248BD-A8E1-4E93-83B9-8748A12D2B5D}" dt="2024-05-22T20:17:01.079" v="614" actId="6549"/>
          <ac:spMkLst>
            <pc:docMk/>
            <pc:sldMk cId="4077520451" sldId="639"/>
            <ac:spMk id="3" creationId="{D5F396C1-7E19-C336-127F-E37017D73F1D}"/>
          </ac:spMkLst>
        </pc:spChg>
        <pc:spChg chg="mod">
          <ac:chgData name="Rowe, Evan" userId="d81abe1c-6950-4df8-9373-68ccbd619277" providerId="ADAL" clId="{223248BD-A8E1-4E93-83B9-8748A12D2B5D}" dt="2024-05-22T20:08:19.002" v="491" actId="20577"/>
          <ac:spMkLst>
            <pc:docMk/>
            <pc:sldMk cId="4077520451" sldId="639"/>
            <ac:spMk id="6" creationId="{71517F51-CD19-E864-9A0F-2EF1D04E0126}"/>
          </ac:spMkLst>
        </pc:spChg>
        <pc:extLst>
          <p:ext xmlns:p="http://schemas.openxmlformats.org/presentationml/2006/main" uri="{D6D511B9-2390-475A-947B-AFAB55BFBCF1}">
            <pc226:cmChg xmlns:pc226="http://schemas.microsoft.com/office/powerpoint/2022/06/main/command" chg="add">
              <pc226:chgData name="Rowe, Evan" userId="d81abe1c-6950-4df8-9373-68ccbd619277" providerId="ADAL" clId="{223248BD-A8E1-4E93-83B9-8748A12D2B5D}" dt="2024-05-22T20:05:20.449" v="481"/>
              <pc2:cmMkLst xmlns:pc2="http://schemas.microsoft.com/office/powerpoint/2019/9/main/command">
                <pc:docMk/>
                <pc:sldMk cId="4077520451" sldId="639"/>
                <pc2:cmMk id="{F3627FA1-6828-447E-B1BE-FA6F29134CDD}"/>
              </pc2:cmMkLst>
            </pc226:cmChg>
          </p:ext>
        </pc:extLst>
      </pc:sldChg>
      <pc:sldChg chg="modSp mod addCm">
        <pc:chgData name="Rowe, Evan" userId="d81abe1c-6950-4df8-9373-68ccbd619277" providerId="ADAL" clId="{223248BD-A8E1-4E93-83B9-8748A12D2B5D}" dt="2024-05-22T14:31:30.401" v="144"/>
        <pc:sldMkLst>
          <pc:docMk/>
          <pc:sldMk cId="2275113208" sldId="640"/>
        </pc:sldMkLst>
        <pc:spChg chg="mod">
          <ac:chgData name="Rowe, Evan" userId="d81abe1c-6950-4df8-9373-68ccbd619277" providerId="ADAL" clId="{223248BD-A8E1-4E93-83B9-8748A12D2B5D}" dt="2024-05-22T14:31:17.492" v="143" actId="13926"/>
          <ac:spMkLst>
            <pc:docMk/>
            <pc:sldMk cId="2275113208" sldId="640"/>
            <ac:spMk id="3" creationId="{D5F396C1-7E19-C336-127F-E37017D73F1D}"/>
          </ac:spMkLst>
        </pc:spChg>
        <pc:extLst>
          <p:ext xmlns:p="http://schemas.openxmlformats.org/presentationml/2006/main" uri="{D6D511B9-2390-475A-947B-AFAB55BFBCF1}">
            <pc226:cmChg xmlns:pc226="http://schemas.microsoft.com/office/powerpoint/2022/06/main/command" chg="add">
              <pc226:chgData name="Rowe, Evan" userId="d81abe1c-6950-4df8-9373-68ccbd619277" providerId="ADAL" clId="{223248BD-A8E1-4E93-83B9-8748A12D2B5D}" dt="2024-05-22T14:31:30.401" v="144"/>
              <pc2:cmMkLst xmlns:pc2="http://schemas.microsoft.com/office/powerpoint/2019/9/main/command">
                <pc:docMk/>
                <pc:sldMk cId="2275113208" sldId="640"/>
                <pc2:cmMk id="{E5B3FB0E-D2A0-45CF-BF91-8FF9AC5AF9CE}"/>
              </pc2:cmMkLst>
            </pc226:cmChg>
          </p:ext>
        </pc:extLst>
      </pc:sldChg>
      <pc:sldChg chg="addCm">
        <pc:chgData name="Rowe, Evan" userId="d81abe1c-6950-4df8-9373-68ccbd619277" providerId="ADAL" clId="{223248BD-A8E1-4E93-83B9-8748A12D2B5D}" dt="2024-05-22T14:34:56.499" v="181"/>
        <pc:sldMkLst>
          <pc:docMk/>
          <pc:sldMk cId="754795041" sldId="641"/>
        </pc:sldMkLst>
        <pc:extLst>
          <p:ext xmlns:p="http://schemas.openxmlformats.org/presentationml/2006/main" uri="{D6D511B9-2390-475A-947B-AFAB55BFBCF1}">
            <pc226:cmChg xmlns:pc226="http://schemas.microsoft.com/office/powerpoint/2022/06/main/command" chg="add">
              <pc226:chgData name="Rowe, Evan" userId="d81abe1c-6950-4df8-9373-68ccbd619277" providerId="ADAL" clId="{223248BD-A8E1-4E93-83B9-8748A12D2B5D}" dt="2024-05-22T14:34:56.499" v="181"/>
              <pc2:cmMkLst xmlns:pc2="http://schemas.microsoft.com/office/powerpoint/2019/9/main/command">
                <pc:docMk/>
                <pc:sldMk cId="754795041" sldId="641"/>
                <pc2:cmMk id="{716E6C4E-864D-4E00-809B-C0E4FC173DAC}"/>
              </pc2:cmMkLst>
            </pc226:cmChg>
          </p:ext>
        </pc:extLst>
      </pc:sldChg>
      <pc:sldChg chg="addCm">
        <pc:chgData name="Rowe, Evan" userId="d81abe1c-6950-4df8-9373-68ccbd619277" providerId="ADAL" clId="{223248BD-A8E1-4E93-83B9-8748A12D2B5D}" dt="2024-05-22T14:27:00.289" v="125"/>
        <pc:sldMkLst>
          <pc:docMk/>
          <pc:sldMk cId="3530002569" sldId="643"/>
        </pc:sldMkLst>
        <pc:extLst>
          <p:ext xmlns:p="http://schemas.openxmlformats.org/presentationml/2006/main" uri="{D6D511B9-2390-475A-947B-AFAB55BFBCF1}">
            <pc226:cmChg xmlns:pc226="http://schemas.microsoft.com/office/powerpoint/2022/06/main/command" chg="add">
              <pc226:chgData name="Rowe, Evan" userId="d81abe1c-6950-4df8-9373-68ccbd619277" providerId="ADAL" clId="{223248BD-A8E1-4E93-83B9-8748A12D2B5D}" dt="2024-05-22T14:27:00.289" v="125"/>
              <pc2:cmMkLst xmlns:pc2="http://schemas.microsoft.com/office/powerpoint/2019/9/main/command">
                <pc:docMk/>
                <pc:sldMk cId="3530002569" sldId="643"/>
                <pc2:cmMk id="{0F25C9ED-3741-4220-8572-E4D63C9C09AD}"/>
              </pc2:cmMkLst>
            </pc226:cmChg>
          </p:ext>
        </pc:extLst>
      </pc:sldChg>
      <pc:sldChg chg="modSp mod addCm">
        <pc:chgData name="Rowe, Evan" userId="d81abe1c-6950-4df8-9373-68ccbd619277" providerId="ADAL" clId="{223248BD-A8E1-4E93-83B9-8748A12D2B5D}" dt="2024-05-22T18:57:03.042" v="294" actId="313"/>
        <pc:sldMkLst>
          <pc:docMk/>
          <pc:sldMk cId="4094097958" sldId="652"/>
        </pc:sldMkLst>
        <pc:spChg chg="mod">
          <ac:chgData name="Rowe, Evan" userId="d81abe1c-6950-4df8-9373-68ccbd619277" providerId="ADAL" clId="{223248BD-A8E1-4E93-83B9-8748A12D2B5D}" dt="2024-05-22T18:57:03.042" v="294" actId="313"/>
          <ac:spMkLst>
            <pc:docMk/>
            <pc:sldMk cId="4094097958" sldId="652"/>
            <ac:spMk id="3" creationId="{B861D995-BC95-6EB4-3DA1-54AA6DE60530}"/>
          </ac:spMkLst>
        </pc:spChg>
        <pc:extLst>
          <p:ext xmlns:p="http://schemas.openxmlformats.org/presentationml/2006/main" uri="{D6D511B9-2390-475A-947B-AFAB55BFBCF1}">
            <pc226:cmChg xmlns:pc226="http://schemas.microsoft.com/office/powerpoint/2022/06/main/command" chg="add">
              <pc226:chgData name="Rowe, Evan" userId="d81abe1c-6950-4df8-9373-68ccbd619277" providerId="ADAL" clId="{223248BD-A8E1-4E93-83B9-8748A12D2B5D}" dt="2024-05-22T14:28:57.063" v="128"/>
              <pc2:cmMkLst xmlns:pc2="http://schemas.microsoft.com/office/powerpoint/2019/9/main/command">
                <pc:docMk/>
                <pc:sldMk cId="4094097958" sldId="652"/>
                <pc2:cmMk id="{E867E44A-0656-4733-9AF3-3BAF0D7C0D58}"/>
              </pc2:cmMkLst>
            </pc226:cmChg>
          </p:ext>
        </pc:extLst>
      </pc:sldChg>
      <pc:sldChg chg="modSp mod">
        <pc:chgData name="Rowe, Evan" userId="d81abe1c-6950-4df8-9373-68ccbd619277" providerId="ADAL" clId="{223248BD-A8E1-4E93-83B9-8748A12D2B5D}" dt="2024-05-22T14:25:24.238" v="123" actId="6549"/>
        <pc:sldMkLst>
          <pc:docMk/>
          <pc:sldMk cId="431793777" sldId="657"/>
        </pc:sldMkLst>
        <pc:spChg chg="mod">
          <ac:chgData name="Rowe, Evan" userId="d81abe1c-6950-4df8-9373-68ccbd619277" providerId="ADAL" clId="{223248BD-A8E1-4E93-83B9-8748A12D2B5D}" dt="2024-05-22T14:25:24.238" v="123" actId="6549"/>
          <ac:spMkLst>
            <pc:docMk/>
            <pc:sldMk cId="431793777" sldId="657"/>
            <ac:spMk id="6" creationId="{F74A1B66-84AC-99F1-0267-31C3F490853F}"/>
          </ac:spMkLst>
        </pc:spChg>
        <pc:spChg chg="mod">
          <ac:chgData name="Rowe, Evan" userId="d81abe1c-6950-4df8-9373-68ccbd619277" providerId="ADAL" clId="{223248BD-A8E1-4E93-83B9-8748A12D2B5D}" dt="2024-05-22T14:23:50.202" v="13" actId="20577"/>
          <ac:spMkLst>
            <pc:docMk/>
            <pc:sldMk cId="431793777" sldId="657"/>
            <ac:spMk id="9" creationId="{82DDB8F8-BD8D-5E53-95C1-D6363DB0D33F}"/>
          </ac:spMkLst>
        </pc:spChg>
      </pc:sldChg>
      <pc:sldChg chg="modSp mod addCm">
        <pc:chgData name="Rowe, Evan" userId="d81abe1c-6950-4df8-9373-68ccbd619277" providerId="ADAL" clId="{223248BD-A8E1-4E93-83B9-8748A12D2B5D}" dt="2024-05-22T14:38:21.658" v="187"/>
        <pc:sldMkLst>
          <pc:docMk/>
          <pc:sldMk cId="2430342676" sldId="672"/>
        </pc:sldMkLst>
        <pc:spChg chg="mod">
          <ac:chgData name="Rowe, Evan" userId="d81abe1c-6950-4df8-9373-68ccbd619277" providerId="ADAL" clId="{223248BD-A8E1-4E93-83B9-8748A12D2B5D}" dt="2024-05-22T14:38:08.500" v="186" actId="13926"/>
          <ac:spMkLst>
            <pc:docMk/>
            <pc:sldMk cId="2430342676" sldId="672"/>
            <ac:spMk id="4" creationId="{71B380C9-83F4-13B7-773B-9880F0F13E5F}"/>
          </ac:spMkLst>
        </pc:spChg>
        <pc:extLst>
          <p:ext xmlns:p="http://schemas.openxmlformats.org/presentationml/2006/main" uri="{D6D511B9-2390-475A-947B-AFAB55BFBCF1}">
            <pc226:cmChg xmlns:pc226="http://schemas.microsoft.com/office/powerpoint/2022/06/main/command" chg="add">
              <pc226:chgData name="Rowe, Evan" userId="d81abe1c-6950-4df8-9373-68ccbd619277" providerId="ADAL" clId="{223248BD-A8E1-4E93-83B9-8748A12D2B5D}" dt="2024-05-22T14:38:21.658" v="187"/>
              <pc2:cmMkLst xmlns:pc2="http://schemas.microsoft.com/office/powerpoint/2019/9/main/command">
                <pc:docMk/>
                <pc:sldMk cId="2430342676" sldId="672"/>
                <pc2:cmMk id="{2D4A5135-7C55-46F3-94BE-2D4CA139A8FF}"/>
              </pc2:cmMkLst>
            </pc226:cmChg>
          </p:ext>
        </pc:extLst>
      </pc:sldChg>
      <pc:sldChg chg="add">
        <pc:chgData name="Rowe, Evan" userId="d81abe1c-6950-4df8-9373-68ccbd619277" providerId="ADAL" clId="{223248BD-A8E1-4E93-83B9-8748A12D2B5D}" dt="2024-05-22T18:58:20.126" v="295" actId="2890"/>
        <pc:sldMkLst>
          <pc:docMk/>
          <pc:sldMk cId="439290080" sldId="684"/>
        </pc:sldMkLst>
      </pc:sldChg>
    </pc:docChg>
  </pc:docChgLst>
  <pc:docChgLst>
    <pc:chgData name="Springer, Agee" userId="c70aae34-03cc-4ca4-9dc9-ab0f1f0f7e1f" providerId="ADAL" clId="{0E9CCEE9-C03C-4754-A6BD-FA5793B396ED}"/>
    <pc:docChg chg="undo redo custSel addSld delSld modSld sldOrd addSection delSection modSection">
      <pc:chgData name="Springer, Agee" userId="c70aae34-03cc-4ca4-9dc9-ab0f1f0f7e1f" providerId="ADAL" clId="{0E9CCEE9-C03C-4754-A6BD-FA5793B396ED}" dt="2024-06-03T02:03:47.094" v="15051" actId="20577"/>
      <pc:docMkLst>
        <pc:docMk/>
      </pc:docMkLst>
      <pc:sldChg chg="del">
        <pc:chgData name="Springer, Agee" userId="c70aae34-03cc-4ca4-9dc9-ab0f1f0f7e1f" providerId="ADAL" clId="{0E9CCEE9-C03C-4754-A6BD-FA5793B396ED}" dt="2024-06-02T03:09:37.883" v="11896" actId="47"/>
        <pc:sldMkLst>
          <pc:docMk/>
          <pc:sldMk cId="1850676767" sldId="542"/>
        </pc:sldMkLst>
      </pc:sldChg>
      <pc:sldChg chg="del">
        <pc:chgData name="Springer, Agee" userId="c70aae34-03cc-4ca4-9dc9-ab0f1f0f7e1f" providerId="ADAL" clId="{0E9CCEE9-C03C-4754-A6BD-FA5793B396ED}" dt="2024-05-20T01:03:42.857" v="432" actId="47"/>
        <pc:sldMkLst>
          <pc:docMk/>
          <pc:sldMk cId="1463470239" sldId="569"/>
        </pc:sldMkLst>
      </pc:sldChg>
      <pc:sldChg chg="del">
        <pc:chgData name="Springer, Agee" userId="c70aae34-03cc-4ca4-9dc9-ab0f1f0f7e1f" providerId="ADAL" clId="{0E9CCEE9-C03C-4754-A6BD-FA5793B396ED}" dt="2024-05-20T01:03:42.857" v="432" actId="47"/>
        <pc:sldMkLst>
          <pc:docMk/>
          <pc:sldMk cId="4297391" sldId="571"/>
        </pc:sldMkLst>
      </pc:sldChg>
      <pc:sldChg chg="del">
        <pc:chgData name="Springer, Agee" userId="c70aae34-03cc-4ca4-9dc9-ab0f1f0f7e1f" providerId="ADAL" clId="{0E9CCEE9-C03C-4754-A6BD-FA5793B396ED}" dt="2024-05-20T01:03:42.857" v="432" actId="47"/>
        <pc:sldMkLst>
          <pc:docMk/>
          <pc:sldMk cId="1186380105" sldId="572"/>
        </pc:sldMkLst>
      </pc:sldChg>
      <pc:sldChg chg="del">
        <pc:chgData name="Springer, Agee" userId="c70aae34-03cc-4ca4-9dc9-ab0f1f0f7e1f" providerId="ADAL" clId="{0E9CCEE9-C03C-4754-A6BD-FA5793B396ED}" dt="2024-06-02T02:57:25.268" v="11855" actId="47"/>
        <pc:sldMkLst>
          <pc:docMk/>
          <pc:sldMk cId="2144782288" sldId="596"/>
        </pc:sldMkLst>
      </pc:sldChg>
      <pc:sldChg chg="modSp del mod">
        <pc:chgData name="Springer, Agee" userId="c70aae34-03cc-4ca4-9dc9-ab0f1f0f7e1f" providerId="ADAL" clId="{0E9CCEE9-C03C-4754-A6BD-FA5793B396ED}" dt="2024-06-02T03:09:37.883" v="11896" actId="47"/>
        <pc:sldMkLst>
          <pc:docMk/>
          <pc:sldMk cId="3580375206" sldId="599"/>
        </pc:sldMkLst>
        <pc:spChg chg="mod">
          <ac:chgData name="Springer, Agee" userId="c70aae34-03cc-4ca4-9dc9-ab0f1f0f7e1f" providerId="ADAL" clId="{0E9CCEE9-C03C-4754-A6BD-FA5793B396ED}" dt="2024-05-22T15:36:40.491" v="444" actId="13926"/>
          <ac:spMkLst>
            <pc:docMk/>
            <pc:sldMk cId="3580375206" sldId="599"/>
            <ac:spMk id="3" creationId="{CFFA457E-A7BC-B299-6CE2-F2F57FE099C1}"/>
          </ac:spMkLst>
        </pc:spChg>
      </pc:sldChg>
      <pc:sldChg chg="del">
        <pc:chgData name="Springer, Agee" userId="c70aae34-03cc-4ca4-9dc9-ab0f1f0f7e1f" providerId="ADAL" clId="{0E9CCEE9-C03C-4754-A6BD-FA5793B396ED}" dt="2024-05-20T00:53:25.753" v="46" actId="47"/>
        <pc:sldMkLst>
          <pc:docMk/>
          <pc:sldMk cId="2489848323" sldId="602"/>
        </pc:sldMkLst>
      </pc:sldChg>
      <pc:sldChg chg="del">
        <pc:chgData name="Springer, Agee" userId="c70aae34-03cc-4ca4-9dc9-ab0f1f0f7e1f" providerId="ADAL" clId="{0E9CCEE9-C03C-4754-A6BD-FA5793B396ED}" dt="2024-05-20T01:03:39.012" v="431" actId="47"/>
        <pc:sldMkLst>
          <pc:docMk/>
          <pc:sldMk cId="3795902379" sldId="603"/>
        </pc:sldMkLst>
      </pc:sldChg>
      <pc:sldChg chg="modSp del mod">
        <pc:chgData name="Springer, Agee" userId="c70aae34-03cc-4ca4-9dc9-ab0f1f0f7e1f" providerId="ADAL" clId="{0E9CCEE9-C03C-4754-A6BD-FA5793B396ED}" dt="2024-06-02T03:09:37.883" v="11896" actId="47"/>
        <pc:sldMkLst>
          <pc:docMk/>
          <pc:sldMk cId="2039242100" sldId="604"/>
        </pc:sldMkLst>
        <pc:spChg chg="mod">
          <ac:chgData name="Springer, Agee" userId="c70aae34-03cc-4ca4-9dc9-ab0f1f0f7e1f" providerId="ADAL" clId="{0E9CCEE9-C03C-4754-A6BD-FA5793B396ED}" dt="2024-05-20T00:56:00.493" v="217" actId="27636"/>
          <ac:spMkLst>
            <pc:docMk/>
            <pc:sldMk cId="2039242100" sldId="604"/>
            <ac:spMk id="3" creationId="{15475867-CDCA-0523-4A60-85D0C97B0B06}"/>
          </ac:spMkLst>
        </pc:spChg>
      </pc:sldChg>
      <pc:sldChg chg="del">
        <pc:chgData name="Springer, Agee" userId="c70aae34-03cc-4ca4-9dc9-ab0f1f0f7e1f" providerId="ADAL" clId="{0E9CCEE9-C03C-4754-A6BD-FA5793B396ED}" dt="2024-06-02T02:57:27.198" v="11856" actId="47"/>
        <pc:sldMkLst>
          <pc:docMk/>
          <pc:sldMk cId="491864541" sldId="607"/>
        </pc:sldMkLst>
      </pc:sldChg>
      <pc:sldChg chg="del">
        <pc:chgData name="Springer, Agee" userId="c70aae34-03cc-4ca4-9dc9-ab0f1f0f7e1f" providerId="ADAL" clId="{0E9CCEE9-C03C-4754-A6BD-FA5793B396ED}" dt="2024-06-02T02:57:19.200" v="11853" actId="47"/>
        <pc:sldMkLst>
          <pc:docMk/>
          <pc:sldMk cId="2191286826" sldId="608"/>
        </pc:sldMkLst>
      </pc:sldChg>
      <pc:sldChg chg="modSp del mod">
        <pc:chgData name="Springer, Agee" userId="c70aae34-03cc-4ca4-9dc9-ab0f1f0f7e1f" providerId="ADAL" clId="{0E9CCEE9-C03C-4754-A6BD-FA5793B396ED}" dt="2024-06-02T02:57:46.751" v="11857" actId="47"/>
        <pc:sldMkLst>
          <pc:docMk/>
          <pc:sldMk cId="2891420420" sldId="609"/>
        </pc:sldMkLst>
        <pc:spChg chg="mod">
          <ac:chgData name="Springer, Agee" userId="c70aae34-03cc-4ca4-9dc9-ab0f1f0f7e1f" providerId="ADAL" clId="{0E9CCEE9-C03C-4754-A6BD-FA5793B396ED}" dt="2024-05-20T01:03:12.632" v="430" actId="13926"/>
          <ac:spMkLst>
            <pc:docMk/>
            <pc:sldMk cId="2891420420" sldId="609"/>
            <ac:spMk id="2" creationId="{297A03E9-B3B7-1160-EF62-15B5096C6E9C}"/>
          </ac:spMkLst>
        </pc:spChg>
        <pc:spChg chg="mod">
          <ac:chgData name="Springer, Agee" userId="c70aae34-03cc-4ca4-9dc9-ab0f1f0f7e1f" providerId="ADAL" clId="{0E9CCEE9-C03C-4754-A6BD-FA5793B396ED}" dt="2024-05-29T17:58:13.255" v="912" actId="20577"/>
          <ac:spMkLst>
            <pc:docMk/>
            <pc:sldMk cId="2891420420" sldId="609"/>
            <ac:spMk id="3" creationId="{B861D995-BC95-6EB4-3DA1-54AA6DE60530}"/>
          </ac:spMkLst>
        </pc:spChg>
      </pc:sldChg>
      <pc:sldChg chg="del">
        <pc:chgData name="Springer, Agee" userId="c70aae34-03cc-4ca4-9dc9-ab0f1f0f7e1f" providerId="ADAL" clId="{0E9CCEE9-C03C-4754-A6BD-FA5793B396ED}" dt="2024-05-29T18:00:29.281" v="913" actId="47"/>
        <pc:sldMkLst>
          <pc:docMk/>
          <pc:sldMk cId="2134978874" sldId="612"/>
        </pc:sldMkLst>
      </pc:sldChg>
      <pc:sldChg chg="modSp del mod delCm modCm">
        <pc:chgData name="Springer, Agee" userId="c70aae34-03cc-4ca4-9dc9-ab0f1f0f7e1f" providerId="ADAL" clId="{0E9CCEE9-C03C-4754-A6BD-FA5793B396ED}" dt="2024-06-02T03:09:37.883" v="11896" actId="47"/>
        <pc:sldMkLst>
          <pc:docMk/>
          <pc:sldMk cId="1054280311" sldId="614"/>
        </pc:sldMkLst>
        <pc:spChg chg="mod">
          <ac:chgData name="Springer, Agee" userId="c70aae34-03cc-4ca4-9dc9-ab0f1f0f7e1f" providerId="ADAL" clId="{0E9CCEE9-C03C-4754-A6BD-FA5793B396ED}" dt="2024-05-20T00:53:22.082" v="45" actId="13926"/>
          <ac:spMkLst>
            <pc:docMk/>
            <pc:sldMk cId="1054280311" sldId="614"/>
            <ac:spMk id="2" creationId="{62B8C215-D60E-F389-16CC-B18C62CA965E}"/>
          </ac:spMkLst>
        </pc:spChg>
        <pc:spChg chg="mod">
          <ac:chgData name="Springer, Agee" userId="c70aae34-03cc-4ca4-9dc9-ab0f1f0f7e1f" providerId="ADAL" clId="{0E9CCEE9-C03C-4754-A6BD-FA5793B396ED}" dt="2024-05-22T15:40:51.225" v="448" actId="27636"/>
          <ac:spMkLst>
            <pc:docMk/>
            <pc:sldMk cId="1054280311" sldId="614"/>
            <ac:spMk id="3" creationId="{4E4063D7-B95F-BBAE-6CB7-4F4CD36B325E}"/>
          </ac:spMkLst>
        </pc:spChg>
        <pc:extLst>
          <p:ext xmlns:p="http://schemas.openxmlformats.org/presentationml/2006/main" uri="{D6D511B9-2390-475A-947B-AFAB55BFBCF1}">
            <pc226:cmChg xmlns:pc226="http://schemas.microsoft.com/office/powerpoint/2022/06/main/command" chg="del">
              <pc226:chgData name="Springer, Agee" userId="c70aae34-03cc-4ca4-9dc9-ab0f1f0f7e1f" providerId="ADAL" clId="{0E9CCEE9-C03C-4754-A6BD-FA5793B396ED}" dt="2024-05-22T15:39:02.917" v="446"/>
              <pc2:cmMkLst xmlns:pc2="http://schemas.microsoft.com/office/powerpoint/2019/9/main/command">
                <pc:docMk/>
                <pc:sldMk cId="1054280311" sldId="614"/>
                <pc2:cmMk id="{3C062808-FF91-4B42-BC98-28434A5A7FAF}"/>
              </pc2:cmMkLst>
            </pc226:cmChg>
            <pc226:cmChg xmlns:pc226="http://schemas.microsoft.com/office/powerpoint/2022/06/main/command" chg="mod">
              <pc226:chgData name="Springer, Agee" userId="c70aae34-03cc-4ca4-9dc9-ab0f1f0f7e1f" providerId="ADAL" clId="{0E9CCEE9-C03C-4754-A6BD-FA5793B396ED}" dt="2024-05-22T15:37:15.684" v="445" actId="20577"/>
              <pc2:cmMkLst xmlns:pc2="http://schemas.microsoft.com/office/powerpoint/2019/9/main/command">
                <pc:docMk/>
                <pc:sldMk cId="1054280311" sldId="614"/>
                <pc2:cmMk id="{1804291E-9251-4104-8C0B-10AF844B72E8}"/>
              </pc2:cmMkLst>
            </pc226:cmChg>
          </p:ext>
        </pc:extLst>
      </pc:sldChg>
      <pc:sldChg chg="del">
        <pc:chgData name="Springer, Agee" userId="c70aae34-03cc-4ca4-9dc9-ab0f1f0f7e1f" providerId="ADAL" clId="{0E9CCEE9-C03C-4754-A6BD-FA5793B396ED}" dt="2024-06-02T03:09:37.883" v="11896" actId="47"/>
        <pc:sldMkLst>
          <pc:docMk/>
          <pc:sldMk cId="3955057889" sldId="626"/>
        </pc:sldMkLst>
      </pc:sldChg>
      <pc:sldChg chg="modSp del mod">
        <pc:chgData name="Springer, Agee" userId="c70aae34-03cc-4ca4-9dc9-ab0f1f0f7e1f" providerId="ADAL" clId="{0E9CCEE9-C03C-4754-A6BD-FA5793B396ED}" dt="2024-06-02T03:09:37.883" v="11896" actId="47"/>
        <pc:sldMkLst>
          <pc:docMk/>
          <pc:sldMk cId="3428429277" sldId="634"/>
        </pc:sldMkLst>
        <pc:spChg chg="mod">
          <ac:chgData name="Springer, Agee" userId="c70aae34-03cc-4ca4-9dc9-ab0f1f0f7e1f" providerId="ADAL" clId="{0E9CCEE9-C03C-4754-A6BD-FA5793B396ED}" dt="2024-05-22T15:42:23.497" v="481" actId="20577"/>
          <ac:spMkLst>
            <pc:docMk/>
            <pc:sldMk cId="3428429277" sldId="634"/>
            <ac:spMk id="3" creationId="{6DFF030A-A41D-989B-FBAA-4D870C7F1D5B}"/>
          </ac:spMkLst>
        </pc:spChg>
      </pc:sldChg>
      <pc:sldChg chg="del">
        <pc:chgData name="Springer, Agee" userId="c70aae34-03cc-4ca4-9dc9-ab0f1f0f7e1f" providerId="ADAL" clId="{0E9CCEE9-C03C-4754-A6BD-FA5793B396ED}" dt="2024-06-02T03:09:37.883" v="11896" actId="47"/>
        <pc:sldMkLst>
          <pc:docMk/>
          <pc:sldMk cId="524156098" sldId="635"/>
        </pc:sldMkLst>
      </pc:sldChg>
      <pc:sldChg chg="modSp del mod">
        <pc:chgData name="Springer, Agee" userId="c70aae34-03cc-4ca4-9dc9-ab0f1f0f7e1f" providerId="ADAL" clId="{0E9CCEE9-C03C-4754-A6BD-FA5793B396ED}" dt="2024-06-02T03:09:37.883" v="11896" actId="47"/>
        <pc:sldMkLst>
          <pc:docMk/>
          <pc:sldMk cId="3936836992" sldId="636"/>
        </pc:sldMkLst>
        <pc:spChg chg="mod">
          <ac:chgData name="Springer, Agee" userId="c70aae34-03cc-4ca4-9dc9-ab0f1f0f7e1f" providerId="ADAL" clId="{0E9CCEE9-C03C-4754-A6BD-FA5793B396ED}" dt="2024-05-20T01:00:51.514" v="424" actId="27636"/>
          <ac:spMkLst>
            <pc:docMk/>
            <pc:sldMk cId="3936836992" sldId="636"/>
            <ac:spMk id="3" creationId="{969513C1-9DE6-E067-477C-47537A52866F}"/>
          </ac:spMkLst>
        </pc:spChg>
      </pc:sldChg>
      <pc:sldChg chg="modSp del mod">
        <pc:chgData name="Springer, Agee" userId="c70aae34-03cc-4ca4-9dc9-ab0f1f0f7e1f" providerId="ADAL" clId="{0E9CCEE9-C03C-4754-A6BD-FA5793B396ED}" dt="2024-06-02T03:09:37.883" v="11896" actId="47"/>
        <pc:sldMkLst>
          <pc:docMk/>
          <pc:sldMk cId="434856850" sldId="637"/>
        </pc:sldMkLst>
        <pc:spChg chg="mod">
          <ac:chgData name="Springer, Agee" userId="c70aae34-03cc-4ca4-9dc9-ab0f1f0f7e1f" providerId="ADAL" clId="{0E9CCEE9-C03C-4754-A6BD-FA5793B396ED}" dt="2024-05-22T15:56:13.391" v="843" actId="13926"/>
          <ac:spMkLst>
            <pc:docMk/>
            <pc:sldMk cId="434856850" sldId="637"/>
            <ac:spMk id="2" creationId="{4098B7C1-215E-8CD2-23CC-AC1CDE9D5669}"/>
          </ac:spMkLst>
        </pc:spChg>
        <pc:spChg chg="mod">
          <ac:chgData name="Springer, Agee" userId="c70aae34-03cc-4ca4-9dc9-ab0f1f0f7e1f" providerId="ADAL" clId="{0E9CCEE9-C03C-4754-A6BD-FA5793B396ED}" dt="2024-05-22T15:56:09.716" v="842" actId="13926"/>
          <ac:spMkLst>
            <pc:docMk/>
            <pc:sldMk cId="434856850" sldId="637"/>
            <ac:spMk id="3" creationId="{28A7EEC0-866D-9CE0-D762-159378306ACA}"/>
          </ac:spMkLst>
        </pc:spChg>
      </pc:sldChg>
      <pc:sldChg chg="modSp del mod delCm">
        <pc:chgData name="Springer, Agee" userId="c70aae34-03cc-4ca4-9dc9-ab0f1f0f7e1f" providerId="ADAL" clId="{0E9CCEE9-C03C-4754-A6BD-FA5793B396ED}" dt="2024-06-02T03:09:37.883" v="11896" actId="47"/>
        <pc:sldMkLst>
          <pc:docMk/>
          <pc:sldMk cId="119036074" sldId="638"/>
        </pc:sldMkLst>
        <pc:spChg chg="mod">
          <ac:chgData name="Springer, Agee" userId="c70aae34-03cc-4ca4-9dc9-ab0f1f0f7e1f" providerId="ADAL" clId="{0E9CCEE9-C03C-4754-A6BD-FA5793B396ED}" dt="2024-05-20T01:02:37.721" v="426" actId="13926"/>
          <ac:spMkLst>
            <pc:docMk/>
            <pc:sldMk cId="119036074" sldId="638"/>
            <ac:spMk id="2" creationId="{2B33EDD4-3855-D9DC-8154-5351C43654A8}"/>
          </ac:spMkLst>
        </pc:spChg>
        <pc:spChg chg="mod">
          <ac:chgData name="Springer, Agee" userId="c70aae34-03cc-4ca4-9dc9-ab0f1f0f7e1f" providerId="ADAL" clId="{0E9CCEE9-C03C-4754-A6BD-FA5793B396ED}" dt="2024-05-22T15:49:39.201" v="512" actId="20577"/>
          <ac:spMkLst>
            <pc:docMk/>
            <pc:sldMk cId="119036074" sldId="638"/>
            <ac:spMk id="3" creationId="{969513C1-9DE6-E067-477C-47537A52866F}"/>
          </ac:spMkLst>
        </pc:spChg>
        <pc:extLst>
          <p:ext xmlns:p="http://schemas.openxmlformats.org/presentationml/2006/main" uri="{D6D511B9-2390-475A-947B-AFAB55BFBCF1}">
            <pc226:cmChg xmlns:pc226="http://schemas.microsoft.com/office/powerpoint/2022/06/main/command" chg="del">
              <pc226:chgData name="Springer, Agee" userId="c70aae34-03cc-4ca4-9dc9-ab0f1f0f7e1f" providerId="ADAL" clId="{0E9CCEE9-C03C-4754-A6BD-FA5793B396ED}" dt="2024-05-22T15:49:58.664" v="513"/>
              <pc2:cmMkLst xmlns:pc2="http://schemas.microsoft.com/office/powerpoint/2019/9/main/command">
                <pc:docMk/>
                <pc:sldMk cId="119036074" sldId="638"/>
                <pc2:cmMk id="{556B0DB9-1F63-4517-8E21-389E49926DDE}"/>
              </pc2:cmMkLst>
            </pc226:cmChg>
          </p:ext>
        </pc:extLst>
      </pc:sldChg>
      <pc:sldChg chg="modSp del mod addCm">
        <pc:chgData name="Springer, Agee" userId="c70aae34-03cc-4ca4-9dc9-ab0f1f0f7e1f" providerId="ADAL" clId="{0E9CCEE9-C03C-4754-A6BD-FA5793B396ED}" dt="2024-06-02T03:09:37.883" v="11896" actId="47"/>
        <pc:sldMkLst>
          <pc:docMk/>
          <pc:sldMk cId="4077520451" sldId="639"/>
        </pc:sldMkLst>
        <pc:spChg chg="mod">
          <ac:chgData name="Springer, Agee" userId="c70aae34-03cc-4ca4-9dc9-ab0f1f0f7e1f" providerId="ADAL" clId="{0E9CCEE9-C03C-4754-A6BD-FA5793B396ED}" dt="2024-05-20T01:03:02.732" v="429" actId="13926"/>
          <ac:spMkLst>
            <pc:docMk/>
            <pc:sldMk cId="4077520451" sldId="639"/>
            <ac:spMk id="2" creationId="{B3495BAC-7BFA-2847-4AE3-63E263DB510D}"/>
          </ac:spMkLst>
        </pc:spChg>
        <pc:spChg chg="mod">
          <ac:chgData name="Springer, Agee" userId="c70aae34-03cc-4ca4-9dc9-ab0f1f0f7e1f" providerId="ADAL" clId="{0E9CCEE9-C03C-4754-A6BD-FA5793B396ED}" dt="2024-05-22T15:58:20.854" v="870" actId="13926"/>
          <ac:spMkLst>
            <pc:docMk/>
            <pc:sldMk cId="4077520451" sldId="639"/>
            <ac:spMk id="3" creationId="{D5F396C1-7E19-C336-127F-E37017D73F1D}"/>
          </ac:spMkLst>
        </pc:spChg>
        <pc:extLst>
          <p:ext xmlns:p="http://schemas.openxmlformats.org/presentationml/2006/main" uri="{D6D511B9-2390-475A-947B-AFAB55BFBCF1}">
            <pc226:cmChg xmlns:pc226="http://schemas.microsoft.com/office/powerpoint/2022/06/main/command" chg="add">
              <pc226:chgData name="Springer, Agee" userId="c70aae34-03cc-4ca4-9dc9-ab0f1f0f7e1f" providerId="ADAL" clId="{0E9CCEE9-C03C-4754-A6BD-FA5793B396ED}" dt="2024-05-22T15:59:09.512" v="871"/>
              <pc2:cmMkLst xmlns:pc2="http://schemas.microsoft.com/office/powerpoint/2019/9/main/command">
                <pc:docMk/>
                <pc:sldMk cId="4077520451" sldId="639"/>
                <pc2:cmMk id="{4F529ED0-C117-4362-9BD7-AB2F76CF01B4}"/>
              </pc2:cmMkLst>
            </pc226:cmChg>
          </p:ext>
        </pc:extLst>
      </pc:sldChg>
      <pc:sldChg chg="modSp del mod delCm modCm">
        <pc:chgData name="Springer, Agee" userId="c70aae34-03cc-4ca4-9dc9-ab0f1f0f7e1f" providerId="ADAL" clId="{0E9CCEE9-C03C-4754-A6BD-FA5793B396ED}" dt="2024-06-02T03:09:37.883" v="11896" actId="47"/>
        <pc:sldMkLst>
          <pc:docMk/>
          <pc:sldMk cId="2275113208" sldId="640"/>
        </pc:sldMkLst>
        <pc:spChg chg="mod">
          <ac:chgData name="Springer, Agee" userId="c70aae34-03cc-4ca4-9dc9-ab0f1f0f7e1f" providerId="ADAL" clId="{0E9CCEE9-C03C-4754-A6BD-FA5793B396ED}" dt="2024-05-29T17:57:34.220" v="873" actId="20577"/>
          <ac:spMkLst>
            <pc:docMk/>
            <pc:sldMk cId="2275113208" sldId="640"/>
            <ac:spMk id="3" creationId="{D5F396C1-7E19-C336-127F-E37017D73F1D}"/>
          </ac:spMkLst>
        </pc:spChg>
        <pc:extLst>
          <p:ext xmlns:p="http://schemas.openxmlformats.org/presentationml/2006/main" uri="{D6D511B9-2390-475A-947B-AFAB55BFBCF1}">
            <pc226:cmChg xmlns:pc226="http://schemas.microsoft.com/office/powerpoint/2022/06/main/command" chg="del mod">
              <pc226:chgData name="Springer, Agee" userId="c70aae34-03cc-4ca4-9dc9-ab0f1f0f7e1f" providerId="ADAL" clId="{0E9CCEE9-C03C-4754-A6BD-FA5793B396ED}" dt="2024-05-29T17:57:40.792" v="875"/>
              <pc2:cmMkLst xmlns:pc2="http://schemas.microsoft.com/office/powerpoint/2019/9/main/command">
                <pc:docMk/>
                <pc:sldMk cId="2275113208" sldId="640"/>
                <pc2:cmMk id="{E5B3FB0E-D2A0-45CF-BF91-8FF9AC5AF9CE}"/>
              </pc2:cmMkLst>
            </pc226:cmChg>
          </p:ext>
        </pc:extLst>
      </pc:sldChg>
      <pc:sldChg chg="modSp del mod">
        <pc:chgData name="Springer, Agee" userId="c70aae34-03cc-4ca4-9dc9-ab0f1f0f7e1f" providerId="ADAL" clId="{0E9CCEE9-C03C-4754-A6BD-FA5793B396ED}" dt="2024-06-02T02:57:22.233" v="11854" actId="47"/>
        <pc:sldMkLst>
          <pc:docMk/>
          <pc:sldMk cId="754795041" sldId="641"/>
        </pc:sldMkLst>
        <pc:spChg chg="mod">
          <ac:chgData name="Springer, Agee" userId="c70aae34-03cc-4ca4-9dc9-ab0f1f0f7e1f" providerId="ADAL" clId="{0E9CCEE9-C03C-4754-A6BD-FA5793B396ED}" dt="2024-05-20T01:03:56.334" v="434" actId="13926"/>
          <ac:spMkLst>
            <pc:docMk/>
            <pc:sldMk cId="754795041" sldId="641"/>
            <ac:spMk id="2" creationId="{297A03E9-B3B7-1160-EF62-15B5096C6E9C}"/>
          </ac:spMkLst>
        </pc:spChg>
      </pc:sldChg>
      <pc:sldChg chg="modSp del mod delCm">
        <pc:chgData name="Springer, Agee" userId="c70aae34-03cc-4ca4-9dc9-ab0f1f0f7e1f" providerId="ADAL" clId="{0E9CCEE9-C03C-4754-A6BD-FA5793B396ED}" dt="2024-06-02T03:09:37.883" v="11896" actId="47"/>
        <pc:sldMkLst>
          <pc:docMk/>
          <pc:sldMk cId="3530002569" sldId="643"/>
        </pc:sldMkLst>
        <pc:spChg chg="mod">
          <ac:chgData name="Springer, Agee" userId="c70aae34-03cc-4ca4-9dc9-ab0f1f0f7e1f" providerId="ADAL" clId="{0E9CCEE9-C03C-4754-A6BD-FA5793B396ED}" dt="2024-05-22T15:42:48.014" v="485" actId="20577"/>
          <ac:spMkLst>
            <pc:docMk/>
            <pc:sldMk cId="3530002569" sldId="643"/>
            <ac:spMk id="3" creationId="{54D81D55-995D-7A18-8565-B968CE6877DE}"/>
          </ac:spMkLst>
        </pc:spChg>
        <pc:extLst>
          <p:ext xmlns:p="http://schemas.openxmlformats.org/presentationml/2006/main" uri="{D6D511B9-2390-475A-947B-AFAB55BFBCF1}">
            <pc226:cmChg xmlns:pc226="http://schemas.microsoft.com/office/powerpoint/2022/06/main/command" chg="del">
              <pc226:chgData name="Springer, Agee" userId="c70aae34-03cc-4ca4-9dc9-ab0f1f0f7e1f" providerId="ADAL" clId="{0E9CCEE9-C03C-4754-A6BD-FA5793B396ED}" dt="2024-05-22T15:43:00.033" v="486"/>
              <pc2:cmMkLst xmlns:pc2="http://schemas.microsoft.com/office/powerpoint/2019/9/main/command">
                <pc:docMk/>
                <pc:sldMk cId="3530002569" sldId="643"/>
                <pc2:cmMk id="{0F25C9ED-3741-4220-8572-E4D63C9C09AD}"/>
              </pc2:cmMkLst>
            </pc226:cmChg>
          </p:ext>
        </pc:extLst>
      </pc:sldChg>
      <pc:sldChg chg="del">
        <pc:chgData name="Springer, Agee" userId="c70aae34-03cc-4ca4-9dc9-ab0f1f0f7e1f" providerId="ADAL" clId="{0E9CCEE9-C03C-4754-A6BD-FA5793B396ED}" dt="2024-05-20T00:53:02.451" v="7" actId="47"/>
        <pc:sldMkLst>
          <pc:docMk/>
          <pc:sldMk cId="1867299444" sldId="646"/>
        </pc:sldMkLst>
      </pc:sldChg>
      <pc:sldChg chg="del">
        <pc:chgData name="Springer, Agee" userId="c70aae34-03cc-4ca4-9dc9-ab0f1f0f7e1f" providerId="ADAL" clId="{0E9CCEE9-C03C-4754-A6BD-FA5793B396ED}" dt="2024-05-20T00:53:04.141" v="8" actId="47"/>
        <pc:sldMkLst>
          <pc:docMk/>
          <pc:sldMk cId="3144891543" sldId="647"/>
        </pc:sldMkLst>
      </pc:sldChg>
      <pc:sldChg chg="modSp del mod delCm">
        <pc:chgData name="Springer, Agee" userId="c70aae34-03cc-4ca4-9dc9-ab0f1f0f7e1f" providerId="ADAL" clId="{0E9CCEE9-C03C-4754-A6BD-FA5793B396ED}" dt="2024-06-02T03:09:37.883" v="11896" actId="47"/>
        <pc:sldMkLst>
          <pc:docMk/>
          <pc:sldMk cId="4094097958" sldId="652"/>
        </pc:sldMkLst>
        <pc:spChg chg="mod">
          <ac:chgData name="Springer, Agee" userId="c70aae34-03cc-4ca4-9dc9-ab0f1f0f7e1f" providerId="ADAL" clId="{0E9CCEE9-C03C-4754-A6BD-FA5793B396ED}" dt="2024-05-22T15:55:15.204" v="835" actId="13926"/>
          <ac:spMkLst>
            <pc:docMk/>
            <pc:sldMk cId="4094097958" sldId="652"/>
            <ac:spMk id="2" creationId="{297A03E9-B3B7-1160-EF62-15B5096C6E9C}"/>
          </ac:spMkLst>
        </pc:spChg>
        <pc:spChg chg="mod">
          <ac:chgData name="Springer, Agee" userId="c70aae34-03cc-4ca4-9dc9-ab0f1f0f7e1f" providerId="ADAL" clId="{0E9CCEE9-C03C-4754-A6BD-FA5793B396ED}" dt="2024-05-22T15:54:58.251" v="833" actId="20577"/>
          <ac:spMkLst>
            <pc:docMk/>
            <pc:sldMk cId="4094097958" sldId="652"/>
            <ac:spMk id="3" creationId="{B861D995-BC95-6EB4-3DA1-54AA6DE60530}"/>
          </ac:spMkLst>
        </pc:spChg>
        <pc:extLst>
          <p:ext xmlns:p="http://schemas.openxmlformats.org/presentationml/2006/main" uri="{D6D511B9-2390-475A-947B-AFAB55BFBCF1}">
            <pc226:cmChg xmlns:pc226="http://schemas.microsoft.com/office/powerpoint/2022/06/main/command" chg="del">
              <pc226:chgData name="Springer, Agee" userId="c70aae34-03cc-4ca4-9dc9-ab0f1f0f7e1f" providerId="ADAL" clId="{0E9CCEE9-C03C-4754-A6BD-FA5793B396ED}" dt="2024-05-22T15:55:09.496" v="834"/>
              <pc2:cmMkLst xmlns:pc2="http://schemas.microsoft.com/office/powerpoint/2019/9/main/command">
                <pc:docMk/>
                <pc:sldMk cId="4094097958" sldId="652"/>
                <pc2:cmMk id="{E867E44A-0656-4733-9AF3-3BAF0D7C0D58}"/>
              </pc2:cmMkLst>
            </pc226:cmChg>
          </p:ext>
        </pc:extLst>
      </pc:sldChg>
      <pc:sldChg chg="addSp delSp modSp del mod">
        <pc:chgData name="Springer, Agee" userId="c70aae34-03cc-4ca4-9dc9-ab0f1f0f7e1f" providerId="ADAL" clId="{0E9CCEE9-C03C-4754-A6BD-FA5793B396ED}" dt="2024-06-02T03:09:37.883" v="11896" actId="47"/>
        <pc:sldMkLst>
          <pc:docMk/>
          <pc:sldMk cId="156978491" sldId="656"/>
        </pc:sldMkLst>
        <pc:spChg chg="mod">
          <ac:chgData name="Springer, Agee" userId="c70aae34-03cc-4ca4-9dc9-ab0f1f0f7e1f" providerId="ADAL" clId="{0E9CCEE9-C03C-4754-A6BD-FA5793B396ED}" dt="2024-05-20T00:58:28.161" v="253" actId="1076"/>
          <ac:spMkLst>
            <pc:docMk/>
            <pc:sldMk cId="156978491" sldId="656"/>
            <ac:spMk id="5" creationId="{C615484A-BD1F-26E6-158B-031CF3F92A82}"/>
          </ac:spMkLst>
        </pc:spChg>
        <pc:spChg chg="mod">
          <ac:chgData name="Springer, Agee" userId="c70aae34-03cc-4ca4-9dc9-ab0f1f0f7e1f" providerId="ADAL" clId="{0E9CCEE9-C03C-4754-A6BD-FA5793B396ED}" dt="2024-05-20T00:58:28.161" v="253" actId="1076"/>
          <ac:spMkLst>
            <pc:docMk/>
            <pc:sldMk cId="156978491" sldId="656"/>
            <ac:spMk id="6" creationId="{9B74E5B4-A5EC-1194-1EE6-BDDD4C841A26}"/>
          </ac:spMkLst>
        </pc:spChg>
        <pc:spChg chg="mod">
          <ac:chgData name="Springer, Agee" userId="c70aae34-03cc-4ca4-9dc9-ab0f1f0f7e1f" providerId="ADAL" clId="{0E9CCEE9-C03C-4754-A6BD-FA5793B396ED}" dt="2024-05-20T00:58:28.161" v="253" actId="1076"/>
          <ac:spMkLst>
            <pc:docMk/>
            <pc:sldMk cId="156978491" sldId="656"/>
            <ac:spMk id="7" creationId="{5EC32E9C-89DD-6E1B-8826-6B52816BC4E4}"/>
          </ac:spMkLst>
        </pc:spChg>
        <pc:spChg chg="mod">
          <ac:chgData name="Springer, Agee" userId="c70aae34-03cc-4ca4-9dc9-ab0f1f0f7e1f" providerId="ADAL" clId="{0E9CCEE9-C03C-4754-A6BD-FA5793B396ED}" dt="2024-05-20T00:58:28.161" v="253" actId="1076"/>
          <ac:spMkLst>
            <pc:docMk/>
            <pc:sldMk cId="156978491" sldId="656"/>
            <ac:spMk id="8" creationId="{72CECFB9-4C70-EE75-17D9-EDE1D7631550}"/>
          </ac:spMkLst>
        </pc:spChg>
        <pc:spChg chg="mod">
          <ac:chgData name="Springer, Agee" userId="c70aae34-03cc-4ca4-9dc9-ab0f1f0f7e1f" providerId="ADAL" clId="{0E9CCEE9-C03C-4754-A6BD-FA5793B396ED}" dt="2024-05-20T00:58:51.185" v="261" actId="21"/>
          <ac:spMkLst>
            <pc:docMk/>
            <pc:sldMk cId="156978491" sldId="656"/>
            <ac:spMk id="10" creationId="{E7F66AFD-2533-5117-0B66-769FE7B6926F}"/>
          </ac:spMkLst>
        </pc:spChg>
        <pc:spChg chg="mod">
          <ac:chgData name="Springer, Agee" userId="c70aae34-03cc-4ca4-9dc9-ab0f1f0f7e1f" providerId="ADAL" clId="{0E9CCEE9-C03C-4754-A6BD-FA5793B396ED}" dt="2024-05-20T00:58:28.161" v="253" actId="1076"/>
          <ac:spMkLst>
            <pc:docMk/>
            <pc:sldMk cId="156978491" sldId="656"/>
            <ac:spMk id="11" creationId="{02729A50-F0FC-16D8-DF86-7D739A470297}"/>
          </ac:spMkLst>
        </pc:spChg>
        <pc:spChg chg="mod">
          <ac:chgData name="Springer, Agee" userId="c70aae34-03cc-4ca4-9dc9-ab0f1f0f7e1f" providerId="ADAL" clId="{0E9CCEE9-C03C-4754-A6BD-FA5793B396ED}" dt="2024-05-20T00:58:28.161" v="253" actId="1076"/>
          <ac:spMkLst>
            <pc:docMk/>
            <pc:sldMk cId="156978491" sldId="656"/>
            <ac:spMk id="12" creationId="{9F2DD110-AA6D-3449-62F0-CF6F83B3B7A1}"/>
          </ac:spMkLst>
        </pc:spChg>
        <pc:spChg chg="mod">
          <ac:chgData name="Springer, Agee" userId="c70aae34-03cc-4ca4-9dc9-ab0f1f0f7e1f" providerId="ADAL" clId="{0E9CCEE9-C03C-4754-A6BD-FA5793B396ED}" dt="2024-05-20T00:58:53.558" v="262"/>
          <ac:spMkLst>
            <pc:docMk/>
            <pc:sldMk cId="156978491" sldId="656"/>
            <ac:spMk id="13" creationId="{CB6D347A-AB82-2D91-9F65-20AD5323AE15}"/>
          </ac:spMkLst>
        </pc:spChg>
        <pc:spChg chg="del mod">
          <ac:chgData name="Springer, Agee" userId="c70aae34-03cc-4ca4-9dc9-ab0f1f0f7e1f" providerId="ADAL" clId="{0E9CCEE9-C03C-4754-A6BD-FA5793B396ED}" dt="2024-05-20T00:56:53.377" v="233" actId="478"/>
          <ac:spMkLst>
            <pc:docMk/>
            <pc:sldMk cId="156978491" sldId="656"/>
            <ac:spMk id="43" creationId="{3FC569B9-BB13-E0D4-1A91-318D63E4D746}"/>
          </ac:spMkLst>
        </pc:spChg>
        <pc:cxnChg chg="mod">
          <ac:chgData name="Springer, Agee" userId="c70aae34-03cc-4ca4-9dc9-ab0f1f0f7e1f" providerId="ADAL" clId="{0E9CCEE9-C03C-4754-A6BD-FA5793B396ED}" dt="2024-05-20T00:58:28.161" v="253" actId="1076"/>
          <ac:cxnSpMkLst>
            <pc:docMk/>
            <pc:sldMk cId="156978491" sldId="656"/>
            <ac:cxnSpMk id="19" creationId="{CE4778CA-079B-6EDD-1FA7-7A632DC32B94}"/>
          </ac:cxnSpMkLst>
        </pc:cxnChg>
        <pc:cxnChg chg="mod">
          <ac:chgData name="Springer, Agee" userId="c70aae34-03cc-4ca4-9dc9-ab0f1f0f7e1f" providerId="ADAL" clId="{0E9CCEE9-C03C-4754-A6BD-FA5793B396ED}" dt="2024-05-20T00:58:28.161" v="253" actId="1076"/>
          <ac:cxnSpMkLst>
            <pc:docMk/>
            <pc:sldMk cId="156978491" sldId="656"/>
            <ac:cxnSpMk id="21" creationId="{68C01843-DC24-A200-A03B-6EF98ABDC0CD}"/>
          </ac:cxnSpMkLst>
        </pc:cxnChg>
        <pc:cxnChg chg="mod">
          <ac:chgData name="Springer, Agee" userId="c70aae34-03cc-4ca4-9dc9-ab0f1f0f7e1f" providerId="ADAL" clId="{0E9CCEE9-C03C-4754-A6BD-FA5793B396ED}" dt="2024-05-20T00:58:28.161" v="253" actId="1076"/>
          <ac:cxnSpMkLst>
            <pc:docMk/>
            <pc:sldMk cId="156978491" sldId="656"/>
            <ac:cxnSpMk id="23" creationId="{BB0ACEBD-F350-9BA4-68DB-0D4174B53959}"/>
          </ac:cxnSpMkLst>
        </pc:cxnChg>
        <pc:cxnChg chg="mod">
          <ac:chgData name="Springer, Agee" userId="c70aae34-03cc-4ca4-9dc9-ab0f1f0f7e1f" providerId="ADAL" clId="{0E9CCEE9-C03C-4754-A6BD-FA5793B396ED}" dt="2024-05-20T00:58:28.161" v="253" actId="1076"/>
          <ac:cxnSpMkLst>
            <pc:docMk/>
            <pc:sldMk cId="156978491" sldId="656"/>
            <ac:cxnSpMk id="25" creationId="{AC9D1849-EA26-8C16-5587-51058B92BCB6}"/>
          </ac:cxnSpMkLst>
        </pc:cxnChg>
        <pc:cxnChg chg="add mod">
          <ac:chgData name="Springer, Agee" userId="c70aae34-03cc-4ca4-9dc9-ab0f1f0f7e1f" providerId="ADAL" clId="{0E9CCEE9-C03C-4754-A6BD-FA5793B396ED}" dt="2024-05-20T00:58:42.202" v="256" actId="1076"/>
          <ac:cxnSpMkLst>
            <pc:docMk/>
            <pc:sldMk cId="156978491" sldId="656"/>
            <ac:cxnSpMk id="27" creationId="{9A7C86BA-D9F8-8B8B-FA79-5EF2E7026FD5}"/>
          </ac:cxnSpMkLst>
        </pc:cxnChg>
        <pc:cxnChg chg="del mod">
          <ac:chgData name="Springer, Agee" userId="c70aae34-03cc-4ca4-9dc9-ab0f1f0f7e1f" providerId="ADAL" clId="{0E9CCEE9-C03C-4754-A6BD-FA5793B396ED}" dt="2024-05-20T00:56:51.680" v="231" actId="478"/>
          <ac:cxnSpMkLst>
            <pc:docMk/>
            <pc:sldMk cId="156978491" sldId="656"/>
            <ac:cxnSpMk id="31" creationId="{ADEF9ABA-DC74-06C2-A118-C8E30D8C3251}"/>
          </ac:cxnSpMkLst>
        </pc:cxnChg>
        <pc:cxnChg chg="mod">
          <ac:chgData name="Springer, Agee" userId="c70aae34-03cc-4ca4-9dc9-ab0f1f0f7e1f" providerId="ADAL" clId="{0E9CCEE9-C03C-4754-A6BD-FA5793B396ED}" dt="2024-05-20T00:58:42.202" v="256" actId="1076"/>
          <ac:cxnSpMkLst>
            <pc:docMk/>
            <pc:sldMk cId="156978491" sldId="656"/>
            <ac:cxnSpMk id="35" creationId="{E52EA6AA-1D9C-60F7-C36B-890AD4A46F6C}"/>
          </ac:cxnSpMkLst>
        </pc:cxnChg>
        <pc:cxnChg chg="mod">
          <ac:chgData name="Springer, Agee" userId="c70aae34-03cc-4ca4-9dc9-ab0f1f0f7e1f" providerId="ADAL" clId="{0E9CCEE9-C03C-4754-A6BD-FA5793B396ED}" dt="2024-05-20T00:58:28.161" v="253" actId="1076"/>
          <ac:cxnSpMkLst>
            <pc:docMk/>
            <pc:sldMk cId="156978491" sldId="656"/>
            <ac:cxnSpMk id="37" creationId="{5192565D-23A3-D2F9-8344-8BA21E8ACCBF}"/>
          </ac:cxnSpMkLst>
        </pc:cxnChg>
        <pc:cxnChg chg="del mod">
          <ac:chgData name="Springer, Agee" userId="c70aae34-03cc-4ca4-9dc9-ab0f1f0f7e1f" providerId="ADAL" clId="{0E9CCEE9-C03C-4754-A6BD-FA5793B396ED}" dt="2024-05-20T00:56:50.687" v="230" actId="478"/>
          <ac:cxnSpMkLst>
            <pc:docMk/>
            <pc:sldMk cId="156978491" sldId="656"/>
            <ac:cxnSpMk id="42" creationId="{2791C169-EDA5-8288-17C1-F6349A514551}"/>
          </ac:cxnSpMkLst>
        </pc:cxnChg>
      </pc:sldChg>
      <pc:sldChg chg="delSp modSp del mod">
        <pc:chgData name="Springer, Agee" userId="c70aae34-03cc-4ca4-9dc9-ab0f1f0f7e1f" providerId="ADAL" clId="{0E9CCEE9-C03C-4754-A6BD-FA5793B396ED}" dt="2024-06-02T03:09:37.883" v="11896" actId="47"/>
        <pc:sldMkLst>
          <pc:docMk/>
          <pc:sldMk cId="431793777" sldId="657"/>
        </pc:sldMkLst>
        <pc:spChg chg="mod">
          <ac:chgData name="Springer, Agee" userId="c70aae34-03cc-4ca4-9dc9-ab0f1f0f7e1f" providerId="ADAL" clId="{0E9CCEE9-C03C-4754-A6BD-FA5793B396ED}" dt="2024-05-22T15:44:58.405" v="494" actId="20577"/>
          <ac:spMkLst>
            <pc:docMk/>
            <pc:sldMk cId="431793777" sldId="657"/>
            <ac:spMk id="6" creationId="{F74A1B66-84AC-99F1-0267-31C3F490853F}"/>
          </ac:spMkLst>
        </pc:spChg>
        <pc:spChg chg="del">
          <ac:chgData name="Springer, Agee" userId="c70aae34-03cc-4ca4-9dc9-ab0f1f0f7e1f" providerId="ADAL" clId="{0E9CCEE9-C03C-4754-A6BD-FA5793B396ED}" dt="2024-05-22T15:44:18.439" v="487" actId="478"/>
          <ac:spMkLst>
            <pc:docMk/>
            <pc:sldMk cId="431793777" sldId="657"/>
            <ac:spMk id="7" creationId="{0B0718E9-8BCF-717A-011D-03C48C338B8C}"/>
          </ac:spMkLst>
        </pc:spChg>
      </pc:sldChg>
      <pc:sldChg chg="del">
        <pc:chgData name="Springer, Agee" userId="c70aae34-03cc-4ca4-9dc9-ab0f1f0f7e1f" providerId="ADAL" clId="{0E9CCEE9-C03C-4754-A6BD-FA5793B396ED}" dt="2024-06-02T03:09:37.883" v="11896" actId="47"/>
        <pc:sldMkLst>
          <pc:docMk/>
          <pc:sldMk cId="1175582514" sldId="658"/>
        </pc:sldMkLst>
      </pc:sldChg>
      <pc:sldChg chg="del">
        <pc:chgData name="Springer, Agee" userId="c70aae34-03cc-4ca4-9dc9-ab0f1f0f7e1f" providerId="ADAL" clId="{0E9CCEE9-C03C-4754-A6BD-FA5793B396ED}" dt="2024-05-29T18:00:29.281" v="913" actId="47"/>
        <pc:sldMkLst>
          <pc:docMk/>
          <pc:sldMk cId="3030232705" sldId="660"/>
        </pc:sldMkLst>
      </pc:sldChg>
      <pc:sldChg chg="del">
        <pc:chgData name="Springer, Agee" userId="c70aae34-03cc-4ca4-9dc9-ab0f1f0f7e1f" providerId="ADAL" clId="{0E9CCEE9-C03C-4754-A6BD-FA5793B396ED}" dt="2024-05-29T18:00:29.281" v="913" actId="47"/>
        <pc:sldMkLst>
          <pc:docMk/>
          <pc:sldMk cId="3644988425" sldId="661"/>
        </pc:sldMkLst>
      </pc:sldChg>
      <pc:sldChg chg="del">
        <pc:chgData name="Springer, Agee" userId="c70aae34-03cc-4ca4-9dc9-ab0f1f0f7e1f" providerId="ADAL" clId="{0E9CCEE9-C03C-4754-A6BD-FA5793B396ED}" dt="2024-05-29T18:05:42.993" v="915" actId="47"/>
        <pc:sldMkLst>
          <pc:docMk/>
          <pc:sldMk cId="2565505399" sldId="663"/>
        </pc:sldMkLst>
      </pc:sldChg>
      <pc:sldChg chg="del">
        <pc:chgData name="Springer, Agee" userId="c70aae34-03cc-4ca4-9dc9-ab0f1f0f7e1f" providerId="ADAL" clId="{0E9CCEE9-C03C-4754-A6BD-FA5793B396ED}" dt="2024-05-29T18:05:42.993" v="915" actId="47"/>
        <pc:sldMkLst>
          <pc:docMk/>
          <pc:sldMk cId="3796457748" sldId="669"/>
        </pc:sldMkLst>
      </pc:sldChg>
      <pc:sldChg chg="del">
        <pc:chgData name="Springer, Agee" userId="c70aae34-03cc-4ca4-9dc9-ab0f1f0f7e1f" providerId="ADAL" clId="{0E9CCEE9-C03C-4754-A6BD-FA5793B396ED}" dt="2024-05-29T18:05:42.993" v="915" actId="47"/>
        <pc:sldMkLst>
          <pc:docMk/>
          <pc:sldMk cId="2044735466" sldId="670"/>
        </pc:sldMkLst>
      </pc:sldChg>
      <pc:sldChg chg="modSp mod">
        <pc:chgData name="Springer, Agee" userId="c70aae34-03cc-4ca4-9dc9-ab0f1f0f7e1f" providerId="ADAL" clId="{0E9CCEE9-C03C-4754-A6BD-FA5793B396ED}" dt="2024-06-02T19:41:24.503" v="14338" actId="20577"/>
        <pc:sldMkLst>
          <pc:docMk/>
          <pc:sldMk cId="32156314" sldId="671"/>
        </pc:sldMkLst>
        <pc:spChg chg="mod">
          <ac:chgData name="Springer, Agee" userId="c70aae34-03cc-4ca4-9dc9-ab0f1f0f7e1f" providerId="ADAL" clId="{0E9CCEE9-C03C-4754-A6BD-FA5793B396ED}" dt="2024-06-02T19:41:24.503" v="14338" actId="20577"/>
          <ac:spMkLst>
            <pc:docMk/>
            <pc:sldMk cId="32156314" sldId="671"/>
            <ac:spMk id="4" creationId="{71B380C9-83F4-13B7-773B-9880F0F13E5F}"/>
          </ac:spMkLst>
        </pc:spChg>
      </pc:sldChg>
      <pc:sldChg chg="del">
        <pc:chgData name="Springer, Agee" userId="c70aae34-03cc-4ca4-9dc9-ab0f1f0f7e1f" providerId="ADAL" clId="{0E9CCEE9-C03C-4754-A6BD-FA5793B396ED}" dt="2024-05-29T18:00:29.281" v="913" actId="47"/>
        <pc:sldMkLst>
          <pc:docMk/>
          <pc:sldMk cId="2430342676" sldId="672"/>
        </pc:sldMkLst>
      </pc:sldChg>
      <pc:sldChg chg="del">
        <pc:chgData name="Springer, Agee" userId="c70aae34-03cc-4ca4-9dc9-ab0f1f0f7e1f" providerId="ADAL" clId="{0E9CCEE9-C03C-4754-A6BD-FA5793B396ED}" dt="2024-06-02T03:09:37.883" v="11896" actId="47"/>
        <pc:sldMkLst>
          <pc:docMk/>
          <pc:sldMk cId="595272770" sldId="673"/>
        </pc:sldMkLst>
      </pc:sldChg>
      <pc:sldChg chg="del ord">
        <pc:chgData name="Springer, Agee" userId="c70aae34-03cc-4ca4-9dc9-ab0f1f0f7e1f" providerId="ADAL" clId="{0E9CCEE9-C03C-4754-A6BD-FA5793B396ED}" dt="2024-06-02T19:40:33.785" v="14309" actId="47"/>
        <pc:sldMkLst>
          <pc:docMk/>
          <pc:sldMk cId="671449390" sldId="674"/>
        </pc:sldMkLst>
      </pc:sldChg>
      <pc:sldChg chg="del">
        <pc:chgData name="Springer, Agee" userId="c70aae34-03cc-4ca4-9dc9-ab0f1f0f7e1f" providerId="ADAL" clId="{0E9CCEE9-C03C-4754-A6BD-FA5793B396ED}" dt="2024-05-29T18:05:42.993" v="915" actId="47"/>
        <pc:sldMkLst>
          <pc:docMk/>
          <pc:sldMk cId="739570083" sldId="675"/>
        </pc:sldMkLst>
      </pc:sldChg>
      <pc:sldChg chg="del">
        <pc:chgData name="Springer, Agee" userId="c70aae34-03cc-4ca4-9dc9-ab0f1f0f7e1f" providerId="ADAL" clId="{0E9CCEE9-C03C-4754-A6BD-FA5793B396ED}" dt="2024-05-29T18:05:42.993" v="915" actId="47"/>
        <pc:sldMkLst>
          <pc:docMk/>
          <pc:sldMk cId="2111289154" sldId="676"/>
        </pc:sldMkLst>
      </pc:sldChg>
      <pc:sldChg chg="del">
        <pc:chgData name="Springer, Agee" userId="c70aae34-03cc-4ca4-9dc9-ab0f1f0f7e1f" providerId="ADAL" clId="{0E9CCEE9-C03C-4754-A6BD-FA5793B396ED}" dt="2024-05-29T18:05:42.993" v="915" actId="47"/>
        <pc:sldMkLst>
          <pc:docMk/>
          <pc:sldMk cId="3550075925" sldId="677"/>
        </pc:sldMkLst>
      </pc:sldChg>
      <pc:sldChg chg="del">
        <pc:chgData name="Springer, Agee" userId="c70aae34-03cc-4ca4-9dc9-ab0f1f0f7e1f" providerId="ADAL" clId="{0E9CCEE9-C03C-4754-A6BD-FA5793B396ED}" dt="2024-05-29T18:05:42.993" v="915" actId="47"/>
        <pc:sldMkLst>
          <pc:docMk/>
          <pc:sldMk cId="343054765" sldId="678"/>
        </pc:sldMkLst>
      </pc:sldChg>
      <pc:sldChg chg="del">
        <pc:chgData name="Springer, Agee" userId="c70aae34-03cc-4ca4-9dc9-ab0f1f0f7e1f" providerId="ADAL" clId="{0E9CCEE9-C03C-4754-A6BD-FA5793B396ED}" dt="2024-05-29T18:05:42.993" v="915" actId="47"/>
        <pc:sldMkLst>
          <pc:docMk/>
          <pc:sldMk cId="2371471167" sldId="679"/>
        </pc:sldMkLst>
      </pc:sldChg>
      <pc:sldChg chg="modSp mod">
        <pc:chgData name="Springer, Agee" userId="c70aae34-03cc-4ca4-9dc9-ab0f1f0f7e1f" providerId="ADAL" clId="{0E9CCEE9-C03C-4754-A6BD-FA5793B396ED}" dt="2024-06-02T03:12:21.244" v="12189" actId="20577"/>
        <pc:sldMkLst>
          <pc:docMk/>
          <pc:sldMk cId="3334456927" sldId="681"/>
        </pc:sldMkLst>
        <pc:spChg chg="mod">
          <ac:chgData name="Springer, Agee" userId="c70aae34-03cc-4ca4-9dc9-ab0f1f0f7e1f" providerId="ADAL" clId="{0E9CCEE9-C03C-4754-A6BD-FA5793B396ED}" dt="2024-06-02T03:10:07.243" v="11908" actId="20577"/>
          <ac:spMkLst>
            <pc:docMk/>
            <pc:sldMk cId="3334456927" sldId="681"/>
            <ac:spMk id="2" creationId="{33CC7AA4-E8BA-03A1-A601-69776177B66A}"/>
          </ac:spMkLst>
        </pc:spChg>
        <pc:spChg chg="mod">
          <ac:chgData name="Springer, Agee" userId="c70aae34-03cc-4ca4-9dc9-ab0f1f0f7e1f" providerId="ADAL" clId="{0E9CCEE9-C03C-4754-A6BD-FA5793B396ED}" dt="2024-06-02T03:12:21.244" v="12189" actId="20577"/>
          <ac:spMkLst>
            <pc:docMk/>
            <pc:sldMk cId="3334456927" sldId="681"/>
            <ac:spMk id="3" creationId="{7B80D3AA-37C2-98C8-2D2E-2364F4776321}"/>
          </ac:spMkLst>
        </pc:spChg>
      </pc:sldChg>
      <pc:sldChg chg="modSp new del mod">
        <pc:chgData name="Springer, Agee" userId="c70aae34-03cc-4ca4-9dc9-ab0f1f0f7e1f" providerId="ADAL" clId="{0E9CCEE9-C03C-4754-A6BD-FA5793B396ED}" dt="2024-05-29T18:21:09.444" v="923" actId="47"/>
        <pc:sldMkLst>
          <pc:docMk/>
          <pc:sldMk cId="643952596" sldId="682"/>
        </pc:sldMkLst>
        <pc:spChg chg="mod">
          <ac:chgData name="Springer, Agee" userId="c70aae34-03cc-4ca4-9dc9-ab0f1f0f7e1f" providerId="ADAL" clId="{0E9CCEE9-C03C-4754-A6BD-FA5793B396ED}" dt="2024-05-29T18:18:06.233" v="921" actId="20577"/>
          <ac:spMkLst>
            <pc:docMk/>
            <pc:sldMk cId="643952596" sldId="682"/>
            <ac:spMk id="2" creationId="{375E67B2-7E1C-A116-83D9-A9D4D0ACED0F}"/>
          </ac:spMkLst>
        </pc:spChg>
      </pc:sldChg>
      <pc:sldChg chg="del">
        <pc:chgData name="Springer, Agee" userId="c70aae34-03cc-4ca4-9dc9-ab0f1f0f7e1f" providerId="ADAL" clId="{0E9CCEE9-C03C-4754-A6BD-FA5793B396ED}" dt="2024-05-29T18:05:42.993" v="915" actId="47"/>
        <pc:sldMkLst>
          <pc:docMk/>
          <pc:sldMk cId="1700976762" sldId="682"/>
        </pc:sldMkLst>
      </pc:sldChg>
      <pc:sldChg chg="delSp modSp add mod">
        <pc:chgData name="Springer, Agee" userId="c70aae34-03cc-4ca4-9dc9-ab0f1f0f7e1f" providerId="ADAL" clId="{0E9CCEE9-C03C-4754-A6BD-FA5793B396ED}" dt="2024-05-29T18:29:38.260" v="1339" actId="255"/>
        <pc:sldMkLst>
          <pc:docMk/>
          <pc:sldMk cId="259295510" sldId="683"/>
        </pc:sldMkLst>
        <pc:spChg chg="mod">
          <ac:chgData name="Springer, Agee" userId="c70aae34-03cc-4ca4-9dc9-ab0f1f0f7e1f" providerId="ADAL" clId="{0E9CCEE9-C03C-4754-A6BD-FA5793B396ED}" dt="2024-05-29T18:23:48.327" v="1061" actId="20577"/>
          <ac:spMkLst>
            <pc:docMk/>
            <pc:sldMk cId="259295510" sldId="683"/>
            <ac:spMk id="2" creationId="{EAC87776-62DE-8BAE-CB26-4A0A0A0493DF}"/>
          </ac:spMkLst>
        </pc:spChg>
        <pc:spChg chg="mod">
          <ac:chgData name="Springer, Agee" userId="c70aae34-03cc-4ca4-9dc9-ab0f1f0f7e1f" providerId="ADAL" clId="{0E9CCEE9-C03C-4754-A6BD-FA5793B396ED}" dt="2024-05-29T18:29:38.260" v="1339" actId="255"/>
          <ac:spMkLst>
            <pc:docMk/>
            <pc:sldMk cId="259295510" sldId="683"/>
            <ac:spMk id="3" creationId="{CFFA457E-A7BC-B299-6CE2-F2F57FE099C1}"/>
          </ac:spMkLst>
        </pc:spChg>
        <pc:spChg chg="del">
          <ac:chgData name="Springer, Agee" userId="c70aae34-03cc-4ca4-9dc9-ab0f1f0f7e1f" providerId="ADAL" clId="{0E9CCEE9-C03C-4754-A6BD-FA5793B396ED}" dt="2024-05-29T18:21:15.129" v="925" actId="478"/>
          <ac:spMkLst>
            <pc:docMk/>
            <pc:sldMk cId="259295510" sldId="683"/>
            <ac:spMk id="5" creationId="{C5E345A7-1827-CB3C-DC9A-144DFEF6321D}"/>
          </ac:spMkLst>
        </pc:spChg>
        <pc:spChg chg="del">
          <ac:chgData name="Springer, Agee" userId="c70aae34-03cc-4ca4-9dc9-ab0f1f0f7e1f" providerId="ADAL" clId="{0E9CCEE9-C03C-4754-A6BD-FA5793B396ED}" dt="2024-05-29T18:21:16.545" v="926" actId="478"/>
          <ac:spMkLst>
            <pc:docMk/>
            <pc:sldMk cId="259295510" sldId="683"/>
            <ac:spMk id="16" creationId="{97B0CAA0-208A-9E0B-491D-94CD7A4B66FF}"/>
          </ac:spMkLst>
        </pc:spChg>
        <pc:spChg chg="del">
          <ac:chgData name="Springer, Agee" userId="c70aae34-03cc-4ca4-9dc9-ab0f1f0f7e1f" providerId="ADAL" clId="{0E9CCEE9-C03C-4754-A6BD-FA5793B396ED}" dt="2024-05-29T18:21:13.166" v="924" actId="478"/>
          <ac:spMkLst>
            <pc:docMk/>
            <pc:sldMk cId="259295510" sldId="683"/>
            <ac:spMk id="17" creationId="{334679C7-1065-C6C9-6C62-FDF09A96E54F}"/>
          </ac:spMkLst>
        </pc:spChg>
      </pc:sldChg>
      <pc:sldChg chg="del">
        <pc:chgData name="Springer, Agee" userId="c70aae34-03cc-4ca4-9dc9-ab0f1f0f7e1f" providerId="ADAL" clId="{0E9CCEE9-C03C-4754-A6BD-FA5793B396ED}" dt="2024-05-29T18:05:54.583" v="916" actId="47"/>
        <pc:sldMkLst>
          <pc:docMk/>
          <pc:sldMk cId="3503849133" sldId="683"/>
        </pc:sldMkLst>
      </pc:sldChg>
      <pc:sldChg chg="del">
        <pc:chgData name="Springer, Agee" userId="c70aae34-03cc-4ca4-9dc9-ab0f1f0f7e1f" providerId="ADAL" clId="{0E9CCEE9-C03C-4754-A6BD-FA5793B396ED}" dt="2024-06-02T03:09:37.883" v="11896" actId="47"/>
        <pc:sldMkLst>
          <pc:docMk/>
          <pc:sldMk cId="439290080" sldId="684"/>
        </pc:sldMkLst>
      </pc:sldChg>
      <pc:sldChg chg="modSp add mod">
        <pc:chgData name="Springer, Agee" userId="c70aae34-03cc-4ca4-9dc9-ab0f1f0f7e1f" providerId="ADAL" clId="{0E9CCEE9-C03C-4754-A6BD-FA5793B396ED}" dt="2024-05-29T18:30:19.049" v="1345" actId="255"/>
        <pc:sldMkLst>
          <pc:docMk/>
          <pc:sldMk cId="2698656279" sldId="684"/>
        </pc:sldMkLst>
        <pc:spChg chg="mod">
          <ac:chgData name="Springer, Agee" userId="c70aae34-03cc-4ca4-9dc9-ab0f1f0f7e1f" providerId="ADAL" clId="{0E9CCEE9-C03C-4754-A6BD-FA5793B396ED}" dt="2024-05-29T18:25:36.395" v="1109" actId="20577"/>
          <ac:spMkLst>
            <pc:docMk/>
            <pc:sldMk cId="2698656279" sldId="684"/>
            <ac:spMk id="2" creationId="{EAC87776-62DE-8BAE-CB26-4A0A0A0493DF}"/>
          </ac:spMkLst>
        </pc:spChg>
        <pc:spChg chg="mod">
          <ac:chgData name="Springer, Agee" userId="c70aae34-03cc-4ca4-9dc9-ab0f1f0f7e1f" providerId="ADAL" clId="{0E9CCEE9-C03C-4754-A6BD-FA5793B396ED}" dt="2024-05-29T18:30:19.049" v="1345" actId="255"/>
          <ac:spMkLst>
            <pc:docMk/>
            <pc:sldMk cId="2698656279" sldId="684"/>
            <ac:spMk id="3" creationId="{CFFA457E-A7BC-B299-6CE2-F2F57FE099C1}"/>
          </ac:spMkLst>
        </pc:spChg>
      </pc:sldChg>
      <pc:sldChg chg="del">
        <pc:chgData name="Springer, Agee" userId="c70aae34-03cc-4ca4-9dc9-ab0f1f0f7e1f" providerId="ADAL" clId="{0E9CCEE9-C03C-4754-A6BD-FA5793B396ED}" dt="2024-05-20T01:02:06.756" v="425" actId="47"/>
        <pc:sldMkLst>
          <pc:docMk/>
          <pc:sldMk cId="3895653411" sldId="684"/>
        </pc:sldMkLst>
      </pc:sldChg>
      <pc:sldChg chg="del">
        <pc:chgData name="Springer, Agee" userId="c70aae34-03cc-4ca4-9dc9-ab0f1f0f7e1f" providerId="ADAL" clId="{0E9CCEE9-C03C-4754-A6BD-FA5793B396ED}" dt="2024-05-20T01:02:06.756" v="425" actId="47"/>
        <pc:sldMkLst>
          <pc:docMk/>
          <pc:sldMk cId="1033185758" sldId="685"/>
        </pc:sldMkLst>
      </pc:sldChg>
      <pc:sldChg chg="modSp add mod">
        <pc:chgData name="Springer, Agee" userId="c70aae34-03cc-4ca4-9dc9-ab0f1f0f7e1f" providerId="ADAL" clId="{0E9CCEE9-C03C-4754-A6BD-FA5793B396ED}" dt="2024-05-29T18:36:46.667" v="1436" actId="113"/>
        <pc:sldMkLst>
          <pc:docMk/>
          <pc:sldMk cId="3339339505" sldId="685"/>
        </pc:sldMkLst>
        <pc:spChg chg="mod">
          <ac:chgData name="Springer, Agee" userId="c70aae34-03cc-4ca4-9dc9-ab0f1f0f7e1f" providerId="ADAL" clId="{0E9CCEE9-C03C-4754-A6BD-FA5793B396ED}" dt="2024-05-29T18:33:07.406" v="1358" actId="20577"/>
          <ac:spMkLst>
            <pc:docMk/>
            <pc:sldMk cId="3339339505" sldId="685"/>
            <ac:spMk id="2" creationId="{EAC87776-62DE-8BAE-CB26-4A0A0A0493DF}"/>
          </ac:spMkLst>
        </pc:spChg>
        <pc:spChg chg="mod">
          <ac:chgData name="Springer, Agee" userId="c70aae34-03cc-4ca4-9dc9-ab0f1f0f7e1f" providerId="ADAL" clId="{0E9CCEE9-C03C-4754-A6BD-FA5793B396ED}" dt="2024-05-29T18:36:46.667" v="1436" actId="113"/>
          <ac:spMkLst>
            <pc:docMk/>
            <pc:sldMk cId="3339339505" sldId="685"/>
            <ac:spMk id="3" creationId="{CFFA457E-A7BC-B299-6CE2-F2F57FE099C1}"/>
          </ac:spMkLst>
        </pc:spChg>
      </pc:sldChg>
      <pc:sldChg chg="modSp add mod">
        <pc:chgData name="Springer, Agee" userId="c70aae34-03cc-4ca4-9dc9-ab0f1f0f7e1f" providerId="ADAL" clId="{0E9CCEE9-C03C-4754-A6BD-FA5793B396ED}" dt="2024-05-29T18:43:40.906" v="1579" actId="20577"/>
        <pc:sldMkLst>
          <pc:docMk/>
          <pc:sldMk cId="1666493371" sldId="686"/>
        </pc:sldMkLst>
        <pc:spChg chg="mod">
          <ac:chgData name="Springer, Agee" userId="c70aae34-03cc-4ca4-9dc9-ab0f1f0f7e1f" providerId="ADAL" clId="{0E9CCEE9-C03C-4754-A6BD-FA5793B396ED}" dt="2024-05-29T18:43:40.906" v="1579" actId="20577"/>
          <ac:spMkLst>
            <pc:docMk/>
            <pc:sldMk cId="1666493371" sldId="686"/>
            <ac:spMk id="3" creationId="{CFFA457E-A7BC-B299-6CE2-F2F57FE099C1}"/>
          </ac:spMkLst>
        </pc:spChg>
      </pc:sldChg>
      <pc:sldChg chg="del">
        <pc:chgData name="Springer, Agee" userId="c70aae34-03cc-4ca4-9dc9-ab0f1f0f7e1f" providerId="ADAL" clId="{0E9CCEE9-C03C-4754-A6BD-FA5793B396ED}" dt="2024-05-20T01:02:06.756" v="425" actId="47"/>
        <pc:sldMkLst>
          <pc:docMk/>
          <pc:sldMk cId="3971480346" sldId="686"/>
        </pc:sldMkLst>
      </pc:sldChg>
      <pc:sldChg chg="del">
        <pc:chgData name="Springer, Agee" userId="c70aae34-03cc-4ca4-9dc9-ab0f1f0f7e1f" providerId="ADAL" clId="{0E9CCEE9-C03C-4754-A6BD-FA5793B396ED}" dt="2024-05-20T01:02:06.756" v="425" actId="47"/>
        <pc:sldMkLst>
          <pc:docMk/>
          <pc:sldMk cId="96847372" sldId="687"/>
        </pc:sldMkLst>
      </pc:sldChg>
      <pc:sldChg chg="modSp add mod">
        <pc:chgData name="Springer, Agee" userId="c70aae34-03cc-4ca4-9dc9-ab0f1f0f7e1f" providerId="ADAL" clId="{0E9CCEE9-C03C-4754-A6BD-FA5793B396ED}" dt="2024-06-02T19:32:31.088" v="14051"/>
        <pc:sldMkLst>
          <pc:docMk/>
          <pc:sldMk cId="1707167662" sldId="687"/>
        </pc:sldMkLst>
        <pc:spChg chg="mod">
          <ac:chgData name="Springer, Agee" userId="c70aae34-03cc-4ca4-9dc9-ab0f1f0f7e1f" providerId="ADAL" clId="{0E9CCEE9-C03C-4754-A6BD-FA5793B396ED}" dt="2024-06-02T19:32:31.088" v="14051"/>
          <ac:spMkLst>
            <pc:docMk/>
            <pc:sldMk cId="1707167662" sldId="687"/>
            <ac:spMk id="3" creationId="{CFFA457E-A7BC-B299-6CE2-F2F57FE099C1}"/>
          </ac:spMkLst>
        </pc:spChg>
      </pc:sldChg>
      <pc:sldChg chg="modSp add del mod">
        <pc:chgData name="Springer, Agee" userId="c70aae34-03cc-4ca4-9dc9-ab0f1f0f7e1f" providerId="ADAL" clId="{0E9CCEE9-C03C-4754-A6BD-FA5793B396ED}" dt="2024-05-29T18:51:51.666" v="1892"/>
        <pc:sldMkLst>
          <pc:docMk/>
          <pc:sldMk cId="1913795917" sldId="688"/>
        </pc:sldMkLst>
        <pc:spChg chg="mod">
          <ac:chgData name="Springer, Agee" userId="c70aae34-03cc-4ca4-9dc9-ab0f1f0f7e1f" providerId="ADAL" clId="{0E9CCEE9-C03C-4754-A6BD-FA5793B396ED}" dt="2024-05-29T18:51:49.768" v="1889" actId="20577"/>
          <ac:spMkLst>
            <pc:docMk/>
            <pc:sldMk cId="1913795917" sldId="688"/>
            <ac:spMk id="3" creationId="{CFFA457E-A7BC-B299-6CE2-F2F57FE099C1}"/>
          </ac:spMkLst>
        </pc:spChg>
      </pc:sldChg>
      <pc:sldChg chg="modSp add mod">
        <pc:chgData name="Springer, Agee" userId="c70aae34-03cc-4ca4-9dc9-ab0f1f0f7e1f" providerId="ADAL" clId="{0E9CCEE9-C03C-4754-A6BD-FA5793B396ED}" dt="2024-06-02T19:33:08.710" v="14053" actId="20577"/>
        <pc:sldMkLst>
          <pc:docMk/>
          <pc:sldMk cId="2608526778" sldId="688"/>
        </pc:sldMkLst>
        <pc:spChg chg="mod">
          <ac:chgData name="Springer, Agee" userId="c70aae34-03cc-4ca4-9dc9-ab0f1f0f7e1f" providerId="ADAL" clId="{0E9CCEE9-C03C-4754-A6BD-FA5793B396ED}" dt="2024-06-02T19:33:08.710" v="14053" actId="20577"/>
          <ac:spMkLst>
            <pc:docMk/>
            <pc:sldMk cId="2608526778" sldId="688"/>
            <ac:spMk id="3" creationId="{CFFA457E-A7BC-B299-6CE2-F2F57FE099C1}"/>
          </ac:spMkLst>
        </pc:spChg>
      </pc:sldChg>
      <pc:sldChg chg="modSp add mod">
        <pc:chgData name="Springer, Agee" userId="c70aae34-03cc-4ca4-9dc9-ab0f1f0f7e1f" providerId="ADAL" clId="{0E9CCEE9-C03C-4754-A6BD-FA5793B396ED}" dt="2024-05-29T18:58:49.366" v="2178" actId="20577"/>
        <pc:sldMkLst>
          <pc:docMk/>
          <pc:sldMk cId="3666316645" sldId="689"/>
        </pc:sldMkLst>
        <pc:spChg chg="mod">
          <ac:chgData name="Springer, Agee" userId="c70aae34-03cc-4ca4-9dc9-ab0f1f0f7e1f" providerId="ADAL" clId="{0E9CCEE9-C03C-4754-A6BD-FA5793B396ED}" dt="2024-05-29T18:58:49.366" v="2178" actId="20577"/>
          <ac:spMkLst>
            <pc:docMk/>
            <pc:sldMk cId="3666316645" sldId="689"/>
            <ac:spMk id="3" creationId="{CFFA457E-A7BC-B299-6CE2-F2F57FE099C1}"/>
          </ac:spMkLst>
        </pc:spChg>
      </pc:sldChg>
      <pc:sldChg chg="modSp add mod">
        <pc:chgData name="Springer, Agee" userId="c70aae34-03cc-4ca4-9dc9-ab0f1f0f7e1f" providerId="ADAL" clId="{0E9CCEE9-C03C-4754-A6BD-FA5793B396ED}" dt="2024-05-29T20:49:03.992" v="2219" actId="20577"/>
        <pc:sldMkLst>
          <pc:docMk/>
          <pc:sldMk cId="2887973553" sldId="690"/>
        </pc:sldMkLst>
        <pc:spChg chg="mod">
          <ac:chgData name="Springer, Agee" userId="c70aae34-03cc-4ca4-9dc9-ab0f1f0f7e1f" providerId="ADAL" clId="{0E9CCEE9-C03C-4754-A6BD-FA5793B396ED}" dt="2024-05-29T20:49:03.992" v="2219" actId="20577"/>
          <ac:spMkLst>
            <pc:docMk/>
            <pc:sldMk cId="2887973553" sldId="690"/>
            <ac:spMk id="3" creationId="{CFFA457E-A7BC-B299-6CE2-F2F57FE099C1}"/>
          </ac:spMkLst>
        </pc:spChg>
      </pc:sldChg>
      <pc:sldChg chg="modSp add mod">
        <pc:chgData name="Springer, Agee" userId="c70aae34-03cc-4ca4-9dc9-ab0f1f0f7e1f" providerId="ADAL" clId="{0E9CCEE9-C03C-4754-A6BD-FA5793B396ED}" dt="2024-05-29T20:50:38.570" v="2339" actId="20577"/>
        <pc:sldMkLst>
          <pc:docMk/>
          <pc:sldMk cId="4062100630" sldId="691"/>
        </pc:sldMkLst>
        <pc:spChg chg="mod">
          <ac:chgData name="Springer, Agee" userId="c70aae34-03cc-4ca4-9dc9-ab0f1f0f7e1f" providerId="ADAL" clId="{0E9CCEE9-C03C-4754-A6BD-FA5793B396ED}" dt="2024-05-29T20:49:51.375" v="2292" actId="20577"/>
          <ac:spMkLst>
            <pc:docMk/>
            <pc:sldMk cId="4062100630" sldId="691"/>
            <ac:spMk id="2" creationId="{EAC87776-62DE-8BAE-CB26-4A0A0A0493DF}"/>
          </ac:spMkLst>
        </pc:spChg>
        <pc:spChg chg="mod">
          <ac:chgData name="Springer, Agee" userId="c70aae34-03cc-4ca4-9dc9-ab0f1f0f7e1f" providerId="ADAL" clId="{0E9CCEE9-C03C-4754-A6BD-FA5793B396ED}" dt="2024-05-29T20:50:38.570" v="2339" actId="20577"/>
          <ac:spMkLst>
            <pc:docMk/>
            <pc:sldMk cId="4062100630" sldId="691"/>
            <ac:spMk id="3" creationId="{CFFA457E-A7BC-B299-6CE2-F2F57FE099C1}"/>
          </ac:spMkLst>
        </pc:spChg>
      </pc:sldChg>
      <pc:sldChg chg="modSp add mod">
        <pc:chgData name="Springer, Agee" userId="c70aae34-03cc-4ca4-9dc9-ab0f1f0f7e1f" providerId="ADAL" clId="{0E9CCEE9-C03C-4754-A6BD-FA5793B396ED}" dt="2024-06-02T19:33:52.790" v="14070" actId="20577"/>
        <pc:sldMkLst>
          <pc:docMk/>
          <pc:sldMk cId="1918912198" sldId="692"/>
        </pc:sldMkLst>
        <pc:spChg chg="mod">
          <ac:chgData name="Springer, Agee" userId="c70aae34-03cc-4ca4-9dc9-ab0f1f0f7e1f" providerId="ADAL" clId="{0E9CCEE9-C03C-4754-A6BD-FA5793B396ED}" dt="2024-05-29T20:52:13.293" v="2347" actId="20577"/>
          <ac:spMkLst>
            <pc:docMk/>
            <pc:sldMk cId="1918912198" sldId="692"/>
            <ac:spMk id="2" creationId="{EAC87776-62DE-8BAE-CB26-4A0A0A0493DF}"/>
          </ac:spMkLst>
        </pc:spChg>
        <pc:spChg chg="mod">
          <ac:chgData name="Springer, Agee" userId="c70aae34-03cc-4ca4-9dc9-ab0f1f0f7e1f" providerId="ADAL" clId="{0E9CCEE9-C03C-4754-A6BD-FA5793B396ED}" dt="2024-06-02T19:33:52.790" v="14070" actId="20577"/>
          <ac:spMkLst>
            <pc:docMk/>
            <pc:sldMk cId="1918912198" sldId="692"/>
            <ac:spMk id="3" creationId="{CFFA457E-A7BC-B299-6CE2-F2F57FE099C1}"/>
          </ac:spMkLst>
        </pc:spChg>
      </pc:sldChg>
      <pc:sldChg chg="modSp add mod">
        <pc:chgData name="Springer, Agee" userId="c70aae34-03cc-4ca4-9dc9-ab0f1f0f7e1f" providerId="ADAL" clId="{0E9CCEE9-C03C-4754-A6BD-FA5793B396ED}" dt="2024-06-02T02:48:49.651" v="11847" actId="13926"/>
        <pc:sldMkLst>
          <pc:docMk/>
          <pc:sldMk cId="4244253101" sldId="693"/>
        </pc:sldMkLst>
        <pc:spChg chg="mod">
          <ac:chgData name="Springer, Agee" userId="c70aae34-03cc-4ca4-9dc9-ab0f1f0f7e1f" providerId="ADAL" clId="{0E9CCEE9-C03C-4754-A6BD-FA5793B396ED}" dt="2024-05-29T20:53:25.467" v="2376" actId="20577"/>
          <ac:spMkLst>
            <pc:docMk/>
            <pc:sldMk cId="4244253101" sldId="693"/>
            <ac:spMk id="2" creationId="{EAC87776-62DE-8BAE-CB26-4A0A0A0493DF}"/>
          </ac:spMkLst>
        </pc:spChg>
        <pc:spChg chg="mod">
          <ac:chgData name="Springer, Agee" userId="c70aae34-03cc-4ca4-9dc9-ab0f1f0f7e1f" providerId="ADAL" clId="{0E9CCEE9-C03C-4754-A6BD-FA5793B396ED}" dt="2024-06-02T02:48:49.651" v="11847" actId="13926"/>
          <ac:spMkLst>
            <pc:docMk/>
            <pc:sldMk cId="4244253101" sldId="693"/>
            <ac:spMk id="3" creationId="{CFFA457E-A7BC-B299-6CE2-F2F57FE099C1}"/>
          </ac:spMkLst>
        </pc:spChg>
      </pc:sldChg>
      <pc:sldChg chg="delSp modSp add del mod">
        <pc:chgData name="Springer, Agee" userId="c70aae34-03cc-4ca4-9dc9-ab0f1f0f7e1f" providerId="ADAL" clId="{0E9CCEE9-C03C-4754-A6BD-FA5793B396ED}" dt="2024-06-02T03:10:47.430" v="12029" actId="47"/>
        <pc:sldMkLst>
          <pc:docMk/>
          <pc:sldMk cId="3606533411" sldId="696"/>
        </pc:sldMkLst>
        <pc:spChg chg="del">
          <ac:chgData name="Springer, Agee" userId="c70aae34-03cc-4ca4-9dc9-ab0f1f0f7e1f" providerId="ADAL" clId="{0E9CCEE9-C03C-4754-A6BD-FA5793B396ED}" dt="2024-05-30T14:31:23.107" v="2410" actId="478"/>
          <ac:spMkLst>
            <pc:docMk/>
            <pc:sldMk cId="3606533411" sldId="696"/>
            <ac:spMk id="3" creationId="{13559069-A46B-868A-BEE7-31574BBB7179}"/>
          </ac:spMkLst>
        </pc:spChg>
        <pc:spChg chg="del">
          <ac:chgData name="Springer, Agee" userId="c70aae34-03cc-4ca4-9dc9-ab0f1f0f7e1f" providerId="ADAL" clId="{0E9CCEE9-C03C-4754-A6BD-FA5793B396ED}" dt="2024-05-30T14:31:26.277" v="2413" actId="478"/>
          <ac:spMkLst>
            <pc:docMk/>
            <pc:sldMk cId="3606533411" sldId="696"/>
            <ac:spMk id="5" creationId="{F2E92EDE-365A-F54D-73BA-7145032FEFF9}"/>
          </ac:spMkLst>
        </pc:spChg>
        <pc:spChg chg="del">
          <ac:chgData name="Springer, Agee" userId="c70aae34-03cc-4ca4-9dc9-ab0f1f0f7e1f" providerId="ADAL" clId="{0E9CCEE9-C03C-4754-A6BD-FA5793B396ED}" dt="2024-05-30T14:31:27.085" v="2414" actId="478"/>
          <ac:spMkLst>
            <pc:docMk/>
            <pc:sldMk cId="3606533411" sldId="696"/>
            <ac:spMk id="7" creationId="{7B1D8AAF-1DBD-80C2-6BD9-FA60BAC633BB}"/>
          </ac:spMkLst>
        </pc:spChg>
        <pc:spChg chg="mod">
          <ac:chgData name="Springer, Agee" userId="c70aae34-03cc-4ca4-9dc9-ab0f1f0f7e1f" providerId="ADAL" clId="{0E9CCEE9-C03C-4754-A6BD-FA5793B396ED}" dt="2024-05-30T14:33:12.440" v="2446" actId="20577"/>
          <ac:spMkLst>
            <pc:docMk/>
            <pc:sldMk cId="3606533411" sldId="696"/>
            <ac:spMk id="8" creationId="{E448E61A-D970-B211-CDAA-5F46FFBBC196}"/>
          </ac:spMkLst>
        </pc:spChg>
        <pc:spChg chg="mod">
          <ac:chgData name="Springer, Agee" userId="c70aae34-03cc-4ca4-9dc9-ab0f1f0f7e1f" providerId="ADAL" clId="{0E9CCEE9-C03C-4754-A6BD-FA5793B396ED}" dt="2024-05-30T14:32:19.598" v="2434" actId="20577"/>
          <ac:spMkLst>
            <pc:docMk/>
            <pc:sldMk cId="3606533411" sldId="696"/>
            <ac:spMk id="10" creationId="{188DA820-ADCC-5340-2C00-C27E95DC52E1}"/>
          </ac:spMkLst>
        </pc:spChg>
        <pc:spChg chg="del">
          <ac:chgData name="Springer, Agee" userId="c70aae34-03cc-4ca4-9dc9-ab0f1f0f7e1f" providerId="ADAL" clId="{0E9CCEE9-C03C-4754-A6BD-FA5793B396ED}" dt="2024-05-30T14:31:23.107" v="2410" actId="478"/>
          <ac:spMkLst>
            <pc:docMk/>
            <pc:sldMk cId="3606533411" sldId="696"/>
            <ac:spMk id="11" creationId="{02655870-6242-590D-471F-73A94309008E}"/>
          </ac:spMkLst>
        </pc:spChg>
        <pc:spChg chg="del">
          <ac:chgData name="Springer, Agee" userId="c70aae34-03cc-4ca4-9dc9-ab0f1f0f7e1f" providerId="ADAL" clId="{0E9CCEE9-C03C-4754-A6BD-FA5793B396ED}" dt="2024-05-30T14:31:24.616" v="2411" actId="478"/>
          <ac:spMkLst>
            <pc:docMk/>
            <pc:sldMk cId="3606533411" sldId="696"/>
            <ac:spMk id="13" creationId="{6B5BA598-2753-6F73-FF27-6A963352FD53}"/>
          </ac:spMkLst>
        </pc:spChg>
        <pc:spChg chg="del">
          <ac:chgData name="Springer, Agee" userId="c70aae34-03cc-4ca4-9dc9-ab0f1f0f7e1f" providerId="ADAL" clId="{0E9CCEE9-C03C-4754-A6BD-FA5793B396ED}" dt="2024-05-30T14:31:25.534" v="2412" actId="478"/>
          <ac:spMkLst>
            <pc:docMk/>
            <pc:sldMk cId="3606533411" sldId="696"/>
            <ac:spMk id="14" creationId="{7860FFC0-A935-5B3A-FC0E-0F9E91BC3B03}"/>
          </ac:spMkLst>
        </pc:spChg>
      </pc:sldChg>
      <pc:sldChg chg="modSp new mod">
        <pc:chgData name="Springer, Agee" userId="c70aae34-03cc-4ca4-9dc9-ab0f1f0f7e1f" providerId="ADAL" clId="{0E9CCEE9-C03C-4754-A6BD-FA5793B396ED}" dt="2024-06-03T01:37:09.717" v="14904" actId="20577"/>
        <pc:sldMkLst>
          <pc:docMk/>
          <pc:sldMk cId="1541077681" sldId="697"/>
        </pc:sldMkLst>
        <pc:spChg chg="mod">
          <ac:chgData name="Springer, Agee" userId="c70aae34-03cc-4ca4-9dc9-ab0f1f0f7e1f" providerId="ADAL" clId="{0E9CCEE9-C03C-4754-A6BD-FA5793B396ED}" dt="2024-05-30T14:36:08.364" v="2531" actId="255"/>
          <ac:spMkLst>
            <pc:docMk/>
            <pc:sldMk cId="1541077681" sldId="697"/>
            <ac:spMk id="2" creationId="{48629EC7-1829-2989-0E5A-066285F3F54A}"/>
          </ac:spMkLst>
        </pc:spChg>
        <pc:spChg chg="mod">
          <ac:chgData name="Springer, Agee" userId="c70aae34-03cc-4ca4-9dc9-ab0f1f0f7e1f" providerId="ADAL" clId="{0E9CCEE9-C03C-4754-A6BD-FA5793B396ED}" dt="2024-06-03T01:37:09.717" v="14904" actId="20577"/>
          <ac:spMkLst>
            <pc:docMk/>
            <pc:sldMk cId="1541077681" sldId="697"/>
            <ac:spMk id="3" creationId="{800C3085-A4E8-0EF0-6CCD-B950EA58B922}"/>
          </ac:spMkLst>
        </pc:spChg>
      </pc:sldChg>
      <pc:sldChg chg="addSp delSp modSp new del mod">
        <pc:chgData name="Springer, Agee" userId="c70aae34-03cc-4ca4-9dc9-ab0f1f0f7e1f" providerId="ADAL" clId="{0E9CCEE9-C03C-4754-A6BD-FA5793B396ED}" dt="2024-05-30T18:57:51.051" v="5505" actId="47"/>
        <pc:sldMkLst>
          <pc:docMk/>
          <pc:sldMk cId="3271040622" sldId="698"/>
        </pc:sldMkLst>
        <pc:spChg chg="mod">
          <ac:chgData name="Springer, Agee" userId="c70aae34-03cc-4ca4-9dc9-ab0f1f0f7e1f" providerId="ADAL" clId="{0E9CCEE9-C03C-4754-A6BD-FA5793B396ED}" dt="2024-05-30T14:38:26.081" v="2582" actId="20577"/>
          <ac:spMkLst>
            <pc:docMk/>
            <pc:sldMk cId="3271040622" sldId="698"/>
            <ac:spMk id="2" creationId="{6564F1D7-AD54-68B8-FECD-DDC6C245D42C}"/>
          </ac:spMkLst>
        </pc:spChg>
        <pc:spChg chg="add del mod">
          <ac:chgData name="Springer, Agee" userId="c70aae34-03cc-4ca4-9dc9-ab0f1f0f7e1f" providerId="ADAL" clId="{0E9CCEE9-C03C-4754-A6BD-FA5793B396ED}" dt="2024-05-30T18:22:51.689" v="4434" actId="20577"/>
          <ac:spMkLst>
            <pc:docMk/>
            <pc:sldMk cId="3271040622" sldId="698"/>
            <ac:spMk id="3" creationId="{CC53BEA2-0BFB-B61B-6AD3-5C13402D98B2}"/>
          </ac:spMkLst>
        </pc:spChg>
        <pc:spChg chg="add mod">
          <ac:chgData name="Springer, Agee" userId="c70aae34-03cc-4ca4-9dc9-ab0f1f0f7e1f" providerId="ADAL" clId="{0E9CCEE9-C03C-4754-A6BD-FA5793B396ED}" dt="2024-05-30T18:33:18.304" v="4968" actId="20577"/>
          <ac:spMkLst>
            <pc:docMk/>
            <pc:sldMk cId="3271040622" sldId="698"/>
            <ac:spMk id="5" creationId="{04CA3CDF-F8CF-EDC6-644F-FF946271342D}"/>
          </ac:spMkLst>
        </pc:spChg>
        <pc:spChg chg="add mod">
          <ac:chgData name="Springer, Agee" userId="c70aae34-03cc-4ca4-9dc9-ab0f1f0f7e1f" providerId="ADAL" clId="{0E9CCEE9-C03C-4754-A6BD-FA5793B396ED}" dt="2024-05-30T18:46:52.532" v="5308" actId="20577"/>
          <ac:spMkLst>
            <pc:docMk/>
            <pc:sldMk cId="3271040622" sldId="698"/>
            <ac:spMk id="6" creationId="{F7ED71E1-1E4D-4C60-FA57-EF6A69D5D4B9}"/>
          </ac:spMkLst>
        </pc:spChg>
        <pc:spChg chg="add del mod">
          <ac:chgData name="Springer, Agee" userId="c70aae34-03cc-4ca4-9dc9-ab0f1f0f7e1f" providerId="ADAL" clId="{0E9CCEE9-C03C-4754-A6BD-FA5793B396ED}" dt="2024-05-30T14:51:00.389" v="2851"/>
          <ac:spMkLst>
            <pc:docMk/>
            <pc:sldMk cId="3271040622" sldId="698"/>
            <ac:spMk id="11" creationId="{FB354885-A4C9-D629-ED9E-8EC5EB64ECB1}"/>
          </ac:spMkLst>
        </pc:spChg>
        <pc:spChg chg="add del mod">
          <ac:chgData name="Springer, Agee" userId="c70aae34-03cc-4ca4-9dc9-ab0f1f0f7e1f" providerId="ADAL" clId="{0E9CCEE9-C03C-4754-A6BD-FA5793B396ED}" dt="2024-05-30T14:51:00.389" v="2851"/>
          <ac:spMkLst>
            <pc:docMk/>
            <pc:sldMk cId="3271040622" sldId="698"/>
            <ac:spMk id="12" creationId="{6EDA425B-D1A6-893D-8919-7D835A07B6A7}"/>
          </ac:spMkLst>
        </pc:spChg>
        <pc:spChg chg="add del mod">
          <ac:chgData name="Springer, Agee" userId="c70aae34-03cc-4ca4-9dc9-ab0f1f0f7e1f" providerId="ADAL" clId="{0E9CCEE9-C03C-4754-A6BD-FA5793B396ED}" dt="2024-05-30T14:51:00.389" v="2851"/>
          <ac:spMkLst>
            <pc:docMk/>
            <pc:sldMk cId="3271040622" sldId="698"/>
            <ac:spMk id="14" creationId="{E5F3F04F-9373-FF10-395B-D94529EBC010}"/>
          </ac:spMkLst>
        </pc:spChg>
        <pc:spChg chg="add del mod">
          <ac:chgData name="Springer, Agee" userId="c70aae34-03cc-4ca4-9dc9-ab0f1f0f7e1f" providerId="ADAL" clId="{0E9CCEE9-C03C-4754-A6BD-FA5793B396ED}" dt="2024-05-30T14:51:00.389" v="2851"/>
          <ac:spMkLst>
            <pc:docMk/>
            <pc:sldMk cId="3271040622" sldId="698"/>
            <ac:spMk id="15" creationId="{1BE1AC51-8B8B-0008-86BF-CF64E93BFF12}"/>
          </ac:spMkLst>
        </pc:spChg>
        <pc:spChg chg="add del mod">
          <ac:chgData name="Springer, Agee" userId="c70aae34-03cc-4ca4-9dc9-ab0f1f0f7e1f" providerId="ADAL" clId="{0E9CCEE9-C03C-4754-A6BD-FA5793B396ED}" dt="2024-05-30T14:51:00.389" v="2851"/>
          <ac:spMkLst>
            <pc:docMk/>
            <pc:sldMk cId="3271040622" sldId="698"/>
            <ac:spMk id="17" creationId="{79F3AF64-8FFB-A575-5E71-B31250F43B77}"/>
          </ac:spMkLst>
        </pc:spChg>
        <pc:spChg chg="add del mod">
          <ac:chgData name="Springer, Agee" userId="c70aae34-03cc-4ca4-9dc9-ab0f1f0f7e1f" providerId="ADAL" clId="{0E9CCEE9-C03C-4754-A6BD-FA5793B396ED}" dt="2024-05-30T14:51:00.389" v="2851"/>
          <ac:spMkLst>
            <pc:docMk/>
            <pc:sldMk cId="3271040622" sldId="698"/>
            <ac:spMk id="18" creationId="{8209B4EA-E3E2-20B9-588F-4FB6D01A9742}"/>
          </ac:spMkLst>
        </pc:spChg>
        <pc:spChg chg="add del mod">
          <ac:chgData name="Springer, Agee" userId="c70aae34-03cc-4ca4-9dc9-ab0f1f0f7e1f" providerId="ADAL" clId="{0E9CCEE9-C03C-4754-A6BD-FA5793B396ED}" dt="2024-05-30T14:51:00.389" v="2851"/>
          <ac:spMkLst>
            <pc:docMk/>
            <pc:sldMk cId="3271040622" sldId="698"/>
            <ac:spMk id="19" creationId="{F1217AE6-A36E-214B-3EA3-3AC69DF0575F}"/>
          </ac:spMkLst>
        </pc:spChg>
        <pc:spChg chg="add del mod">
          <ac:chgData name="Springer, Agee" userId="c70aae34-03cc-4ca4-9dc9-ab0f1f0f7e1f" providerId="ADAL" clId="{0E9CCEE9-C03C-4754-A6BD-FA5793B396ED}" dt="2024-05-30T14:51:00.389" v="2851"/>
          <ac:spMkLst>
            <pc:docMk/>
            <pc:sldMk cId="3271040622" sldId="698"/>
            <ac:spMk id="20" creationId="{BFB7BE68-0B08-A15C-CAC3-6C98A7D0153B}"/>
          </ac:spMkLst>
        </pc:spChg>
        <pc:spChg chg="add del mod">
          <ac:chgData name="Springer, Agee" userId="c70aae34-03cc-4ca4-9dc9-ab0f1f0f7e1f" providerId="ADAL" clId="{0E9CCEE9-C03C-4754-A6BD-FA5793B396ED}" dt="2024-05-30T14:51:00.389" v="2851"/>
          <ac:spMkLst>
            <pc:docMk/>
            <pc:sldMk cId="3271040622" sldId="698"/>
            <ac:spMk id="22" creationId="{30EB71CC-BB51-A692-1DB1-28619A165909}"/>
          </ac:spMkLst>
        </pc:spChg>
        <pc:spChg chg="add del mod">
          <ac:chgData name="Springer, Agee" userId="c70aae34-03cc-4ca4-9dc9-ab0f1f0f7e1f" providerId="ADAL" clId="{0E9CCEE9-C03C-4754-A6BD-FA5793B396ED}" dt="2024-05-30T14:51:00.389" v="2851"/>
          <ac:spMkLst>
            <pc:docMk/>
            <pc:sldMk cId="3271040622" sldId="698"/>
            <ac:spMk id="23" creationId="{6CF5B9FF-6E87-1595-1302-73CB62D4A661}"/>
          </ac:spMkLst>
        </pc:spChg>
        <pc:spChg chg="add del mod">
          <ac:chgData name="Springer, Agee" userId="c70aae34-03cc-4ca4-9dc9-ab0f1f0f7e1f" providerId="ADAL" clId="{0E9CCEE9-C03C-4754-A6BD-FA5793B396ED}" dt="2024-05-30T14:51:00.389" v="2851"/>
          <ac:spMkLst>
            <pc:docMk/>
            <pc:sldMk cId="3271040622" sldId="698"/>
            <ac:spMk id="24" creationId="{27DDEBC2-A2B5-2D75-900C-DC11605AF825}"/>
          </ac:spMkLst>
        </pc:spChg>
        <pc:picChg chg="add del mod">
          <ac:chgData name="Springer, Agee" userId="c70aae34-03cc-4ca4-9dc9-ab0f1f0f7e1f" providerId="ADAL" clId="{0E9CCEE9-C03C-4754-A6BD-FA5793B396ED}" dt="2024-05-30T14:50:56.750" v="2849"/>
          <ac:picMkLst>
            <pc:docMk/>
            <pc:sldMk cId="3271040622" sldId="698"/>
            <ac:picMk id="7" creationId="{299029B9-FCCE-523B-DC29-3FA23012E9E3}"/>
          </ac:picMkLst>
        </pc:picChg>
        <pc:picChg chg="add mod">
          <ac:chgData name="Springer, Agee" userId="c70aae34-03cc-4ca4-9dc9-ab0f1f0f7e1f" providerId="ADAL" clId="{0E9CCEE9-C03C-4754-A6BD-FA5793B396ED}" dt="2024-05-30T14:51:08.225" v="2854" actId="1076"/>
          <ac:picMkLst>
            <pc:docMk/>
            <pc:sldMk cId="3271040622" sldId="698"/>
            <ac:picMk id="25" creationId="{27BEE8CB-E71D-3AC0-2C31-184835DD1FB2}"/>
          </ac:picMkLst>
        </pc:picChg>
        <pc:cxnChg chg="add del mod">
          <ac:chgData name="Springer, Agee" userId="c70aae34-03cc-4ca4-9dc9-ab0f1f0f7e1f" providerId="ADAL" clId="{0E9CCEE9-C03C-4754-A6BD-FA5793B396ED}" dt="2024-05-30T14:51:00.389" v="2851"/>
          <ac:cxnSpMkLst>
            <pc:docMk/>
            <pc:sldMk cId="3271040622" sldId="698"/>
            <ac:cxnSpMk id="8" creationId="{40E162E3-FB72-E9AF-4D57-674B7E45A541}"/>
          </ac:cxnSpMkLst>
        </pc:cxnChg>
        <pc:cxnChg chg="add del mod">
          <ac:chgData name="Springer, Agee" userId="c70aae34-03cc-4ca4-9dc9-ab0f1f0f7e1f" providerId="ADAL" clId="{0E9CCEE9-C03C-4754-A6BD-FA5793B396ED}" dt="2024-05-30T14:51:00.389" v="2851"/>
          <ac:cxnSpMkLst>
            <pc:docMk/>
            <pc:sldMk cId="3271040622" sldId="698"/>
            <ac:cxnSpMk id="9" creationId="{F72A34C9-29EF-0482-5018-BBF03E253B4A}"/>
          </ac:cxnSpMkLst>
        </pc:cxnChg>
        <pc:cxnChg chg="add del mod">
          <ac:chgData name="Springer, Agee" userId="c70aae34-03cc-4ca4-9dc9-ab0f1f0f7e1f" providerId="ADAL" clId="{0E9CCEE9-C03C-4754-A6BD-FA5793B396ED}" dt="2024-05-30T14:51:00.389" v="2851"/>
          <ac:cxnSpMkLst>
            <pc:docMk/>
            <pc:sldMk cId="3271040622" sldId="698"/>
            <ac:cxnSpMk id="10" creationId="{13D58997-BA22-7CC7-3898-DD7534F51031}"/>
          </ac:cxnSpMkLst>
        </pc:cxnChg>
        <pc:cxnChg chg="add del mod">
          <ac:chgData name="Springer, Agee" userId="c70aae34-03cc-4ca4-9dc9-ab0f1f0f7e1f" providerId="ADAL" clId="{0E9CCEE9-C03C-4754-A6BD-FA5793B396ED}" dt="2024-05-30T14:51:00.389" v="2851"/>
          <ac:cxnSpMkLst>
            <pc:docMk/>
            <pc:sldMk cId="3271040622" sldId="698"/>
            <ac:cxnSpMk id="13" creationId="{FC3640DA-F776-261B-3D1C-CBEF671A875D}"/>
          </ac:cxnSpMkLst>
        </pc:cxnChg>
        <pc:cxnChg chg="add del mod">
          <ac:chgData name="Springer, Agee" userId="c70aae34-03cc-4ca4-9dc9-ab0f1f0f7e1f" providerId="ADAL" clId="{0E9CCEE9-C03C-4754-A6BD-FA5793B396ED}" dt="2024-05-30T14:51:00.389" v="2851"/>
          <ac:cxnSpMkLst>
            <pc:docMk/>
            <pc:sldMk cId="3271040622" sldId="698"/>
            <ac:cxnSpMk id="16" creationId="{AD66552B-EB5C-30E6-911F-C6A2CAC8989D}"/>
          </ac:cxnSpMkLst>
        </pc:cxnChg>
        <pc:cxnChg chg="add del mod">
          <ac:chgData name="Springer, Agee" userId="c70aae34-03cc-4ca4-9dc9-ab0f1f0f7e1f" providerId="ADAL" clId="{0E9CCEE9-C03C-4754-A6BD-FA5793B396ED}" dt="2024-05-30T14:51:00.389" v="2851"/>
          <ac:cxnSpMkLst>
            <pc:docMk/>
            <pc:sldMk cId="3271040622" sldId="698"/>
            <ac:cxnSpMk id="21" creationId="{FE4AED8A-B666-44A0-8639-FE92E82C02DF}"/>
          </ac:cxnSpMkLst>
        </pc:cxnChg>
      </pc:sldChg>
      <pc:sldChg chg="add del">
        <pc:chgData name="Springer, Agee" userId="c70aae34-03cc-4ca4-9dc9-ab0f1f0f7e1f" providerId="ADAL" clId="{0E9CCEE9-C03C-4754-A6BD-FA5793B396ED}" dt="2024-05-30T14:38:31.294" v="2585"/>
        <pc:sldMkLst>
          <pc:docMk/>
          <pc:sldMk cId="1737228108" sldId="699"/>
        </pc:sldMkLst>
      </pc:sldChg>
      <pc:sldChg chg="modSp new mod ord">
        <pc:chgData name="Springer, Agee" userId="c70aae34-03cc-4ca4-9dc9-ab0f1f0f7e1f" providerId="ADAL" clId="{0E9CCEE9-C03C-4754-A6BD-FA5793B396ED}" dt="2024-06-02T19:05:03.265" v="13480" actId="20577"/>
        <pc:sldMkLst>
          <pc:docMk/>
          <pc:sldMk cId="3228610813" sldId="699"/>
        </pc:sldMkLst>
        <pc:spChg chg="mod">
          <ac:chgData name="Springer, Agee" userId="c70aae34-03cc-4ca4-9dc9-ab0f1f0f7e1f" providerId="ADAL" clId="{0E9CCEE9-C03C-4754-A6BD-FA5793B396ED}" dt="2024-06-02T19:05:03.265" v="13480" actId="20577"/>
          <ac:spMkLst>
            <pc:docMk/>
            <pc:sldMk cId="3228610813" sldId="699"/>
            <ac:spMk id="2" creationId="{390FAD5E-A176-6586-93EC-3AF0ADBB72B9}"/>
          </ac:spMkLst>
        </pc:spChg>
        <pc:spChg chg="mod">
          <ac:chgData name="Springer, Agee" userId="c70aae34-03cc-4ca4-9dc9-ab0f1f0f7e1f" providerId="ADAL" clId="{0E9CCEE9-C03C-4754-A6BD-FA5793B396ED}" dt="2024-06-02T17:42:46.740" v="12367" actId="20577"/>
          <ac:spMkLst>
            <pc:docMk/>
            <pc:sldMk cId="3228610813" sldId="699"/>
            <ac:spMk id="3" creationId="{47606C89-C496-B78C-4EB7-E0D547F51757}"/>
          </ac:spMkLst>
        </pc:spChg>
      </pc:sldChg>
      <pc:sldChg chg="addSp delSp modSp add del mod">
        <pc:chgData name="Springer, Agee" userId="c70aae34-03cc-4ca4-9dc9-ab0f1f0f7e1f" providerId="ADAL" clId="{0E9CCEE9-C03C-4754-A6BD-FA5793B396ED}" dt="2024-05-30T19:08:57.139" v="5585" actId="47"/>
        <pc:sldMkLst>
          <pc:docMk/>
          <pc:sldMk cId="2266195483" sldId="700"/>
        </pc:sldMkLst>
        <pc:spChg chg="mod">
          <ac:chgData name="Springer, Agee" userId="c70aae34-03cc-4ca4-9dc9-ab0f1f0f7e1f" providerId="ADAL" clId="{0E9CCEE9-C03C-4754-A6BD-FA5793B396ED}" dt="2024-05-30T18:23:03.869" v="4442" actId="20577"/>
          <ac:spMkLst>
            <pc:docMk/>
            <pc:sldMk cId="2266195483" sldId="700"/>
            <ac:spMk id="3" creationId="{CC53BEA2-0BFB-B61B-6AD3-5C13402D98B2}"/>
          </ac:spMkLst>
        </pc:spChg>
        <pc:spChg chg="mod">
          <ac:chgData name="Springer, Agee" userId="c70aae34-03cc-4ca4-9dc9-ab0f1f0f7e1f" providerId="ADAL" clId="{0E9CCEE9-C03C-4754-A6BD-FA5793B396ED}" dt="2024-05-30T18:33:12.692" v="4961" actId="20577"/>
          <ac:spMkLst>
            <pc:docMk/>
            <pc:sldMk cId="2266195483" sldId="700"/>
            <ac:spMk id="5" creationId="{04CA3CDF-F8CF-EDC6-644F-FF946271342D}"/>
          </ac:spMkLst>
        </pc:spChg>
        <pc:spChg chg="mod">
          <ac:chgData name="Springer, Agee" userId="c70aae34-03cc-4ca4-9dc9-ab0f1f0f7e1f" providerId="ADAL" clId="{0E9CCEE9-C03C-4754-A6BD-FA5793B396ED}" dt="2024-05-30T18:39:40.337" v="5081" actId="20577"/>
          <ac:spMkLst>
            <pc:docMk/>
            <pc:sldMk cId="2266195483" sldId="700"/>
            <ac:spMk id="6" creationId="{F7ED71E1-1E4D-4C60-FA57-EF6A69D5D4B9}"/>
          </ac:spMkLst>
        </pc:spChg>
        <pc:picChg chg="add mod">
          <ac:chgData name="Springer, Agee" userId="c70aae34-03cc-4ca4-9dc9-ab0f1f0f7e1f" providerId="ADAL" clId="{0E9CCEE9-C03C-4754-A6BD-FA5793B396ED}" dt="2024-05-30T16:24:18.427" v="4308" actId="14100"/>
          <ac:picMkLst>
            <pc:docMk/>
            <pc:sldMk cId="2266195483" sldId="700"/>
            <ac:picMk id="7" creationId="{CD74F7F1-1D71-D8E0-1685-0B507D11243C}"/>
          </ac:picMkLst>
        </pc:picChg>
        <pc:picChg chg="del">
          <ac:chgData name="Springer, Agee" userId="c70aae34-03cc-4ca4-9dc9-ab0f1f0f7e1f" providerId="ADAL" clId="{0E9CCEE9-C03C-4754-A6BD-FA5793B396ED}" dt="2024-05-30T16:24:03.790" v="4304" actId="478"/>
          <ac:picMkLst>
            <pc:docMk/>
            <pc:sldMk cId="2266195483" sldId="700"/>
            <ac:picMk id="25" creationId="{27BEE8CB-E71D-3AC0-2C31-184835DD1FB2}"/>
          </ac:picMkLst>
        </pc:picChg>
      </pc:sldChg>
      <pc:sldChg chg="addSp delSp modSp add del mod modAnim">
        <pc:chgData name="Springer, Agee" userId="c70aae34-03cc-4ca4-9dc9-ab0f1f0f7e1f" providerId="ADAL" clId="{0E9CCEE9-C03C-4754-A6BD-FA5793B396ED}" dt="2024-05-30T19:35:45.702" v="5673" actId="47"/>
        <pc:sldMkLst>
          <pc:docMk/>
          <pc:sldMk cId="724754157" sldId="701"/>
        </pc:sldMkLst>
        <pc:spChg chg="mod">
          <ac:chgData name="Springer, Agee" userId="c70aae34-03cc-4ca4-9dc9-ab0f1f0f7e1f" providerId="ADAL" clId="{0E9CCEE9-C03C-4754-A6BD-FA5793B396ED}" dt="2024-05-30T18:29:38.055" v="4925" actId="27636"/>
          <ac:spMkLst>
            <pc:docMk/>
            <pc:sldMk cId="724754157" sldId="701"/>
            <ac:spMk id="3" creationId="{CC53BEA2-0BFB-B61B-6AD3-5C13402D98B2}"/>
          </ac:spMkLst>
        </pc:spChg>
        <pc:spChg chg="mod">
          <ac:chgData name="Springer, Agee" userId="c70aae34-03cc-4ca4-9dc9-ab0f1f0f7e1f" providerId="ADAL" clId="{0E9CCEE9-C03C-4754-A6BD-FA5793B396ED}" dt="2024-05-30T18:33:23.909" v="4975" actId="20577"/>
          <ac:spMkLst>
            <pc:docMk/>
            <pc:sldMk cId="724754157" sldId="701"/>
            <ac:spMk id="5" creationId="{04CA3CDF-F8CF-EDC6-644F-FF946271342D}"/>
          </ac:spMkLst>
        </pc:spChg>
        <pc:spChg chg="mod">
          <ac:chgData name="Springer, Agee" userId="c70aae34-03cc-4ca4-9dc9-ab0f1f0f7e1f" providerId="ADAL" clId="{0E9CCEE9-C03C-4754-A6BD-FA5793B396ED}" dt="2024-05-30T18:28:31.675" v="4721" actId="20577"/>
          <ac:spMkLst>
            <pc:docMk/>
            <pc:sldMk cId="724754157" sldId="701"/>
            <ac:spMk id="6" creationId="{F7ED71E1-1E4D-4C60-FA57-EF6A69D5D4B9}"/>
          </ac:spMkLst>
        </pc:spChg>
        <pc:spChg chg="add mod">
          <ac:chgData name="Springer, Agee" userId="c70aae34-03cc-4ca4-9dc9-ab0f1f0f7e1f" providerId="ADAL" clId="{0E9CCEE9-C03C-4754-A6BD-FA5793B396ED}" dt="2024-05-30T18:31:58.702" v="4946" actId="1076"/>
          <ac:spMkLst>
            <pc:docMk/>
            <pc:sldMk cId="724754157" sldId="701"/>
            <ac:spMk id="8" creationId="{9A1943B1-8F55-044E-73AD-4E0F9BED3A7A}"/>
          </ac:spMkLst>
        </pc:spChg>
        <pc:picChg chg="add mod">
          <ac:chgData name="Springer, Agee" userId="c70aae34-03cc-4ca4-9dc9-ab0f1f0f7e1f" providerId="ADAL" clId="{0E9CCEE9-C03C-4754-A6BD-FA5793B396ED}" dt="2024-05-30T18:30:38.247" v="4937" actId="1076"/>
          <ac:picMkLst>
            <pc:docMk/>
            <pc:sldMk cId="724754157" sldId="701"/>
            <ac:picMk id="7" creationId="{B9D481B2-D247-C624-A4A3-BA0752833EE4}"/>
          </ac:picMkLst>
        </pc:picChg>
        <pc:picChg chg="del">
          <ac:chgData name="Springer, Agee" userId="c70aae34-03cc-4ca4-9dc9-ab0f1f0f7e1f" providerId="ADAL" clId="{0E9CCEE9-C03C-4754-A6BD-FA5793B396ED}" dt="2024-05-30T18:30:14.726" v="4926" actId="478"/>
          <ac:picMkLst>
            <pc:docMk/>
            <pc:sldMk cId="724754157" sldId="701"/>
            <ac:picMk id="25" creationId="{27BEE8CB-E71D-3AC0-2C31-184835DD1FB2}"/>
          </ac:picMkLst>
        </pc:picChg>
      </pc:sldChg>
      <pc:sldChg chg="addSp delSp modSp add del mod modAnim">
        <pc:chgData name="Springer, Agee" userId="c70aae34-03cc-4ca4-9dc9-ab0f1f0f7e1f" providerId="ADAL" clId="{0E9CCEE9-C03C-4754-A6BD-FA5793B396ED}" dt="2024-05-30T19:35:45.702" v="5673" actId="47"/>
        <pc:sldMkLst>
          <pc:docMk/>
          <pc:sldMk cId="1974791473" sldId="702"/>
        </pc:sldMkLst>
        <pc:spChg chg="mod">
          <ac:chgData name="Springer, Agee" userId="c70aae34-03cc-4ca4-9dc9-ab0f1f0f7e1f" providerId="ADAL" clId="{0E9CCEE9-C03C-4754-A6BD-FA5793B396ED}" dt="2024-05-30T18:41:04.504" v="5209" actId="20577"/>
          <ac:spMkLst>
            <pc:docMk/>
            <pc:sldMk cId="1974791473" sldId="702"/>
            <ac:spMk id="3" creationId="{CC53BEA2-0BFB-B61B-6AD3-5C13402D98B2}"/>
          </ac:spMkLst>
        </pc:spChg>
        <pc:spChg chg="mod">
          <ac:chgData name="Springer, Agee" userId="c70aae34-03cc-4ca4-9dc9-ab0f1f0f7e1f" providerId="ADAL" clId="{0E9CCEE9-C03C-4754-A6BD-FA5793B396ED}" dt="2024-05-30T18:36:55.091" v="4977" actId="20577"/>
          <ac:spMkLst>
            <pc:docMk/>
            <pc:sldMk cId="1974791473" sldId="702"/>
            <ac:spMk id="5" creationId="{04CA3CDF-F8CF-EDC6-644F-FF946271342D}"/>
          </ac:spMkLst>
        </pc:spChg>
        <pc:spChg chg="mod">
          <ac:chgData name="Springer, Agee" userId="c70aae34-03cc-4ca4-9dc9-ab0f1f0f7e1f" providerId="ADAL" clId="{0E9CCEE9-C03C-4754-A6BD-FA5793B396ED}" dt="2024-05-30T18:40:16.142" v="5195" actId="20577"/>
          <ac:spMkLst>
            <pc:docMk/>
            <pc:sldMk cId="1974791473" sldId="702"/>
            <ac:spMk id="6" creationId="{F7ED71E1-1E4D-4C60-FA57-EF6A69D5D4B9}"/>
          </ac:spMkLst>
        </pc:spChg>
        <pc:spChg chg="mod ord">
          <ac:chgData name="Springer, Agee" userId="c70aae34-03cc-4ca4-9dc9-ab0f1f0f7e1f" providerId="ADAL" clId="{0E9CCEE9-C03C-4754-A6BD-FA5793B396ED}" dt="2024-05-30T18:43:34.321" v="5223" actId="1076"/>
          <ac:spMkLst>
            <pc:docMk/>
            <pc:sldMk cId="1974791473" sldId="702"/>
            <ac:spMk id="8" creationId="{9A1943B1-8F55-044E-73AD-4E0F9BED3A7A}"/>
          </ac:spMkLst>
        </pc:spChg>
        <pc:spChg chg="add del mod">
          <ac:chgData name="Springer, Agee" userId="c70aae34-03cc-4ca4-9dc9-ab0f1f0f7e1f" providerId="ADAL" clId="{0E9CCEE9-C03C-4754-A6BD-FA5793B396ED}" dt="2024-05-30T18:42:48.650" v="5212"/>
          <ac:spMkLst>
            <pc:docMk/>
            <pc:sldMk cId="1974791473" sldId="702"/>
            <ac:spMk id="12" creationId="{5775F43B-2D78-5D08-F04D-F469DC3B90C7}"/>
          </ac:spMkLst>
        </pc:spChg>
        <pc:spChg chg="add del mod">
          <ac:chgData name="Springer, Agee" userId="c70aae34-03cc-4ca4-9dc9-ab0f1f0f7e1f" providerId="ADAL" clId="{0E9CCEE9-C03C-4754-A6BD-FA5793B396ED}" dt="2024-05-30T18:42:48.650" v="5212"/>
          <ac:spMkLst>
            <pc:docMk/>
            <pc:sldMk cId="1974791473" sldId="702"/>
            <ac:spMk id="13" creationId="{C44F6D6C-EF59-CF98-0503-8ED7E35BED86}"/>
          </ac:spMkLst>
        </pc:spChg>
        <pc:spChg chg="add del mod">
          <ac:chgData name="Springer, Agee" userId="c70aae34-03cc-4ca4-9dc9-ab0f1f0f7e1f" providerId="ADAL" clId="{0E9CCEE9-C03C-4754-A6BD-FA5793B396ED}" dt="2024-05-30T18:42:48.650" v="5212"/>
          <ac:spMkLst>
            <pc:docMk/>
            <pc:sldMk cId="1974791473" sldId="702"/>
            <ac:spMk id="15" creationId="{DDD114E9-89E8-6879-9D72-F1BA3D44F20E}"/>
          </ac:spMkLst>
        </pc:spChg>
        <pc:spChg chg="add del mod">
          <ac:chgData name="Springer, Agee" userId="c70aae34-03cc-4ca4-9dc9-ab0f1f0f7e1f" providerId="ADAL" clId="{0E9CCEE9-C03C-4754-A6BD-FA5793B396ED}" dt="2024-05-30T18:42:48.650" v="5212"/>
          <ac:spMkLst>
            <pc:docMk/>
            <pc:sldMk cId="1974791473" sldId="702"/>
            <ac:spMk id="16" creationId="{298B07E4-6AF5-6AF5-599D-E4341F49C878}"/>
          </ac:spMkLst>
        </pc:spChg>
        <pc:spChg chg="add del mod">
          <ac:chgData name="Springer, Agee" userId="c70aae34-03cc-4ca4-9dc9-ab0f1f0f7e1f" providerId="ADAL" clId="{0E9CCEE9-C03C-4754-A6BD-FA5793B396ED}" dt="2024-05-30T18:42:48.650" v="5212"/>
          <ac:spMkLst>
            <pc:docMk/>
            <pc:sldMk cId="1974791473" sldId="702"/>
            <ac:spMk id="18" creationId="{AD3FA219-93BF-5A45-A75E-1DADE547CA9C}"/>
          </ac:spMkLst>
        </pc:spChg>
        <pc:spChg chg="add del mod">
          <ac:chgData name="Springer, Agee" userId="c70aae34-03cc-4ca4-9dc9-ab0f1f0f7e1f" providerId="ADAL" clId="{0E9CCEE9-C03C-4754-A6BD-FA5793B396ED}" dt="2024-05-30T18:42:48.650" v="5212"/>
          <ac:spMkLst>
            <pc:docMk/>
            <pc:sldMk cId="1974791473" sldId="702"/>
            <ac:spMk id="19" creationId="{F2548E7D-C8BE-FD97-02D0-450D70734784}"/>
          </ac:spMkLst>
        </pc:spChg>
        <pc:spChg chg="add del mod">
          <ac:chgData name="Springer, Agee" userId="c70aae34-03cc-4ca4-9dc9-ab0f1f0f7e1f" providerId="ADAL" clId="{0E9CCEE9-C03C-4754-A6BD-FA5793B396ED}" dt="2024-05-30T18:42:48.650" v="5212"/>
          <ac:spMkLst>
            <pc:docMk/>
            <pc:sldMk cId="1974791473" sldId="702"/>
            <ac:spMk id="20" creationId="{4478F409-1FE6-2F44-275E-888DDCF440B6}"/>
          </ac:spMkLst>
        </pc:spChg>
        <pc:spChg chg="add del mod">
          <ac:chgData name="Springer, Agee" userId="c70aae34-03cc-4ca4-9dc9-ab0f1f0f7e1f" providerId="ADAL" clId="{0E9CCEE9-C03C-4754-A6BD-FA5793B396ED}" dt="2024-05-30T18:42:48.650" v="5212"/>
          <ac:spMkLst>
            <pc:docMk/>
            <pc:sldMk cId="1974791473" sldId="702"/>
            <ac:spMk id="22" creationId="{51534790-AA5B-CB76-47CA-0ACC03279908}"/>
          </ac:spMkLst>
        </pc:spChg>
        <pc:spChg chg="add del mod">
          <ac:chgData name="Springer, Agee" userId="c70aae34-03cc-4ca4-9dc9-ab0f1f0f7e1f" providerId="ADAL" clId="{0E9CCEE9-C03C-4754-A6BD-FA5793B396ED}" dt="2024-05-30T18:42:48.650" v="5212"/>
          <ac:spMkLst>
            <pc:docMk/>
            <pc:sldMk cId="1974791473" sldId="702"/>
            <ac:spMk id="23" creationId="{16D811E7-FCA5-933E-4130-81C5D3B9B412}"/>
          </ac:spMkLst>
        </pc:spChg>
        <pc:spChg chg="add del mod">
          <ac:chgData name="Springer, Agee" userId="c70aae34-03cc-4ca4-9dc9-ab0f1f0f7e1f" providerId="ADAL" clId="{0E9CCEE9-C03C-4754-A6BD-FA5793B396ED}" dt="2024-05-30T18:42:48.650" v="5212"/>
          <ac:spMkLst>
            <pc:docMk/>
            <pc:sldMk cId="1974791473" sldId="702"/>
            <ac:spMk id="24" creationId="{CA18612F-4395-050F-100F-DC12BC996129}"/>
          </ac:spMkLst>
        </pc:spChg>
        <pc:spChg chg="add del mod">
          <ac:chgData name="Springer, Agee" userId="c70aae34-03cc-4ca4-9dc9-ab0f1f0f7e1f" providerId="ADAL" clId="{0E9CCEE9-C03C-4754-A6BD-FA5793B396ED}" dt="2024-05-30T18:42:48.650" v="5212"/>
          <ac:spMkLst>
            <pc:docMk/>
            <pc:sldMk cId="1974791473" sldId="702"/>
            <ac:spMk id="27" creationId="{0E639C6A-D415-58A0-7823-457A704151C6}"/>
          </ac:spMkLst>
        </pc:spChg>
        <pc:spChg chg="add del mod">
          <ac:chgData name="Springer, Agee" userId="c70aae34-03cc-4ca4-9dc9-ab0f1f0f7e1f" providerId="ADAL" clId="{0E9CCEE9-C03C-4754-A6BD-FA5793B396ED}" dt="2024-05-30T18:42:48.650" v="5212"/>
          <ac:spMkLst>
            <pc:docMk/>
            <pc:sldMk cId="1974791473" sldId="702"/>
            <ac:spMk id="28" creationId="{85C2F51F-9E26-63BD-2596-B227E27FD9F4}"/>
          </ac:spMkLst>
        </pc:spChg>
        <pc:spChg chg="add del mod">
          <ac:chgData name="Springer, Agee" userId="c70aae34-03cc-4ca4-9dc9-ab0f1f0f7e1f" providerId="ADAL" clId="{0E9CCEE9-C03C-4754-A6BD-FA5793B396ED}" dt="2024-05-30T18:42:48.650" v="5212"/>
          <ac:spMkLst>
            <pc:docMk/>
            <pc:sldMk cId="1974791473" sldId="702"/>
            <ac:spMk id="30" creationId="{EF5C0982-0817-F6C4-5DBC-15AC1046A6EF}"/>
          </ac:spMkLst>
        </pc:spChg>
        <pc:spChg chg="add del mod">
          <ac:chgData name="Springer, Agee" userId="c70aae34-03cc-4ca4-9dc9-ab0f1f0f7e1f" providerId="ADAL" clId="{0E9CCEE9-C03C-4754-A6BD-FA5793B396ED}" dt="2024-05-30T18:42:48.650" v="5212"/>
          <ac:spMkLst>
            <pc:docMk/>
            <pc:sldMk cId="1974791473" sldId="702"/>
            <ac:spMk id="31" creationId="{1906C1E4-853F-54F0-0606-1B95488343F6}"/>
          </ac:spMkLst>
        </pc:spChg>
        <pc:spChg chg="add del mod">
          <ac:chgData name="Springer, Agee" userId="c70aae34-03cc-4ca4-9dc9-ab0f1f0f7e1f" providerId="ADAL" clId="{0E9CCEE9-C03C-4754-A6BD-FA5793B396ED}" dt="2024-05-30T18:42:48.650" v="5212"/>
          <ac:spMkLst>
            <pc:docMk/>
            <pc:sldMk cId="1974791473" sldId="702"/>
            <ac:spMk id="33" creationId="{B99E803A-EA8E-7627-4260-3F1133A145BA}"/>
          </ac:spMkLst>
        </pc:spChg>
        <pc:spChg chg="add del mod">
          <ac:chgData name="Springer, Agee" userId="c70aae34-03cc-4ca4-9dc9-ab0f1f0f7e1f" providerId="ADAL" clId="{0E9CCEE9-C03C-4754-A6BD-FA5793B396ED}" dt="2024-05-30T18:42:48.650" v="5212"/>
          <ac:spMkLst>
            <pc:docMk/>
            <pc:sldMk cId="1974791473" sldId="702"/>
            <ac:spMk id="34" creationId="{73DB0173-7F31-0568-E9A5-30067A4CCE7E}"/>
          </ac:spMkLst>
        </pc:spChg>
        <pc:spChg chg="add del mod">
          <ac:chgData name="Springer, Agee" userId="c70aae34-03cc-4ca4-9dc9-ab0f1f0f7e1f" providerId="ADAL" clId="{0E9CCEE9-C03C-4754-A6BD-FA5793B396ED}" dt="2024-05-30T18:42:48.650" v="5212"/>
          <ac:spMkLst>
            <pc:docMk/>
            <pc:sldMk cId="1974791473" sldId="702"/>
            <ac:spMk id="36" creationId="{B18C72CA-77AB-FC83-41B8-B76F574BF1E5}"/>
          </ac:spMkLst>
        </pc:spChg>
        <pc:spChg chg="add del mod">
          <ac:chgData name="Springer, Agee" userId="c70aae34-03cc-4ca4-9dc9-ab0f1f0f7e1f" providerId="ADAL" clId="{0E9CCEE9-C03C-4754-A6BD-FA5793B396ED}" dt="2024-05-30T18:42:48.650" v="5212"/>
          <ac:spMkLst>
            <pc:docMk/>
            <pc:sldMk cId="1974791473" sldId="702"/>
            <ac:spMk id="37" creationId="{0332E4E4-F8D5-10CA-7BFD-2B9B75018C44}"/>
          </ac:spMkLst>
        </pc:spChg>
        <pc:picChg chg="del">
          <ac:chgData name="Springer, Agee" userId="c70aae34-03cc-4ca4-9dc9-ab0f1f0f7e1f" providerId="ADAL" clId="{0E9CCEE9-C03C-4754-A6BD-FA5793B396ED}" dt="2024-05-30T18:42:47.173" v="5210" actId="478"/>
          <ac:picMkLst>
            <pc:docMk/>
            <pc:sldMk cId="1974791473" sldId="702"/>
            <ac:picMk id="7" creationId="{B9D481B2-D247-C624-A4A3-BA0752833EE4}"/>
          </ac:picMkLst>
        </pc:picChg>
        <pc:picChg chg="add mod">
          <ac:chgData name="Springer, Agee" userId="c70aae34-03cc-4ca4-9dc9-ab0f1f0f7e1f" providerId="ADAL" clId="{0E9CCEE9-C03C-4754-A6BD-FA5793B396ED}" dt="2024-05-30T18:43:17.904" v="5219" actId="14100"/>
          <ac:picMkLst>
            <pc:docMk/>
            <pc:sldMk cId="1974791473" sldId="702"/>
            <ac:picMk id="38" creationId="{0CA907F8-545A-1D5E-EB09-BADD33D30755}"/>
          </ac:picMkLst>
        </pc:picChg>
        <pc:cxnChg chg="add del mod">
          <ac:chgData name="Springer, Agee" userId="c70aae34-03cc-4ca4-9dc9-ab0f1f0f7e1f" providerId="ADAL" clId="{0E9CCEE9-C03C-4754-A6BD-FA5793B396ED}" dt="2024-05-30T18:42:48.650" v="5212"/>
          <ac:cxnSpMkLst>
            <pc:docMk/>
            <pc:sldMk cId="1974791473" sldId="702"/>
            <ac:cxnSpMk id="9" creationId="{2220083E-DD5D-7003-23C3-9EDB6CDCE8E3}"/>
          </ac:cxnSpMkLst>
        </pc:cxnChg>
        <pc:cxnChg chg="add del mod">
          <ac:chgData name="Springer, Agee" userId="c70aae34-03cc-4ca4-9dc9-ab0f1f0f7e1f" providerId="ADAL" clId="{0E9CCEE9-C03C-4754-A6BD-FA5793B396ED}" dt="2024-05-30T18:42:48.650" v="5212"/>
          <ac:cxnSpMkLst>
            <pc:docMk/>
            <pc:sldMk cId="1974791473" sldId="702"/>
            <ac:cxnSpMk id="10" creationId="{9357FA15-C2A1-9191-162E-30F97E30ABDE}"/>
          </ac:cxnSpMkLst>
        </pc:cxnChg>
        <pc:cxnChg chg="add del mod">
          <ac:chgData name="Springer, Agee" userId="c70aae34-03cc-4ca4-9dc9-ab0f1f0f7e1f" providerId="ADAL" clId="{0E9CCEE9-C03C-4754-A6BD-FA5793B396ED}" dt="2024-05-30T18:42:48.650" v="5212"/>
          <ac:cxnSpMkLst>
            <pc:docMk/>
            <pc:sldMk cId="1974791473" sldId="702"/>
            <ac:cxnSpMk id="11" creationId="{03D8DDD0-E274-FD63-5699-A848197EF6FE}"/>
          </ac:cxnSpMkLst>
        </pc:cxnChg>
        <pc:cxnChg chg="add del mod">
          <ac:chgData name="Springer, Agee" userId="c70aae34-03cc-4ca4-9dc9-ab0f1f0f7e1f" providerId="ADAL" clId="{0E9CCEE9-C03C-4754-A6BD-FA5793B396ED}" dt="2024-05-30T18:42:48.650" v="5212"/>
          <ac:cxnSpMkLst>
            <pc:docMk/>
            <pc:sldMk cId="1974791473" sldId="702"/>
            <ac:cxnSpMk id="14" creationId="{6E71A037-3763-C26C-934A-0E071C10EFB0}"/>
          </ac:cxnSpMkLst>
        </pc:cxnChg>
        <pc:cxnChg chg="add del mod">
          <ac:chgData name="Springer, Agee" userId="c70aae34-03cc-4ca4-9dc9-ab0f1f0f7e1f" providerId="ADAL" clId="{0E9CCEE9-C03C-4754-A6BD-FA5793B396ED}" dt="2024-05-30T18:42:48.650" v="5212"/>
          <ac:cxnSpMkLst>
            <pc:docMk/>
            <pc:sldMk cId="1974791473" sldId="702"/>
            <ac:cxnSpMk id="17" creationId="{D62E385A-663F-D0BC-F519-7CA85D6006E3}"/>
          </ac:cxnSpMkLst>
        </pc:cxnChg>
        <pc:cxnChg chg="add del mod">
          <ac:chgData name="Springer, Agee" userId="c70aae34-03cc-4ca4-9dc9-ab0f1f0f7e1f" providerId="ADAL" clId="{0E9CCEE9-C03C-4754-A6BD-FA5793B396ED}" dt="2024-05-30T18:42:48.650" v="5212"/>
          <ac:cxnSpMkLst>
            <pc:docMk/>
            <pc:sldMk cId="1974791473" sldId="702"/>
            <ac:cxnSpMk id="21" creationId="{482F1F45-AD3B-FC3F-B8C0-0786BC80B448}"/>
          </ac:cxnSpMkLst>
        </pc:cxnChg>
        <pc:cxnChg chg="add del mod">
          <ac:chgData name="Springer, Agee" userId="c70aae34-03cc-4ca4-9dc9-ab0f1f0f7e1f" providerId="ADAL" clId="{0E9CCEE9-C03C-4754-A6BD-FA5793B396ED}" dt="2024-05-30T18:42:48.650" v="5212"/>
          <ac:cxnSpMkLst>
            <pc:docMk/>
            <pc:sldMk cId="1974791473" sldId="702"/>
            <ac:cxnSpMk id="25" creationId="{88D97DB9-33A4-D28C-FEC8-D9C5A130AF90}"/>
          </ac:cxnSpMkLst>
        </pc:cxnChg>
        <pc:cxnChg chg="add del mod">
          <ac:chgData name="Springer, Agee" userId="c70aae34-03cc-4ca4-9dc9-ab0f1f0f7e1f" providerId="ADAL" clId="{0E9CCEE9-C03C-4754-A6BD-FA5793B396ED}" dt="2024-05-30T18:42:48.650" v="5212"/>
          <ac:cxnSpMkLst>
            <pc:docMk/>
            <pc:sldMk cId="1974791473" sldId="702"/>
            <ac:cxnSpMk id="26" creationId="{2FCE1BB7-8C7C-CDBE-E44B-EC31253723AC}"/>
          </ac:cxnSpMkLst>
        </pc:cxnChg>
        <pc:cxnChg chg="add del mod">
          <ac:chgData name="Springer, Agee" userId="c70aae34-03cc-4ca4-9dc9-ab0f1f0f7e1f" providerId="ADAL" clId="{0E9CCEE9-C03C-4754-A6BD-FA5793B396ED}" dt="2024-05-30T18:42:48.650" v="5212"/>
          <ac:cxnSpMkLst>
            <pc:docMk/>
            <pc:sldMk cId="1974791473" sldId="702"/>
            <ac:cxnSpMk id="29" creationId="{E1146CDE-87C7-7F2E-DF3D-DCC7F7561C66}"/>
          </ac:cxnSpMkLst>
        </pc:cxnChg>
        <pc:cxnChg chg="add del mod">
          <ac:chgData name="Springer, Agee" userId="c70aae34-03cc-4ca4-9dc9-ab0f1f0f7e1f" providerId="ADAL" clId="{0E9CCEE9-C03C-4754-A6BD-FA5793B396ED}" dt="2024-05-30T18:42:48.650" v="5212"/>
          <ac:cxnSpMkLst>
            <pc:docMk/>
            <pc:sldMk cId="1974791473" sldId="702"/>
            <ac:cxnSpMk id="32" creationId="{CE986C36-E6C7-8339-69D6-C2F05A8F9F30}"/>
          </ac:cxnSpMkLst>
        </pc:cxnChg>
        <pc:cxnChg chg="add del mod">
          <ac:chgData name="Springer, Agee" userId="c70aae34-03cc-4ca4-9dc9-ab0f1f0f7e1f" providerId="ADAL" clId="{0E9CCEE9-C03C-4754-A6BD-FA5793B396ED}" dt="2024-05-30T18:42:48.650" v="5212"/>
          <ac:cxnSpMkLst>
            <pc:docMk/>
            <pc:sldMk cId="1974791473" sldId="702"/>
            <ac:cxnSpMk id="35" creationId="{3A3A5CDC-E68C-1574-8434-7D59D79B978A}"/>
          </ac:cxnSpMkLst>
        </pc:cxnChg>
      </pc:sldChg>
      <pc:sldChg chg="add del">
        <pc:chgData name="Springer, Agee" userId="c70aae34-03cc-4ca4-9dc9-ab0f1f0f7e1f" providerId="ADAL" clId="{0E9CCEE9-C03C-4754-A6BD-FA5793B396ED}" dt="2024-05-30T18:45:50.120" v="5226"/>
        <pc:sldMkLst>
          <pc:docMk/>
          <pc:sldMk cId="2587560721" sldId="703"/>
        </pc:sldMkLst>
      </pc:sldChg>
      <pc:sldChg chg="addSp delSp modSp add del mod ord modAnim">
        <pc:chgData name="Springer, Agee" userId="c70aae34-03cc-4ca4-9dc9-ab0f1f0f7e1f" providerId="ADAL" clId="{0E9CCEE9-C03C-4754-A6BD-FA5793B396ED}" dt="2024-06-03T01:39:03.047" v="14934" actId="403"/>
        <pc:sldMkLst>
          <pc:docMk/>
          <pc:sldMk cId="4248739009" sldId="703"/>
        </pc:sldMkLst>
        <pc:spChg chg="mod">
          <ac:chgData name="Springer, Agee" userId="c70aae34-03cc-4ca4-9dc9-ab0f1f0f7e1f" providerId="ADAL" clId="{0E9CCEE9-C03C-4754-A6BD-FA5793B396ED}" dt="2024-06-02T19:04:29.866" v="13436"/>
          <ac:spMkLst>
            <pc:docMk/>
            <pc:sldMk cId="4248739009" sldId="703"/>
            <ac:spMk id="2" creationId="{6564F1D7-AD54-68B8-FECD-DDC6C245D42C}"/>
          </ac:spMkLst>
        </pc:spChg>
        <pc:spChg chg="mod">
          <ac:chgData name="Springer, Agee" userId="c70aae34-03cc-4ca4-9dc9-ab0f1f0f7e1f" providerId="ADAL" clId="{0E9CCEE9-C03C-4754-A6BD-FA5793B396ED}" dt="2024-06-03T01:39:03.047" v="14934" actId="403"/>
          <ac:spMkLst>
            <pc:docMk/>
            <pc:sldMk cId="4248739009" sldId="703"/>
            <ac:spMk id="3" creationId="{CC53BEA2-0BFB-B61B-6AD3-5C13402D98B2}"/>
          </ac:spMkLst>
        </pc:spChg>
        <pc:spChg chg="mod">
          <ac:chgData name="Springer, Agee" userId="c70aae34-03cc-4ca4-9dc9-ab0f1f0f7e1f" providerId="ADAL" clId="{0E9CCEE9-C03C-4754-A6BD-FA5793B396ED}" dt="2024-06-02T19:19:46.736" v="13857" actId="20577"/>
          <ac:spMkLst>
            <pc:docMk/>
            <pc:sldMk cId="4248739009" sldId="703"/>
            <ac:spMk id="5" creationId="{04CA3CDF-F8CF-EDC6-644F-FF946271342D}"/>
          </ac:spMkLst>
        </pc:spChg>
        <pc:spChg chg="mod">
          <ac:chgData name="Springer, Agee" userId="c70aae34-03cc-4ca4-9dc9-ab0f1f0f7e1f" providerId="ADAL" clId="{0E9CCEE9-C03C-4754-A6BD-FA5793B396ED}" dt="2024-06-02T19:17:52.807" v="13773" actId="20577"/>
          <ac:spMkLst>
            <pc:docMk/>
            <pc:sldMk cId="4248739009" sldId="703"/>
            <ac:spMk id="6" creationId="{F7ED71E1-1E4D-4C60-FA57-EF6A69D5D4B9}"/>
          </ac:spMkLst>
        </pc:spChg>
        <pc:spChg chg="add del mod">
          <ac:chgData name="Springer, Agee" userId="c70aae34-03cc-4ca4-9dc9-ab0f1f0f7e1f" providerId="ADAL" clId="{0E9CCEE9-C03C-4754-A6BD-FA5793B396ED}" dt="2024-05-30T18:52:31.922" v="5466"/>
          <ac:spMkLst>
            <pc:docMk/>
            <pc:sldMk cId="4248739009" sldId="703"/>
            <ac:spMk id="10" creationId="{15A65617-C37B-B3EA-17F5-73FF5D11C23F}"/>
          </ac:spMkLst>
        </pc:spChg>
        <pc:spChg chg="add del mod">
          <ac:chgData name="Springer, Agee" userId="c70aae34-03cc-4ca4-9dc9-ab0f1f0f7e1f" providerId="ADAL" clId="{0E9CCEE9-C03C-4754-A6BD-FA5793B396ED}" dt="2024-05-30T18:52:31.922" v="5466"/>
          <ac:spMkLst>
            <pc:docMk/>
            <pc:sldMk cId="4248739009" sldId="703"/>
            <ac:spMk id="11" creationId="{E91DD3CC-1D45-1FFF-98C4-CA6475C055A1}"/>
          </ac:spMkLst>
        </pc:spChg>
        <pc:spChg chg="add del mod">
          <ac:chgData name="Springer, Agee" userId="c70aae34-03cc-4ca4-9dc9-ab0f1f0f7e1f" providerId="ADAL" clId="{0E9CCEE9-C03C-4754-A6BD-FA5793B396ED}" dt="2024-05-30T18:52:31.922" v="5466"/>
          <ac:spMkLst>
            <pc:docMk/>
            <pc:sldMk cId="4248739009" sldId="703"/>
            <ac:spMk id="13" creationId="{55163796-6FC8-5488-BE25-3CDC07BE297F}"/>
          </ac:spMkLst>
        </pc:spChg>
        <pc:spChg chg="add del mod">
          <ac:chgData name="Springer, Agee" userId="c70aae34-03cc-4ca4-9dc9-ab0f1f0f7e1f" providerId="ADAL" clId="{0E9CCEE9-C03C-4754-A6BD-FA5793B396ED}" dt="2024-05-30T18:52:31.922" v="5466"/>
          <ac:spMkLst>
            <pc:docMk/>
            <pc:sldMk cId="4248739009" sldId="703"/>
            <ac:spMk id="14" creationId="{83E85019-B8A3-6D71-984A-5FAD37959AD3}"/>
          </ac:spMkLst>
        </pc:spChg>
        <pc:spChg chg="add del mod">
          <ac:chgData name="Springer, Agee" userId="c70aae34-03cc-4ca4-9dc9-ab0f1f0f7e1f" providerId="ADAL" clId="{0E9CCEE9-C03C-4754-A6BD-FA5793B396ED}" dt="2024-05-30T18:52:31.922" v="5466"/>
          <ac:spMkLst>
            <pc:docMk/>
            <pc:sldMk cId="4248739009" sldId="703"/>
            <ac:spMk id="16" creationId="{57E92683-7A35-A1C0-94B0-12455F82ED55}"/>
          </ac:spMkLst>
        </pc:spChg>
        <pc:spChg chg="add del mod">
          <ac:chgData name="Springer, Agee" userId="c70aae34-03cc-4ca4-9dc9-ab0f1f0f7e1f" providerId="ADAL" clId="{0E9CCEE9-C03C-4754-A6BD-FA5793B396ED}" dt="2024-05-30T18:52:31.922" v="5466"/>
          <ac:spMkLst>
            <pc:docMk/>
            <pc:sldMk cId="4248739009" sldId="703"/>
            <ac:spMk id="17" creationId="{90CAD49F-F12D-81AB-8709-FDE72B11EF0E}"/>
          </ac:spMkLst>
        </pc:spChg>
        <pc:spChg chg="add del mod">
          <ac:chgData name="Springer, Agee" userId="c70aae34-03cc-4ca4-9dc9-ab0f1f0f7e1f" providerId="ADAL" clId="{0E9CCEE9-C03C-4754-A6BD-FA5793B396ED}" dt="2024-05-30T18:52:31.922" v="5466"/>
          <ac:spMkLst>
            <pc:docMk/>
            <pc:sldMk cId="4248739009" sldId="703"/>
            <ac:spMk id="18" creationId="{EC23565C-6687-BC8C-AD32-918061E1263A}"/>
          </ac:spMkLst>
        </pc:spChg>
        <pc:spChg chg="add del mod">
          <ac:chgData name="Springer, Agee" userId="c70aae34-03cc-4ca4-9dc9-ab0f1f0f7e1f" providerId="ADAL" clId="{0E9CCEE9-C03C-4754-A6BD-FA5793B396ED}" dt="2024-05-30T18:52:31.922" v="5466"/>
          <ac:spMkLst>
            <pc:docMk/>
            <pc:sldMk cId="4248739009" sldId="703"/>
            <ac:spMk id="19" creationId="{D4BFD06A-65F4-C586-80B8-AE35E5D16E10}"/>
          </ac:spMkLst>
        </pc:spChg>
        <pc:spChg chg="add del mod">
          <ac:chgData name="Springer, Agee" userId="c70aae34-03cc-4ca4-9dc9-ab0f1f0f7e1f" providerId="ADAL" clId="{0E9CCEE9-C03C-4754-A6BD-FA5793B396ED}" dt="2024-05-30T18:52:31.922" v="5466"/>
          <ac:spMkLst>
            <pc:docMk/>
            <pc:sldMk cId="4248739009" sldId="703"/>
            <ac:spMk id="21" creationId="{673CE71C-C72D-E27A-1B4A-2779AF8932B1}"/>
          </ac:spMkLst>
        </pc:spChg>
        <pc:spChg chg="add del mod">
          <ac:chgData name="Springer, Agee" userId="c70aae34-03cc-4ca4-9dc9-ab0f1f0f7e1f" providerId="ADAL" clId="{0E9CCEE9-C03C-4754-A6BD-FA5793B396ED}" dt="2024-05-30T18:52:31.922" v="5466"/>
          <ac:spMkLst>
            <pc:docMk/>
            <pc:sldMk cId="4248739009" sldId="703"/>
            <ac:spMk id="22" creationId="{248F1A65-1A0B-F1C6-49CE-5ADBE2EA85C9}"/>
          </ac:spMkLst>
        </pc:spChg>
        <pc:spChg chg="add mod">
          <ac:chgData name="Springer, Agee" userId="c70aae34-03cc-4ca4-9dc9-ab0f1f0f7e1f" providerId="ADAL" clId="{0E9CCEE9-C03C-4754-A6BD-FA5793B396ED}" dt="2024-05-30T19:29:52.667" v="5656" actId="14100"/>
          <ac:spMkLst>
            <pc:docMk/>
            <pc:sldMk cId="4248739009" sldId="703"/>
            <ac:spMk id="24" creationId="{58291C3D-B89D-8CCD-8EB2-6EC9C2A54D3A}"/>
          </ac:spMkLst>
        </pc:spChg>
        <pc:picChg chg="add del mod">
          <ac:chgData name="Springer, Agee" userId="c70aae34-03cc-4ca4-9dc9-ab0f1f0f7e1f" providerId="ADAL" clId="{0E9CCEE9-C03C-4754-A6BD-FA5793B396ED}" dt="2024-05-30T19:35:35.137" v="5672" actId="478"/>
          <ac:picMkLst>
            <pc:docMk/>
            <pc:sldMk cId="4248739009" sldId="703"/>
            <ac:picMk id="23" creationId="{1E9EAD10-0CB6-6F81-2BAC-6861F3123FA0}"/>
          </ac:picMkLst>
        </pc:picChg>
        <pc:picChg chg="del">
          <ac:chgData name="Springer, Agee" userId="c70aae34-03cc-4ca4-9dc9-ab0f1f0f7e1f" providerId="ADAL" clId="{0E9CCEE9-C03C-4754-A6BD-FA5793B396ED}" dt="2024-05-30T18:52:30.521" v="5464" actId="478"/>
          <ac:picMkLst>
            <pc:docMk/>
            <pc:sldMk cId="4248739009" sldId="703"/>
            <ac:picMk id="25" creationId="{27BEE8CB-E71D-3AC0-2C31-184835DD1FB2}"/>
          </ac:picMkLst>
        </pc:picChg>
        <pc:picChg chg="add mod ord">
          <ac:chgData name="Springer, Agee" userId="c70aae34-03cc-4ca4-9dc9-ab0f1f0f7e1f" providerId="ADAL" clId="{0E9CCEE9-C03C-4754-A6BD-FA5793B396ED}" dt="2024-05-30T19:35:32.465" v="5671" actId="167"/>
          <ac:picMkLst>
            <pc:docMk/>
            <pc:sldMk cId="4248739009" sldId="703"/>
            <ac:picMk id="26" creationId="{8ACFAFBD-001D-8805-65DA-A4C8A3A05432}"/>
          </ac:picMkLst>
        </pc:picChg>
        <pc:cxnChg chg="add del mod">
          <ac:chgData name="Springer, Agee" userId="c70aae34-03cc-4ca4-9dc9-ab0f1f0f7e1f" providerId="ADAL" clId="{0E9CCEE9-C03C-4754-A6BD-FA5793B396ED}" dt="2024-05-30T18:52:31.922" v="5466"/>
          <ac:cxnSpMkLst>
            <pc:docMk/>
            <pc:sldMk cId="4248739009" sldId="703"/>
            <ac:cxnSpMk id="7" creationId="{C0BB5275-F0DA-EB52-99BF-7056259C8F3E}"/>
          </ac:cxnSpMkLst>
        </pc:cxnChg>
        <pc:cxnChg chg="add del mod">
          <ac:chgData name="Springer, Agee" userId="c70aae34-03cc-4ca4-9dc9-ab0f1f0f7e1f" providerId="ADAL" clId="{0E9CCEE9-C03C-4754-A6BD-FA5793B396ED}" dt="2024-05-30T18:52:31.922" v="5466"/>
          <ac:cxnSpMkLst>
            <pc:docMk/>
            <pc:sldMk cId="4248739009" sldId="703"/>
            <ac:cxnSpMk id="8" creationId="{08E74F6E-55F8-23A5-B2B8-FAB521D60A18}"/>
          </ac:cxnSpMkLst>
        </pc:cxnChg>
        <pc:cxnChg chg="add del mod">
          <ac:chgData name="Springer, Agee" userId="c70aae34-03cc-4ca4-9dc9-ab0f1f0f7e1f" providerId="ADAL" clId="{0E9CCEE9-C03C-4754-A6BD-FA5793B396ED}" dt="2024-05-30T18:52:31.922" v="5466"/>
          <ac:cxnSpMkLst>
            <pc:docMk/>
            <pc:sldMk cId="4248739009" sldId="703"/>
            <ac:cxnSpMk id="9" creationId="{C6E207D2-F112-8F75-61C8-850B6B14931E}"/>
          </ac:cxnSpMkLst>
        </pc:cxnChg>
        <pc:cxnChg chg="add del mod">
          <ac:chgData name="Springer, Agee" userId="c70aae34-03cc-4ca4-9dc9-ab0f1f0f7e1f" providerId="ADAL" clId="{0E9CCEE9-C03C-4754-A6BD-FA5793B396ED}" dt="2024-05-30T18:52:31.922" v="5466"/>
          <ac:cxnSpMkLst>
            <pc:docMk/>
            <pc:sldMk cId="4248739009" sldId="703"/>
            <ac:cxnSpMk id="12" creationId="{CBCDA414-40BD-B94D-EB15-4897DEE6CAA8}"/>
          </ac:cxnSpMkLst>
        </pc:cxnChg>
        <pc:cxnChg chg="add del mod">
          <ac:chgData name="Springer, Agee" userId="c70aae34-03cc-4ca4-9dc9-ab0f1f0f7e1f" providerId="ADAL" clId="{0E9CCEE9-C03C-4754-A6BD-FA5793B396ED}" dt="2024-05-30T18:52:31.922" v="5466"/>
          <ac:cxnSpMkLst>
            <pc:docMk/>
            <pc:sldMk cId="4248739009" sldId="703"/>
            <ac:cxnSpMk id="15" creationId="{2BE3D4E8-2ECB-72A3-E2B6-CCF85A80D02D}"/>
          </ac:cxnSpMkLst>
        </pc:cxnChg>
        <pc:cxnChg chg="add del mod">
          <ac:chgData name="Springer, Agee" userId="c70aae34-03cc-4ca4-9dc9-ab0f1f0f7e1f" providerId="ADAL" clId="{0E9CCEE9-C03C-4754-A6BD-FA5793B396ED}" dt="2024-05-30T18:52:31.922" v="5466"/>
          <ac:cxnSpMkLst>
            <pc:docMk/>
            <pc:sldMk cId="4248739009" sldId="703"/>
            <ac:cxnSpMk id="20" creationId="{BC1A2209-3C04-0CAB-D922-C560654F2EDA}"/>
          </ac:cxnSpMkLst>
        </pc:cxnChg>
      </pc:sldChg>
      <pc:sldChg chg="addSp delSp modSp add mod ord modAnim">
        <pc:chgData name="Springer, Agee" userId="c70aae34-03cc-4ca4-9dc9-ab0f1f0f7e1f" providerId="ADAL" clId="{0E9CCEE9-C03C-4754-A6BD-FA5793B396ED}" dt="2024-06-02T19:11:57.998" v="13663" actId="20577"/>
        <pc:sldMkLst>
          <pc:docMk/>
          <pc:sldMk cId="1333213902" sldId="704"/>
        </pc:sldMkLst>
        <pc:spChg chg="mod">
          <ac:chgData name="Springer, Agee" userId="c70aae34-03cc-4ca4-9dc9-ab0f1f0f7e1f" providerId="ADAL" clId="{0E9CCEE9-C03C-4754-A6BD-FA5793B396ED}" dt="2024-06-02T19:03:51.269" v="13427" actId="20577"/>
          <ac:spMkLst>
            <pc:docMk/>
            <pc:sldMk cId="1333213902" sldId="704"/>
            <ac:spMk id="2" creationId="{6564F1D7-AD54-68B8-FECD-DDC6C245D42C}"/>
          </ac:spMkLst>
        </pc:spChg>
        <pc:spChg chg="mod">
          <ac:chgData name="Springer, Agee" userId="c70aae34-03cc-4ca4-9dc9-ab0f1f0f7e1f" providerId="ADAL" clId="{0E9CCEE9-C03C-4754-A6BD-FA5793B396ED}" dt="2024-05-30T18:59:34.255" v="5537" actId="403"/>
          <ac:spMkLst>
            <pc:docMk/>
            <pc:sldMk cId="1333213902" sldId="704"/>
            <ac:spMk id="3" creationId="{CC53BEA2-0BFB-B61B-6AD3-5C13402D98B2}"/>
          </ac:spMkLst>
        </pc:spChg>
        <pc:spChg chg="mod">
          <ac:chgData name="Springer, Agee" userId="c70aae34-03cc-4ca4-9dc9-ab0f1f0f7e1f" providerId="ADAL" clId="{0E9CCEE9-C03C-4754-A6BD-FA5793B396ED}" dt="2024-05-30T18:56:09.590" v="5487" actId="20577"/>
          <ac:spMkLst>
            <pc:docMk/>
            <pc:sldMk cId="1333213902" sldId="704"/>
            <ac:spMk id="5" creationId="{04CA3CDF-F8CF-EDC6-644F-FF946271342D}"/>
          </ac:spMkLst>
        </pc:spChg>
        <pc:spChg chg="mod">
          <ac:chgData name="Springer, Agee" userId="c70aae34-03cc-4ca4-9dc9-ab0f1f0f7e1f" providerId="ADAL" clId="{0E9CCEE9-C03C-4754-A6BD-FA5793B396ED}" dt="2024-06-02T19:11:57.998" v="13663" actId="20577"/>
          <ac:spMkLst>
            <pc:docMk/>
            <pc:sldMk cId="1333213902" sldId="704"/>
            <ac:spMk id="6" creationId="{F7ED71E1-1E4D-4C60-FA57-EF6A69D5D4B9}"/>
          </ac:spMkLst>
        </pc:spChg>
        <pc:spChg chg="add del mod">
          <ac:chgData name="Springer, Agee" userId="c70aae34-03cc-4ca4-9dc9-ab0f1f0f7e1f" providerId="ADAL" clId="{0E9CCEE9-C03C-4754-A6BD-FA5793B396ED}" dt="2024-05-30T18:56:51.175" v="5491"/>
          <ac:spMkLst>
            <pc:docMk/>
            <pc:sldMk cId="1333213902" sldId="704"/>
            <ac:spMk id="10" creationId="{D20A1314-FEE6-C2D3-F493-F311C2F2903A}"/>
          </ac:spMkLst>
        </pc:spChg>
        <pc:spChg chg="add del mod">
          <ac:chgData name="Springer, Agee" userId="c70aae34-03cc-4ca4-9dc9-ab0f1f0f7e1f" providerId="ADAL" clId="{0E9CCEE9-C03C-4754-A6BD-FA5793B396ED}" dt="2024-05-30T18:56:51.175" v="5491"/>
          <ac:spMkLst>
            <pc:docMk/>
            <pc:sldMk cId="1333213902" sldId="704"/>
            <ac:spMk id="11" creationId="{A469A0CC-9B4E-B1A9-5C8E-C0D0BB903064}"/>
          </ac:spMkLst>
        </pc:spChg>
        <pc:spChg chg="add del mod">
          <ac:chgData name="Springer, Agee" userId="c70aae34-03cc-4ca4-9dc9-ab0f1f0f7e1f" providerId="ADAL" clId="{0E9CCEE9-C03C-4754-A6BD-FA5793B396ED}" dt="2024-05-30T18:56:51.175" v="5491"/>
          <ac:spMkLst>
            <pc:docMk/>
            <pc:sldMk cId="1333213902" sldId="704"/>
            <ac:spMk id="13" creationId="{EF2D0FC6-2B1E-E996-525D-EFC1F1596EC3}"/>
          </ac:spMkLst>
        </pc:spChg>
        <pc:spChg chg="add del mod">
          <ac:chgData name="Springer, Agee" userId="c70aae34-03cc-4ca4-9dc9-ab0f1f0f7e1f" providerId="ADAL" clId="{0E9CCEE9-C03C-4754-A6BD-FA5793B396ED}" dt="2024-05-30T18:56:51.175" v="5491"/>
          <ac:spMkLst>
            <pc:docMk/>
            <pc:sldMk cId="1333213902" sldId="704"/>
            <ac:spMk id="14" creationId="{94118537-78B7-B339-D537-BC62ED342D78}"/>
          </ac:spMkLst>
        </pc:spChg>
        <pc:spChg chg="add del mod">
          <ac:chgData name="Springer, Agee" userId="c70aae34-03cc-4ca4-9dc9-ab0f1f0f7e1f" providerId="ADAL" clId="{0E9CCEE9-C03C-4754-A6BD-FA5793B396ED}" dt="2024-05-30T18:56:51.175" v="5491"/>
          <ac:spMkLst>
            <pc:docMk/>
            <pc:sldMk cId="1333213902" sldId="704"/>
            <ac:spMk id="16" creationId="{86ECE77F-D8D3-1056-C08D-FD3CEF6A1EC5}"/>
          </ac:spMkLst>
        </pc:spChg>
        <pc:spChg chg="add del mod">
          <ac:chgData name="Springer, Agee" userId="c70aae34-03cc-4ca4-9dc9-ab0f1f0f7e1f" providerId="ADAL" clId="{0E9CCEE9-C03C-4754-A6BD-FA5793B396ED}" dt="2024-05-30T18:56:51.175" v="5491"/>
          <ac:spMkLst>
            <pc:docMk/>
            <pc:sldMk cId="1333213902" sldId="704"/>
            <ac:spMk id="17" creationId="{2521C97A-4672-C210-9085-AB1ADEDD11C1}"/>
          </ac:spMkLst>
        </pc:spChg>
        <pc:spChg chg="add del mod">
          <ac:chgData name="Springer, Agee" userId="c70aae34-03cc-4ca4-9dc9-ab0f1f0f7e1f" providerId="ADAL" clId="{0E9CCEE9-C03C-4754-A6BD-FA5793B396ED}" dt="2024-05-30T18:56:51.175" v="5491"/>
          <ac:spMkLst>
            <pc:docMk/>
            <pc:sldMk cId="1333213902" sldId="704"/>
            <ac:spMk id="18" creationId="{D73BD87D-1803-C251-E8B2-0D9DCA0D3C40}"/>
          </ac:spMkLst>
        </pc:spChg>
        <pc:spChg chg="add del mod">
          <ac:chgData name="Springer, Agee" userId="c70aae34-03cc-4ca4-9dc9-ab0f1f0f7e1f" providerId="ADAL" clId="{0E9CCEE9-C03C-4754-A6BD-FA5793B396ED}" dt="2024-05-30T18:56:51.175" v="5491"/>
          <ac:spMkLst>
            <pc:docMk/>
            <pc:sldMk cId="1333213902" sldId="704"/>
            <ac:spMk id="19" creationId="{51D71688-DFCE-9466-2B3D-A25396A1021B}"/>
          </ac:spMkLst>
        </pc:spChg>
        <pc:spChg chg="add del mod">
          <ac:chgData name="Springer, Agee" userId="c70aae34-03cc-4ca4-9dc9-ab0f1f0f7e1f" providerId="ADAL" clId="{0E9CCEE9-C03C-4754-A6BD-FA5793B396ED}" dt="2024-05-30T18:56:51.175" v="5491"/>
          <ac:spMkLst>
            <pc:docMk/>
            <pc:sldMk cId="1333213902" sldId="704"/>
            <ac:spMk id="21" creationId="{18EE7F4F-0B72-1467-E79C-0994937E9004}"/>
          </ac:spMkLst>
        </pc:spChg>
        <pc:spChg chg="add del mod">
          <ac:chgData name="Springer, Agee" userId="c70aae34-03cc-4ca4-9dc9-ab0f1f0f7e1f" providerId="ADAL" clId="{0E9CCEE9-C03C-4754-A6BD-FA5793B396ED}" dt="2024-05-30T18:56:51.175" v="5491"/>
          <ac:spMkLst>
            <pc:docMk/>
            <pc:sldMk cId="1333213902" sldId="704"/>
            <ac:spMk id="22" creationId="{D6B3AB30-BEC6-11BE-7377-D5EDCED9AA37}"/>
          </ac:spMkLst>
        </pc:spChg>
        <pc:spChg chg="add mod">
          <ac:chgData name="Springer, Agee" userId="c70aae34-03cc-4ca4-9dc9-ab0f1f0f7e1f" providerId="ADAL" clId="{0E9CCEE9-C03C-4754-A6BD-FA5793B396ED}" dt="2024-05-30T18:57:28.211" v="5500" actId="14100"/>
          <ac:spMkLst>
            <pc:docMk/>
            <pc:sldMk cId="1333213902" sldId="704"/>
            <ac:spMk id="25" creationId="{A012484B-0304-8C22-F25C-E7843E6A6FB1}"/>
          </ac:spMkLst>
        </pc:spChg>
        <pc:picChg chg="del">
          <ac:chgData name="Springer, Agee" userId="c70aae34-03cc-4ca4-9dc9-ab0f1f0f7e1f" providerId="ADAL" clId="{0E9CCEE9-C03C-4754-A6BD-FA5793B396ED}" dt="2024-05-30T18:57:10.224" v="5496" actId="478"/>
          <ac:picMkLst>
            <pc:docMk/>
            <pc:sldMk cId="1333213902" sldId="704"/>
            <ac:picMk id="23" creationId="{1E9EAD10-0CB6-6F81-2BAC-6861F3123FA0}"/>
          </ac:picMkLst>
        </pc:picChg>
        <pc:picChg chg="add mod ord">
          <ac:chgData name="Springer, Agee" userId="c70aae34-03cc-4ca4-9dc9-ab0f1f0f7e1f" providerId="ADAL" clId="{0E9CCEE9-C03C-4754-A6BD-FA5793B396ED}" dt="2024-05-30T18:57:07.933" v="5495" actId="167"/>
          <ac:picMkLst>
            <pc:docMk/>
            <pc:sldMk cId="1333213902" sldId="704"/>
            <ac:picMk id="24" creationId="{45238A23-5C36-660D-15F6-F7965BDF74EE}"/>
          </ac:picMkLst>
        </pc:picChg>
        <pc:cxnChg chg="add del mod">
          <ac:chgData name="Springer, Agee" userId="c70aae34-03cc-4ca4-9dc9-ab0f1f0f7e1f" providerId="ADAL" clId="{0E9CCEE9-C03C-4754-A6BD-FA5793B396ED}" dt="2024-05-30T18:56:51.175" v="5491"/>
          <ac:cxnSpMkLst>
            <pc:docMk/>
            <pc:sldMk cId="1333213902" sldId="704"/>
            <ac:cxnSpMk id="7" creationId="{45D042AB-2651-CC00-5669-11F69506B590}"/>
          </ac:cxnSpMkLst>
        </pc:cxnChg>
        <pc:cxnChg chg="add del mod">
          <ac:chgData name="Springer, Agee" userId="c70aae34-03cc-4ca4-9dc9-ab0f1f0f7e1f" providerId="ADAL" clId="{0E9CCEE9-C03C-4754-A6BD-FA5793B396ED}" dt="2024-05-30T18:56:51.175" v="5491"/>
          <ac:cxnSpMkLst>
            <pc:docMk/>
            <pc:sldMk cId="1333213902" sldId="704"/>
            <ac:cxnSpMk id="8" creationId="{D69452A7-CB19-33A8-C962-42E9754E02E0}"/>
          </ac:cxnSpMkLst>
        </pc:cxnChg>
        <pc:cxnChg chg="add del mod">
          <ac:chgData name="Springer, Agee" userId="c70aae34-03cc-4ca4-9dc9-ab0f1f0f7e1f" providerId="ADAL" clId="{0E9CCEE9-C03C-4754-A6BD-FA5793B396ED}" dt="2024-05-30T18:56:51.175" v="5491"/>
          <ac:cxnSpMkLst>
            <pc:docMk/>
            <pc:sldMk cId="1333213902" sldId="704"/>
            <ac:cxnSpMk id="9" creationId="{8765A405-A09A-2224-1832-21584DD47821}"/>
          </ac:cxnSpMkLst>
        </pc:cxnChg>
        <pc:cxnChg chg="add del mod">
          <ac:chgData name="Springer, Agee" userId="c70aae34-03cc-4ca4-9dc9-ab0f1f0f7e1f" providerId="ADAL" clId="{0E9CCEE9-C03C-4754-A6BD-FA5793B396ED}" dt="2024-05-30T18:56:51.175" v="5491"/>
          <ac:cxnSpMkLst>
            <pc:docMk/>
            <pc:sldMk cId="1333213902" sldId="704"/>
            <ac:cxnSpMk id="12" creationId="{03003BF8-5D5B-6528-7F85-BBE35BE54EC7}"/>
          </ac:cxnSpMkLst>
        </pc:cxnChg>
        <pc:cxnChg chg="add del mod">
          <ac:chgData name="Springer, Agee" userId="c70aae34-03cc-4ca4-9dc9-ab0f1f0f7e1f" providerId="ADAL" clId="{0E9CCEE9-C03C-4754-A6BD-FA5793B396ED}" dt="2024-05-30T18:56:51.175" v="5491"/>
          <ac:cxnSpMkLst>
            <pc:docMk/>
            <pc:sldMk cId="1333213902" sldId="704"/>
            <ac:cxnSpMk id="15" creationId="{D52C257F-4BB0-81BF-791D-0D92CE040FFC}"/>
          </ac:cxnSpMkLst>
        </pc:cxnChg>
        <pc:cxnChg chg="add del mod">
          <ac:chgData name="Springer, Agee" userId="c70aae34-03cc-4ca4-9dc9-ab0f1f0f7e1f" providerId="ADAL" clId="{0E9CCEE9-C03C-4754-A6BD-FA5793B396ED}" dt="2024-05-30T18:56:51.175" v="5491"/>
          <ac:cxnSpMkLst>
            <pc:docMk/>
            <pc:sldMk cId="1333213902" sldId="704"/>
            <ac:cxnSpMk id="20" creationId="{97E89175-A107-E039-69A6-AA48E4898660}"/>
          </ac:cxnSpMkLst>
        </pc:cxnChg>
      </pc:sldChg>
      <pc:sldChg chg="addSp delSp modSp add mod ord modAnim">
        <pc:chgData name="Springer, Agee" userId="c70aae34-03cc-4ca4-9dc9-ab0f1f0f7e1f" providerId="ADAL" clId="{0E9CCEE9-C03C-4754-A6BD-FA5793B396ED}" dt="2024-06-03T02:03:35.632" v="15045" actId="20577"/>
        <pc:sldMkLst>
          <pc:docMk/>
          <pc:sldMk cId="3100733196" sldId="705"/>
        </pc:sldMkLst>
        <pc:spChg chg="mod">
          <ac:chgData name="Springer, Agee" userId="c70aae34-03cc-4ca4-9dc9-ab0f1f0f7e1f" providerId="ADAL" clId="{0E9CCEE9-C03C-4754-A6BD-FA5793B396ED}" dt="2024-06-02T19:04:13.642" v="13433"/>
          <ac:spMkLst>
            <pc:docMk/>
            <pc:sldMk cId="3100733196" sldId="705"/>
            <ac:spMk id="2" creationId="{6564F1D7-AD54-68B8-FECD-DDC6C245D42C}"/>
          </ac:spMkLst>
        </pc:spChg>
        <pc:spChg chg="mod">
          <ac:chgData name="Springer, Agee" userId="c70aae34-03cc-4ca4-9dc9-ab0f1f0f7e1f" providerId="ADAL" clId="{0E9CCEE9-C03C-4754-A6BD-FA5793B396ED}" dt="2024-06-03T02:03:35.632" v="15045" actId="20577"/>
          <ac:spMkLst>
            <pc:docMk/>
            <pc:sldMk cId="3100733196" sldId="705"/>
            <ac:spMk id="3" creationId="{CC53BEA2-0BFB-B61B-6AD3-5C13402D98B2}"/>
          </ac:spMkLst>
        </pc:spChg>
        <pc:spChg chg="mod">
          <ac:chgData name="Springer, Agee" userId="c70aae34-03cc-4ca4-9dc9-ab0f1f0f7e1f" providerId="ADAL" clId="{0E9CCEE9-C03C-4754-A6BD-FA5793B396ED}" dt="2024-05-30T18:58:20.156" v="5508" actId="207"/>
          <ac:spMkLst>
            <pc:docMk/>
            <pc:sldMk cId="3100733196" sldId="705"/>
            <ac:spMk id="5" creationId="{04CA3CDF-F8CF-EDC6-644F-FF946271342D}"/>
          </ac:spMkLst>
        </pc:spChg>
        <pc:spChg chg="mod">
          <ac:chgData name="Springer, Agee" userId="c70aae34-03cc-4ca4-9dc9-ab0f1f0f7e1f" providerId="ADAL" clId="{0E9CCEE9-C03C-4754-A6BD-FA5793B396ED}" dt="2024-05-30T18:58:35.842" v="5513"/>
          <ac:spMkLst>
            <pc:docMk/>
            <pc:sldMk cId="3100733196" sldId="705"/>
            <ac:spMk id="6" creationId="{F7ED71E1-1E4D-4C60-FA57-EF6A69D5D4B9}"/>
          </ac:spMkLst>
        </pc:spChg>
        <pc:spChg chg="add del mod">
          <ac:chgData name="Springer, Agee" userId="c70aae34-03cc-4ca4-9dc9-ab0f1f0f7e1f" providerId="ADAL" clId="{0E9CCEE9-C03C-4754-A6BD-FA5793B396ED}" dt="2024-05-30T19:01:03.866" v="5549"/>
          <ac:spMkLst>
            <pc:docMk/>
            <pc:sldMk cId="3100733196" sldId="705"/>
            <ac:spMk id="10" creationId="{9B96DA93-8232-73DE-6055-0D0F6335C6C5}"/>
          </ac:spMkLst>
        </pc:spChg>
        <pc:spChg chg="add del mod">
          <ac:chgData name="Springer, Agee" userId="c70aae34-03cc-4ca4-9dc9-ab0f1f0f7e1f" providerId="ADAL" clId="{0E9CCEE9-C03C-4754-A6BD-FA5793B396ED}" dt="2024-05-30T19:01:03.866" v="5549"/>
          <ac:spMkLst>
            <pc:docMk/>
            <pc:sldMk cId="3100733196" sldId="705"/>
            <ac:spMk id="11" creationId="{92D12FED-0288-C105-5E0A-4D32AF478A06}"/>
          </ac:spMkLst>
        </pc:spChg>
        <pc:spChg chg="add del mod">
          <ac:chgData name="Springer, Agee" userId="c70aae34-03cc-4ca4-9dc9-ab0f1f0f7e1f" providerId="ADAL" clId="{0E9CCEE9-C03C-4754-A6BD-FA5793B396ED}" dt="2024-05-30T19:01:03.866" v="5549"/>
          <ac:spMkLst>
            <pc:docMk/>
            <pc:sldMk cId="3100733196" sldId="705"/>
            <ac:spMk id="13" creationId="{E8D78630-1E22-5C0B-F5FF-8E0AE35CB9F0}"/>
          </ac:spMkLst>
        </pc:spChg>
        <pc:spChg chg="add del mod">
          <ac:chgData name="Springer, Agee" userId="c70aae34-03cc-4ca4-9dc9-ab0f1f0f7e1f" providerId="ADAL" clId="{0E9CCEE9-C03C-4754-A6BD-FA5793B396ED}" dt="2024-05-30T19:01:03.866" v="5549"/>
          <ac:spMkLst>
            <pc:docMk/>
            <pc:sldMk cId="3100733196" sldId="705"/>
            <ac:spMk id="14" creationId="{CD5FB47A-CC7E-6322-3E33-F9A598BB5084}"/>
          </ac:spMkLst>
        </pc:spChg>
        <pc:spChg chg="add del mod">
          <ac:chgData name="Springer, Agee" userId="c70aae34-03cc-4ca4-9dc9-ab0f1f0f7e1f" providerId="ADAL" clId="{0E9CCEE9-C03C-4754-A6BD-FA5793B396ED}" dt="2024-05-30T19:01:03.866" v="5549"/>
          <ac:spMkLst>
            <pc:docMk/>
            <pc:sldMk cId="3100733196" sldId="705"/>
            <ac:spMk id="16" creationId="{D01BB946-546E-ED03-BB6B-037E58AA5E8B}"/>
          </ac:spMkLst>
        </pc:spChg>
        <pc:spChg chg="add del mod">
          <ac:chgData name="Springer, Agee" userId="c70aae34-03cc-4ca4-9dc9-ab0f1f0f7e1f" providerId="ADAL" clId="{0E9CCEE9-C03C-4754-A6BD-FA5793B396ED}" dt="2024-05-30T19:01:03.866" v="5549"/>
          <ac:spMkLst>
            <pc:docMk/>
            <pc:sldMk cId="3100733196" sldId="705"/>
            <ac:spMk id="17" creationId="{6CF39A48-6179-34C6-F66D-B93C49655F3B}"/>
          </ac:spMkLst>
        </pc:spChg>
        <pc:spChg chg="add del mod">
          <ac:chgData name="Springer, Agee" userId="c70aae34-03cc-4ca4-9dc9-ab0f1f0f7e1f" providerId="ADAL" clId="{0E9CCEE9-C03C-4754-A6BD-FA5793B396ED}" dt="2024-05-30T19:01:03.866" v="5549"/>
          <ac:spMkLst>
            <pc:docMk/>
            <pc:sldMk cId="3100733196" sldId="705"/>
            <ac:spMk id="19" creationId="{14E7E277-1235-F2EE-6F24-C1A63C5FF538}"/>
          </ac:spMkLst>
        </pc:spChg>
        <pc:spChg chg="add del mod">
          <ac:chgData name="Springer, Agee" userId="c70aae34-03cc-4ca4-9dc9-ab0f1f0f7e1f" providerId="ADAL" clId="{0E9CCEE9-C03C-4754-A6BD-FA5793B396ED}" dt="2024-05-30T19:01:03.866" v="5549"/>
          <ac:spMkLst>
            <pc:docMk/>
            <pc:sldMk cId="3100733196" sldId="705"/>
            <ac:spMk id="20" creationId="{D54AD45D-8D4F-3A0A-A161-8AD99E1E36CC}"/>
          </ac:spMkLst>
        </pc:spChg>
        <pc:spChg chg="add del mod">
          <ac:chgData name="Springer, Agee" userId="c70aae34-03cc-4ca4-9dc9-ab0f1f0f7e1f" providerId="ADAL" clId="{0E9CCEE9-C03C-4754-A6BD-FA5793B396ED}" dt="2024-05-30T19:01:03.866" v="5549"/>
          <ac:spMkLst>
            <pc:docMk/>
            <pc:sldMk cId="3100733196" sldId="705"/>
            <ac:spMk id="21" creationId="{BA17104F-6513-74DF-F26E-41F5BFB471F8}"/>
          </ac:spMkLst>
        </pc:spChg>
        <pc:spChg chg="mod">
          <ac:chgData name="Springer, Agee" userId="c70aae34-03cc-4ca4-9dc9-ab0f1f0f7e1f" providerId="ADAL" clId="{0E9CCEE9-C03C-4754-A6BD-FA5793B396ED}" dt="2024-05-30T19:02:17.564" v="5556" actId="14100"/>
          <ac:spMkLst>
            <pc:docMk/>
            <pc:sldMk cId="3100733196" sldId="705"/>
            <ac:spMk id="25" creationId="{A012484B-0304-8C22-F25C-E7843E6A6FB1}"/>
          </ac:spMkLst>
        </pc:spChg>
        <pc:spChg chg="add del mod">
          <ac:chgData name="Springer, Agee" userId="c70aae34-03cc-4ca4-9dc9-ab0f1f0f7e1f" providerId="ADAL" clId="{0E9CCEE9-C03C-4754-A6BD-FA5793B396ED}" dt="2024-05-30T19:01:03.866" v="5549"/>
          <ac:spMkLst>
            <pc:docMk/>
            <pc:sldMk cId="3100733196" sldId="705"/>
            <ac:spMk id="26" creationId="{0D310C98-63CB-2341-B28C-B360D0706268}"/>
          </ac:spMkLst>
        </pc:spChg>
        <pc:spChg chg="add del mod">
          <ac:chgData name="Springer, Agee" userId="c70aae34-03cc-4ca4-9dc9-ab0f1f0f7e1f" providerId="ADAL" clId="{0E9CCEE9-C03C-4754-A6BD-FA5793B396ED}" dt="2024-05-30T19:01:03.866" v="5549"/>
          <ac:spMkLst>
            <pc:docMk/>
            <pc:sldMk cId="3100733196" sldId="705"/>
            <ac:spMk id="27" creationId="{314A8C21-8150-7210-2259-B618BC60E97B}"/>
          </ac:spMkLst>
        </pc:spChg>
        <pc:picChg chg="del">
          <ac:chgData name="Springer, Agee" userId="c70aae34-03cc-4ca4-9dc9-ab0f1f0f7e1f" providerId="ADAL" clId="{0E9CCEE9-C03C-4754-A6BD-FA5793B396ED}" dt="2024-05-30T19:02:09.954" v="5554" actId="478"/>
          <ac:picMkLst>
            <pc:docMk/>
            <pc:sldMk cId="3100733196" sldId="705"/>
            <ac:picMk id="24" creationId="{45238A23-5C36-660D-15F6-F7965BDF74EE}"/>
          </ac:picMkLst>
        </pc:picChg>
        <pc:picChg chg="add mod ord">
          <ac:chgData name="Springer, Agee" userId="c70aae34-03cc-4ca4-9dc9-ab0f1f0f7e1f" providerId="ADAL" clId="{0E9CCEE9-C03C-4754-A6BD-FA5793B396ED}" dt="2024-05-30T19:02:06.117" v="5553" actId="167"/>
          <ac:picMkLst>
            <pc:docMk/>
            <pc:sldMk cId="3100733196" sldId="705"/>
            <ac:picMk id="28" creationId="{719318B9-9B42-9B05-643E-66D26D6D8AD3}"/>
          </ac:picMkLst>
        </pc:picChg>
        <pc:cxnChg chg="add del mod">
          <ac:chgData name="Springer, Agee" userId="c70aae34-03cc-4ca4-9dc9-ab0f1f0f7e1f" providerId="ADAL" clId="{0E9CCEE9-C03C-4754-A6BD-FA5793B396ED}" dt="2024-05-30T19:01:03.866" v="5549"/>
          <ac:cxnSpMkLst>
            <pc:docMk/>
            <pc:sldMk cId="3100733196" sldId="705"/>
            <ac:cxnSpMk id="7" creationId="{FF219930-7A70-EA5B-27DA-454F581AE161}"/>
          </ac:cxnSpMkLst>
        </pc:cxnChg>
        <pc:cxnChg chg="add del mod">
          <ac:chgData name="Springer, Agee" userId="c70aae34-03cc-4ca4-9dc9-ab0f1f0f7e1f" providerId="ADAL" clId="{0E9CCEE9-C03C-4754-A6BD-FA5793B396ED}" dt="2024-05-30T19:01:03.866" v="5549"/>
          <ac:cxnSpMkLst>
            <pc:docMk/>
            <pc:sldMk cId="3100733196" sldId="705"/>
            <ac:cxnSpMk id="8" creationId="{8A973604-3D5A-BB97-4E9F-1A337EA1A455}"/>
          </ac:cxnSpMkLst>
        </pc:cxnChg>
        <pc:cxnChg chg="add del mod">
          <ac:chgData name="Springer, Agee" userId="c70aae34-03cc-4ca4-9dc9-ab0f1f0f7e1f" providerId="ADAL" clId="{0E9CCEE9-C03C-4754-A6BD-FA5793B396ED}" dt="2024-05-30T19:01:03.866" v="5549"/>
          <ac:cxnSpMkLst>
            <pc:docMk/>
            <pc:sldMk cId="3100733196" sldId="705"/>
            <ac:cxnSpMk id="9" creationId="{25A2A532-2EA5-D6C0-0A59-1AAEA4F67CB5}"/>
          </ac:cxnSpMkLst>
        </pc:cxnChg>
        <pc:cxnChg chg="add del mod">
          <ac:chgData name="Springer, Agee" userId="c70aae34-03cc-4ca4-9dc9-ab0f1f0f7e1f" providerId="ADAL" clId="{0E9CCEE9-C03C-4754-A6BD-FA5793B396ED}" dt="2024-05-30T19:01:03.866" v="5549"/>
          <ac:cxnSpMkLst>
            <pc:docMk/>
            <pc:sldMk cId="3100733196" sldId="705"/>
            <ac:cxnSpMk id="12" creationId="{FD672F40-4B37-98F9-D443-5CB05B4AAB0B}"/>
          </ac:cxnSpMkLst>
        </pc:cxnChg>
        <pc:cxnChg chg="add del mod">
          <ac:chgData name="Springer, Agee" userId="c70aae34-03cc-4ca4-9dc9-ab0f1f0f7e1f" providerId="ADAL" clId="{0E9CCEE9-C03C-4754-A6BD-FA5793B396ED}" dt="2024-05-30T19:01:03.866" v="5549"/>
          <ac:cxnSpMkLst>
            <pc:docMk/>
            <pc:sldMk cId="3100733196" sldId="705"/>
            <ac:cxnSpMk id="15" creationId="{BDED8DED-31CE-FD81-1C1C-DC1962018FB9}"/>
          </ac:cxnSpMkLst>
        </pc:cxnChg>
        <pc:cxnChg chg="add del mod">
          <ac:chgData name="Springer, Agee" userId="c70aae34-03cc-4ca4-9dc9-ab0f1f0f7e1f" providerId="ADAL" clId="{0E9CCEE9-C03C-4754-A6BD-FA5793B396ED}" dt="2024-05-30T19:01:03.866" v="5549"/>
          <ac:cxnSpMkLst>
            <pc:docMk/>
            <pc:sldMk cId="3100733196" sldId="705"/>
            <ac:cxnSpMk id="18" creationId="{A4AEE2DC-285E-23A2-F9A2-6656AC7658C2}"/>
          </ac:cxnSpMkLst>
        </pc:cxnChg>
        <pc:cxnChg chg="add del mod">
          <ac:chgData name="Springer, Agee" userId="c70aae34-03cc-4ca4-9dc9-ab0f1f0f7e1f" providerId="ADAL" clId="{0E9CCEE9-C03C-4754-A6BD-FA5793B396ED}" dt="2024-05-30T19:01:03.866" v="5549"/>
          <ac:cxnSpMkLst>
            <pc:docMk/>
            <pc:sldMk cId="3100733196" sldId="705"/>
            <ac:cxnSpMk id="22" creationId="{C23A3078-158C-A866-5A9C-435A7675926B}"/>
          </ac:cxnSpMkLst>
        </pc:cxnChg>
        <pc:cxnChg chg="add del mod">
          <ac:chgData name="Springer, Agee" userId="c70aae34-03cc-4ca4-9dc9-ab0f1f0f7e1f" providerId="ADAL" clId="{0E9CCEE9-C03C-4754-A6BD-FA5793B396ED}" dt="2024-05-30T19:01:03.866" v="5549"/>
          <ac:cxnSpMkLst>
            <pc:docMk/>
            <pc:sldMk cId="3100733196" sldId="705"/>
            <ac:cxnSpMk id="23" creationId="{17DC5316-0F39-D907-F0B8-26A531394835}"/>
          </ac:cxnSpMkLst>
        </pc:cxnChg>
      </pc:sldChg>
      <pc:sldChg chg="addSp delSp modSp add mod ord modAnim">
        <pc:chgData name="Springer, Agee" userId="c70aae34-03cc-4ca4-9dc9-ab0f1f0f7e1f" providerId="ADAL" clId="{0E9CCEE9-C03C-4754-A6BD-FA5793B396ED}" dt="2024-06-02T19:15:59.412" v="13743" actId="20577"/>
        <pc:sldMkLst>
          <pc:docMk/>
          <pc:sldMk cId="1420075049" sldId="706"/>
        </pc:sldMkLst>
        <pc:spChg chg="mod">
          <ac:chgData name="Springer, Agee" userId="c70aae34-03cc-4ca4-9dc9-ab0f1f0f7e1f" providerId="ADAL" clId="{0E9CCEE9-C03C-4754-A6BD-FA5793B396ED}" dt="2024-06-02T19:04:20.923" v="13434"/>
          <ac:spMkLst>
            <pc:docMk/>
            <pc:sldMk cId="1420075049" sldId="706"/>
            <ac:spMk id="2" creationId="{6564F1D7-AD54-68B8-FECD-DDC6C245D42C}"/>
          </ac:spMkLst>
        </pc:spChg>
        <pc:spChg chg="mod">
          <ac:chgData name="Springer, Agee" userId="c70aae34-03cc-4ca4-9dc9-ab0f1f0f7e1f" providerId="ADAL" clId="{0E9CCEE9-C03C-4754-A6BD-FA5793B396ED}" dt="2024-06-02T19:15:59.412" v="13743" actId="20577"/>
          <ac:spMkLst>
            <pc:docMk/>
            <pc:sldMk cId="1420075049" sldId="706"/>
            <ac:spMk id="3" creationId="{CC53BEA2-0BFB-B61B-6AD3-5C13402D98B2}"/>
          </ac:spMkLst>
        </pc:spChg>
        <pc:spChg chg="mod">
          <ac:chgData name="Springer, Agee" userId="c70aae34-03cc-4ca4-9dc9-ab0f1f0f7e1f" providerId="ADAL" clId="{0E9CCEE9-C03C-4754-A6BD-FA5793B396ED}" dt="2024-05-30T19:03:13.429" v="5562" actId="207"/>
          <ac:spMkLst>
            <pc:docMk/>
            <pc:sldMk cId="1420075049" sldId="706"/>
            <ac:spMk id="5" creationId="{04CA3CDF-F8CF-EDC6-644F-FF946271342D}"/>
          </ac:spMkLst>
        </pc:spChg>
        <pc:spChg chg="mod">
          <ac:chgData name="Springer, Agee" userId="c70aae34-03cc-4ca4-9dc9-ab0f1f0f7e1f" providerId="ADAL" clId="{0E9CCEE9-C03C-4754-A6BD-FA5793B396ED}" dt="2024-06-02T19:15:24.910" v="13726" actId="20577"/>
          <ac:spMkLst>
            <pc:docMk/>
            <pc:sldMk cId="1420075049" sldId="706"/>
            <ac:spMk id="6" creationId="{F7ED71E1-1E4D-4C60-FA57-EF6A69D5D4B9}"/>
          </ac:spMkLst>
        </pc:spChg>
        <pc:spChg chg="mod">
          <ac:chgData name="Springer, Agee" userId="c70aae34-03cc-4ca4-9dc9-ab0f1f0f7e1f" providerId="ADAL" clId="{0E9CCEE9-C03C-4754-A6BD-FA5793B396ED}" dt="2024-05-30T19:09:29.138" v="5586" actId="14100"/>
          <ac:spMkLst>
            <pc:docMk/>
            <pc:sldMk cId="1420075049" sldId="706"/>
            <ac:spMk id="25" creationId="{A012484B-0304-8C22-F25C-E7843E6A6FB1}"/>
          </ac:spMkLst>
        </pc:spChg>
        <pc:picChg chg="add del mod ord">
          <ac:chgData name="Springer, Agee" userId="c70aae34-03cc-4ca4-9dc9-ab0f1f0f7e1f" providerId="ADAL" clId="{0E9CCEE9-C03C-4754-A6BD-FA5793B396ED}" dt="2024-05-30T19:05:26.305" v="5575" actId="478"/>
          <ac:picMkLst>
            <pc:docMk/>
            <pc:sldMk cId="1420075049" sldId="706"/>
            <ac:picMk id="7" creationId="{4EF7E9E5-D84D-2EFF-E992-1A45D3783DB2}"/>
          </ac:picMkLst>
        </pc:picChg>
        <pc:picChg chg="add mod ord">
          <ac:chgData name="Springer, Agee" userId="c70aae34-03cc-4ca4-9dc9-ab0f1f0f7e1f" providerId="ADAL" clId="{0E9CCEE9-C03C-4754-A6BD-FA5793B396ED}" dt="2024-05-30T19:05:56.261" v="5581" actId="167"/>
          <ac:picMkLst>
            <pc:docMk/>
            <pc:sldMk cId="1420075049" sldId="706"/>
            <ac:picMk id="8" creationId="{FAC741DC-7FBB-4368-3966-2FE8C76143C5}"/>
          </ac:picMkLst>
        </pc:picChg>
        <pc:picChg chg="add del">
          <ac:chgData name="Springer, Agee" userId="c70aae34-03cc-4ca4-9dc9-ab0f1f0f7e1f" providerId="ADAL" clId="{0E9CCEE9-C03C-4754-A6BD-FA5793B396ED}" dt="2024-05-30T19:06:00.429" v="5582" actId="478"/>
          <ac:picMkLst>
            <pc:docMk/>
            <pc:sldMk cId="1420075049" sldId="706"/>
            <ac:picMk id="24" creationId="{45238A23-5C36-660D-15F6-F7965BDF74EE}"/>
          </ac:picMkLst>
        </pc:picChg>
      </pc:sldChg>
      <pc:sldChg chg="addSp delSp modSp add mod ord modAnim">
        <pc:chgData name="Springer, Agee" userId="c70aae34-03cc-4ca4-9dc9-ab0f1f0f7e1f" providerId="ADAL" clId="{0E9CCEE9-C03C-4754-A6BD-FA5793B396ED}" dt="2024-06-03T02:03:42.631" v="15048" actId="20577"/>
        <pc:sldMkLst>
          <pc:docMk/>
          <pc:sldMk cId="2563174284" sldId="707"/>
        </pc:sldMkLst>
        <pc:spChg chg="mod">
          <ac:chgData name="Springer, Agee" userId="c70aae34-03cc-4ca4-9dc9-ab0f1f0f7e1f" providerId="ADAL" clId="{0E9CCEE9-C03C-4754-A6BD-FA5793B396ED}" dt="2024-06-02T19:04:26.532" v="13435"/>
          <ac:spMkLst>
            <pc:docMk/>
            <pc:sldMk cId="2563174284" sldId="707"/>
            <ac:spMk id="2" creationId="{6564F1D7-AD54-68B8-FECD-DDC6C245D42C}"/>
          </ac:spMkLst>
        </pc:spChg>
        <pc:spChg chg="mod">
          <ac:chgData name="Springer, Agee" userId="c70aae34-03cc-4ca4-9dc9-ab0f1f0f7e1f" providerId="ADAL" clId="{0E9CCEE9-C03C-4754-A6BD-FA5793B396ED}" dt="2024-06-03T02:03:42.631" v="15048" actId="20577"/>
          <ac:spMkLst>
            <pc:docMk/>
            <pc:sldMk cId="2563174284" sldId="707"/>
            <ac:spMk id="3" creationId="{CC53BEA2-0BFB-B61B-6AD3-5C13402D98B2}"/>
          </ac:spMkLst>
        </pc:spChg>
        <pc:spChg chg="mod">
          <ac:chgData name="Springer, Agee" userId="c70aae34-03cc-4ca4-9dc9-ab0f1f0f7e1f" providerId="ADAL" clId="{0E9CCEE9-C03C-4754-A6BD-FA5793B396ED}" dt="2024-06-02T19:18:46.617" v="13775" actId="20577"/>
          <ac:spMkLst>
            <pc:docMk/>
            <pc:sldMk cId="2563174284" sldId="707"/>
            <ac:spMk id="5" creationId="{04CA3CDF-F8CF-EDC6-644F-FF946271342D}"/>
          </ac:spMkLst>
        </pc:spChg>
        <pc:spChg chg="mod">
          <ac:chgData name="Springer, Agee" userId="c70aae34-03cc-4ca4-9dc9-ab0f1f0f7e1f" providerId="ADAL" clId="{0E9CCEE9-C03C-4754-A6BD-FA5793B396ED}" dt="2024-06-02T19:16:30.761" v="13747" actId="20577"/>
          <ac:spMkLst>
            <pc:docMk/>
            <pc:sldMk cId="2563174284" sldId="707"/>
            <ac:spMk id="6" creationId="{F7ED71E1-1E4D-4C60-FA57-EF6A69D5D4B9}"/>
          </ac:spMkLst>
        </pc:spChg>
        <pc:spChg chg="add del mod">
          <ac:chgData name="Springer, Agee" userId="c70aae34-03cc-4ca4-9dc9-ab0f1f0f7e1f" providerId="ADAL" clId="{0E9CCEE9-C03C-4754-A6BD-FA5793B396ED}" dt="2024-05-30T19:23:03.847" v="5605"/>
          <ac:spMkLst>
            <pc:docMk/>
            <pc:sldMk cId="2563174284" sldId="707"/>
            <ac:spMk id="10" creationId="{0E58AC54-FD21-8F4E-D689-3A703E3193A9}"/>
          </ac:spMkLst>
        </pc:spChg>
        <pc:spChg chg="add del mod">
          <ac:chgData name="Springer, Agee" userId="c70aae34-03cc-4ca4-9dc9-ab0f1f0f7e1f" providerId="ADAL" clId="{0E9CCEE9-C03C-4754-A6BD-FA5793B396ED}" dt="2024-05-30T19:23:03.847" v="5605"/>
          <ac:spMkLst>
            <pc:docMk/>
            <pc:sldMk cId="2563174284" sldId="707"/>
            <ac:spMk id="11" creationId="{F33CBB81-0622-C9B8-9A2F-5F10504F0E65}"/>
          </ac:spMkLst>
        </pc:spChg>
        <pc:spChg chg="add del mod">
          <ac:chgData name="Springer, Agee" userId="c70aae34-03cc-4ca4-9dc9-ab0f1f0f7e1f" providerId="ADAL" clId="{0E9CCEE9-C03C-4754-A6BD-FA5793B396ED}" dt="2024-05-30T19:23:03.847" v="5605"/>
          <ac:spMkLst>
            <pc:docMk/>
            <pc:sldMk cId="2563174284" sldId="707"/>
            <ac:spMk id="13" creationId="{CCDCFC5A-A9EA-9185-4B80-8FB68AD8F6D8}"/>
          </ac:spMkLst>
        </pc:spChg>
        <pc:spChg chg="add del mod">
          <ac:chgData name="Springer, Agee" userId="c70aae34-03cc-4ca4-9dc9-ab0f1f0f7e1f" providerId="ADAL" clId="{0E9CCEE9-C03C-4754-A6BD-FA5793B396ED}" dt="2024-05-30T19:23:03.847" v="5605"/>
          <ac:spMkLst>
            <pc:docMk/>
            <pc:sldMk cId="2563174284" sldId="707"/>
            <ac:spMk id="14" creationId="{4FF3A72B-1A09-38C8-D1D0-9B1846062867}"/>
          </ac:spMkLst>
        </pc:spChg>
        <pc:spChg chg="add del mod">
          <ac:chgData name="Springer, Agee" userId="c70aae34-03cc-4ca4-9dc9-ab0f1f0f7e1f" providerId="ADAL" clId="{0E9CCEE9-C03C-4754-A6BD-FA5793B396ED}" dt="2024-05-30T19:23:03.847" v="5605"/>
          <ac:spMkLst>
            <pc:docMk/>
            <pc:sldMk cId="2563174284" sldId="707"/>
            <ac:spMk id="16" creationId="{CC9636A9-12C3-834F-9CEF-E7EA99833D61}"/>
          </ac:spMkLst>
        </pc:spChg>
        <pc:spChg chg="add del mod">
          <ac:chgData name="Springer, Agee" userId="c70aae34-03cc-4ca4-9dc9-ab0f1f0f7e1f" providerId="ADAL" clId="{0E9CCEE9-C03C-4754-A6BD-FA5793B396ED}" dt="2024-05-30T19:23:03.847" v="5605"/>
          <ac:spMkLst>
            <pc:docMk/>
            <pc:sldMk cId="2563174284" sldId="707"/>
            <ac:spMk id="17" creationId="{64D59E8D-2AD7-3C56-4598-BDA74EB309F5}"/>
          </ac:spMkLst>
        </pc:spChg>
        <pc:spChg chg="add del mod">
          <ac:chgData name="Springer, Agee" userId="c70aae34-03cc-4ca4-9dc9-ab0f1f0f7e1f" providerId="ADAL" clId="{0E9CCEE9-C03C-4754-A6BD-FA5793B396ED}" dt="2024-05-30T19:23:03.847" v="5605"/>
          <ac:spMkLst>
            <pc:docMk/>
            <pc:sldMk cId="2563174284" sldId="707"/>
            <ac:spMk id="18" creationId="{E0D2320C-B0A0-8FBF-90B1-F7C6526E2346}"/>
          </ac:spMkLst>
        </pc:spChg>
        <pc:spChg chg="add del mod">
          <ac:chgData name="Springer, Agee" userId="c70aae34-03cc-4ca4-9dc9-ab0f1f0f7e1f" providerId="ADAL" clId="{0E9CCEE9-C03C-4754-A6BD-FA5793B396ED}" dt="2024-05-30T19:23:03.847" v="5605"/>
          <ac:spMkLst>
            <pc:docMk/>
            <pc:sldMk cId="2563174284" sldId="707"/>
            <ac:spMk id="20" creationId="{70C32020-B019-909D-886A-F6BD954810D7}"/>
          </ac:spMkLst>
        </pc:spChg>
        <pc:spChg chg="add del mod">
          <ac:chgData name="Springer, Agee" userId="c70aae34-03cc-4ca4-9dc9-ab0f1f0f7e1f" providerId="ADAL" clId="{0E9CCEE9-C03C-4754-A6BD-FA5793B396ED}" dt="2024-05-30T19:23:03.847" v="5605"/>
          <ac:spMkLst>
            <pc:docMk/>
            <pc:sldMk cId="2563174284" sldId="707"/>
            <ac:spMk id="21" creationId="{1855509C-6179-007F-57C2-FDA3F9023087}"/>
          </ac:spMkLst>
        </pc:spChg>
        <pc:spChg chg="add del mod">
          <ac:chgData name="Springer, Agee" userId="c70aae34-03cc-4ca4-9dc9-ab0f1f0f7e1f" providerId="ADAL" clId="{0E9CCEE9-C03C-4754-A6BD-FA5793B396ED}" dt="2024-05-30T19:23:03.847" v="5605"/>
          <ac:spMkLst>
            <pc:docMk/>
            <pc:sldMk cId="2563174284" sldId="707"/>
            <ac:spMk id="22" creationId="{8E6BF888-B918-E2EE-8527-DB15A92B8597}"/>
          </ac:spMkLst>
        </pc:spChg>
        <pc:spChg chg="mod">
          <ac:chgData name="Springer, Agee" userId="c70aae34-03cc-4ca4-9dc9-ab0f1f0f7e1f" providerId="ADAL" clId="{0E9CCEE9-C03C-4754-A6BD-FA5793B396ED}" dt="2024-05-30T19:23:44.438" v="5611" actId="14100"/>
          <ac:spMkLst>
            <pc:docMk/>
            <pc:sldMk cId="2563174284" sldId="707"/>
            <ac:spMk id="25" creationId="{A012484B-0304-8C22-F25C-E7843E6A6FB1}"/>
          </ac:spMkLst>
        </pc:spChg>
        <pc:spChg chg="add del mod">
          <ac:chgData name="Springer, Agee" userId="c70aae34-03cc-4ca4-9dc9-ab0f1f0f7e1f" providerId="ADAL" clId="{0E9CCEE9-C03C-4754-A6BD-FA5793B396ED}" dt="2024-05-30T19:23:03.847" v="5605"/>
          <ac:spMkLst>
            <pc:docMk/>
            <pc:sldMk cId="2563174284" sldId="707"/>
            <ac:spMk id="26" creationId="{013CBA73-163F-AEF5-9663-41BA344BAAB2}"/>
          </ac:spMkLst>
        </pc:spChg>
        <pc:spChg chg="add del mod">
          <ac:chgData name="Springer, Agee" userId="c70aae34-03cc-4ca4-9dc9-ab0f1f0f7e1f" providerId="ADAL" clId="{0E9CCEE9-C03C-4754-A6BD-FA5793B396ED}" dt="2024-05-30T19:23:03.847" v="5605"/>
          <ac:spMkLst>
            <pc:docMk/>
            <pc:sldMk cId="2563174284" sldId="707"/>
            <ac:spMk id="27" creationId="{346CBAA9-2CE5-3BAD-C4AC-D0AFEC11447B}"/>
          </ac:spMkLst>
        </pc:spChg>
        <pc:spChg chg="add del mod">
          <ac:chgData name="Springer, Agee" userId="c70aae34-03cc-4ca4-9dc9-ab0f1f0f7e1f" providerId="ADAL" clId="{0E9CCEE9-C03C-4754-A6BD-FA5793B396ED}" dt="2024-05-30T19:23:03.847" v="5605"/>
          <ac:spMkLst>
            <pc:docMk/>
            <pc:sldMk cId="2563174284" sldId="707"/>
            <ac:spMk id="30" creationId="{11CF9603-8445-48A0-D373-19E2FE090FE5}"/>
          </ac:spMkLst>
        </pc:spChg>
        <pc:spChg chg="add del mod">
          <ac:chgData name="Springer, Agee" userId="c70aae34-03cc-4ca4-9dc9-ab0f1f0f7e1f" providerId="ADAL" clId="{0E9CCEE9-C03C-4754-A6BD-FA5793B396ED}" dt="2024-05-30T19:23:03.847" v="5605"/>
          <ac:spMkLst>
            <pc:docMk/>
            <pc:sldMk cId="2563174284" sldId="707"/>
            <ac:spMk id="31" creationId="{207327D8-70BF-A079-F53F-3F2C121B02F5}"/>
          </ac:spMkLst>
        </pc:spChg>
        <pc:spChg chg="add del mod">
          <ac:chgData name="Springer, Agee" userId="c70aae34-03cc-4ca4-9dc9-ab0f1f0f7e1f" providerId="ADAL" clId="{0E9CCEE9-C03C-4754-A6BD-FA5793B396ED}" dt="2024-05-30T19:23:03.847" v="5605"/>
          <ac:spMkLst>
            <pc:docMk/>
            <pc:sldMk cId="2563174284" sldId="707"/>
            <ac:spMk id="33" creationId="{55CCFBD0-A57B-60C9-B08E-B83974918EDF}"/>
          </ac:spMkLst>
        </pc:spChg>
        <pc:spChg chg="add del mod">
          <ac:chgData name="Springer, Agee" userId="c70aae34-03cc-4ca4-9dc9-ab0f1f0f7e1f" providerId="ADAL" clId="{0E9CCEE9-C03C-4754-A6BD-FA5793B396ED}" dt="2024-05-30T19:23:03.847" v="5605"/>
          <ac:spMkLst>
            <pc:docMk/>
            <pc:sldMk cId="2563174284" sldId="707"/>
            <ac:spMk id="34" creationId="{D453499C-9497-1F26-AD93-FEA497FAE0AC}"/>
          </ac:spMkLst>
        </pc:spChg>
        <pc:spChg chg="add del mod">
          <ac:chgData name="Springer, Agee" userId="c70aae34-03cc-4ca4-9dc9-ab0f1f0f7e1f" providerId="ADAL" clId="{0E9CCEE9-C03C-4754-A6BD-FA5793B396ED}" dt="2024-05-30T19:23:03.847" v="5605"/>
          <ac:spMkLst>
            <pc:docMk/>
            <pc:sldMk cId="2563174284" sldId="707"/>
            <ac:spMk id="36" creationId="{7ED64CA8-C103-0472-50F6-EBBDBA03FBF3}"/>
          </ac:spMkLst>
        </pc:spChg>
        <pc:spChg chg="add del mod">
          <ac:chgData name="Springer, Agee" userId="c70aae34-03cc-4ca4-9dc9-ab0f1f0f7e1f" providerId="ADAL" clId="{0E9CCEE9-C03C-4754-A6BD-FA5793B396ED}" dt="2024-05-30T19:23:03.847" v="5605"/>
          <ac:spMkLst>
            <pc:docMk/>
            <pc:sldMk cId="2563174284" sldId="707"/>
            <ac:spMk id="37" creationId="{67D17F0A-A65C-9B70-B85F-454885ADA916}"/>
          </ac:spMkLst>
        </pc:spChg>
        <pc:picChg chg="del">
          <ac:chgData name="Springer, Agee" userId="c70aae34-03cc-4ca4-9dc9-ab0f1f0f7e1f" providerId="ADAL" clId="{0E9CCEE9-C03C-4754-A6BD-FA5793B396ED}" dt="2024-05-30T19:23:37.090" v="5610" actId="478"/>
          <ac:picMkLst>
            <pc:docMk/>
            <pc:sldMk cId="2563174284" sldId="707"/>
            <ac:picMk id="28" creationId="{719318B9-9B42-9B05-643E-66D26D6D8AD3}"/>
          </ac:picMkLst>
        </pc:picChg>
        <pc:picChg chg="add mod ord">
          <ac:chgData name="Springer, Agee" userId="c70aae34-03cc-4ca4-9dc9-ab0f1f0f7e1f" providerId="ADAL" clId="{0E9CCEE9-C03C-4754-A6BD-FA5793B396ED}" dt="2024-05-30T19:23:34.117" v="5609" actId="167"/>
          <ac:picMkLst>
            <pc:docMk/>
            <pc:sldMk cId="2563174284" sldId="707"/>
            <ac:picMk id="38" creationId="{DCE410DB-7AC1-9CC9-D13D-ABF37D220BBC}"/>
          </ac:picMkLst>
        </pc:picChg>
        <pc:cxnChg chg="add del mod">
          <ac:chgData name="Springer, Agee" userId="c70aae34-03cc-4ca4-9dc9-ab0f1f0f7e1f" providerId="ADAL" clId="{0E9CCEE9-C03C-4754-A6BD-FA5793B396ED}" dt="2024-05-30T19:23:03.847" v="5605"/>
          <ac:cxnSpMkLst>
            <pc:docMk/>
            <pc:sldMk cId="2563174284" sldId="707"/>
            <ac:cxnSpMk id="7" creationId="{8485D611-74A1-904B-1063-8A2170226A8B}"/>
          </ac:cxnSpMkLst>
        </pc:cxnChg>
        <pc:cxnChg chg="add del mod">
          <ac:chgData name="Springer, Agee" userId="c70aae34-03cc-4ca4-9dc9-ab0f1f0f7e1f" providerId="ADAL" clId="{0E9CCEE9-C03C-4754-A6BD-FA5793B396ED}" dt="2024-05-30T19:23:03.847" v="5605"/>
          <ac:cxnSpMkLst>
            <pc:docMk/>
            <pc:sldMk cId="2563174284" sldId="707"/>
            <ac:cxnSpMk id="8" creationId="{13C6E53F-3386-F9AB-6810-25AFCC1DB1AF}"/>
          </ac:cxnSpMkLst>
        </pc:cxnChg>
        <pc:cxnChg chg="add del mod">
          <ac:chgData name="Springer, Agee" userId="c70aae34-03cc-4ca4-9dc9-ab0f1f0f7e1f" providerId="ADAL" clId="{0E9CCEE9-C03C-4754-A6BD-FA5793B396ED}" dt="2024-05-30T19:23:03.847" v="5605"/>
          <ac:cxnSpMkLst>
            <pc:docMk/>
            <pc:sldMk cId="2563174284" sldId="707"/>
            <ac:cxnSpMk id="9" creationId="{18AD3F43-5D1A-E7BF-7554-82BF6D2A96F2}"/>
          </ac:cxnSpMkLst>
        </pc:cxnChg>
        <pc:cxnChg chg="add del mod">
          <ac:chgData name="Springer, Agee" userId="c70aae34-03cc-4ca4-9dc9-ab0f1f0f7e1f" providerId="ADAL" clId="{0E9CCEE9-C03C-4754-A6BD-FA5793B396ED}" dt="2024-05-30T19:23:03.847" v="5605"/>
          <ac:cxnSpMkLst>
            <pc:docMk/>
            <pc:sldMk cId="2563174284" sldId="707"/>
            <ac:cxnSpMk id="12" creationId="{DEEB56BC-D932-07F5-E578-37521467017E}"/>
          </ac:cxnSpMkLst>
        </pc:cxnChg>
        <pc:cxnChg chg="add del mod">
          <ac:chgData name="Springer, Agee" userId="c70aae34-03cc-4ca4-9dc9-ab0f1f0f7e1f" providerId="ADAL" clId="{0E9CCEE9-C03C-4754-A6BD-FA5793B396ED}" dt="2024-05-30T19:23:03.847" v="5605"/>
          <ac:cxnSpMkLst>
            <pc:docMk/>
            <pc:sldMk cId="2563174284" sldId="707"/>
            <ac:cxnSpMk id="15" creationId="{DC4E8094-47D5-02DE-81E6-53B75481C54D}"/>
          </ac:cxnSpMkLst>
        </pc:cxnChg>
        <pc:cxnChg chg="add del mod">
          <ac:chgData name="Springer, Agee" userId="c70aae34-03cc-4ca4-9dc9-ab0f1f0f7e1f" providerId="ADAL" clId="{0E9CCEE9-C03C-4754-A6BD-FA5793B396ED}" dt="2024-05-30T19:23:03.847" v="5605"/>
          <ac:cxnSpMkLst>
            <pc:docMk/>
            <pc:sldMk cId="2563174284" sldId="707"/>
            <ac:cxnSpMk id="19" creationId="{0C15BCFF-AB0E-1773-FD5C-63F07EF09F32}"/>
          </ac:cxnSpMkLst>
        </pc:cxnChg>
        <pc:cxnChg chg="add del mod">
          <ac:chgData name="Springer, Agee" userId="c70aae34-03cc-4ca4-9dc9-ab0f1f0f7e1f" providerId="ADAL" clId="{0E9CCEE9-C03C-4754-A6BD-FA5793B396ED}" dt="2024-05-30T19:23:03.847" v="5605"/>
          <ac:cxnSpMkLst>
            <pc:docMk/>
            <pc:sldMk cId="2563174284" sldId="707"/>
            <ac:cxnSpMk id="23" creationId="{F087A250-C200-DD87-414F-16A38DD8CF37}"/>
          </ac:cxnSpMkLst>
        </pc:cxnChg>
        <pc:cxnChg chg="add del mod">
          <ac:chgData name="Springer, Agee" userId="c70aae34-03cc-4ca4-9dc9-ab0f1f0f7e1f" providerId="ADAL" clId="{0E9CCEE9-C03C-4754-A6BD-FA5793B396ED}" dt="2024-05-30T19:23:03.847" v="5605"/>
          <ac:cxnSpMkLst>
            <pc:docMk/>
            <pc:sldMk cId="2563174284" sldId="707"/>
            <ac:cxnSpMk id="24" creationId="{24619A84-BDD8-5141-EFFC-933FD7440082}"/>
          </ac:cxnSpMkLst>
        </pc:cxnChg>
        <pc:cxnChg chg="add del mod">
          <ac:chgData name="Springer, Agee" userId="c70aae34-03cc-4ca4-9dc9-ab0f1f0f7e1f" providerId="ADAL" clId="{0E9CCEE9-C03C-4754-A6BD-FA5793B396ED}" dt="2024-05-30T19:23:03.847" v="5605"/>
          <ac:cxnSpMkLst>
            <pc:docMk/>
            <pc:sldMk cId="2563174284" sldId="707"/>
            <ac:cxnSpMk id="29" creationId="{BE2BBC65-BD24-307F-E2CA-A903471A0BF7}"/>
          </ac:cxnSpMkLst>
        </pc:cxnChg>
        <pc:cxnChg chg="add del mod">
          <ac:chgData name="Springer, Agee" userId="c70aae34-03cc-4ca4-9dc9-ab0f1f0f7e1f" providerId="ADAL" clId="{0E9CCEE9-C03C-4754-A6BD-FA5793B396ED}" dt="2024-05-30T19:23:03.847" v="5605"/>
          <ac:cxnSpMkLst>
            <pc:docMk/>
            <pc:sldMk cId="2563174284" sldId="707"/>
            <ac:cxnSpMk id="32" creationId="{7A5DEF19-CF32-D811-7CC7-6DF0BF8401AF}"/>
          </ac:cxnSpMkLst>
        </pc:cxnChg>
        <pc:cxnChg chg="add del mod">
          <ac:chgData name="Springer, Agee" userId="c70aae34-03cc-4ca4-9dc9-ab0f1f0f7e1f" providerId="ADAL" clId="{0E9CCEE9-C03C-4754-A6BD-FA5793B396ED}" dt="2024-05-30T19:23:03.847" v="5605"/>
          <ac:cxnSpMkLst>
            <pc:docMk/>
            <pc:sldMk cId="2563174284" sldId="707"/>
            <ac:cxnSpMk id="35" creationId="{DC6EDCF4-6B0B-C34A-FED8-654B184267BD}"/>
          </ac:cxnSpMkLst>
        </pc:cxnChg>
      </pc:sldChg>
      <pc:sldChg chg="add del">
        <pc:chgData name="Springer, Agee" userId="c70aae34-03cc-4ca4-9dc9-ab0f1f0f7e1f" providerId="ADAL" clId="{0E9CCEE9-C03C-4754-A6BD-FA5793B396ED}" dt="2024-05-30T19:18:32.223" v="5595"/>
        <pc:sldMkLst>
          <pc:docMk/>
          <pc:sldMk cId="3827821835" sldId="707"/>
        </pc:sldMkLst>
      </pc:sldChg>
      <pc:sldChg chg="modSp add mod">
        <pc:chgData name="Springer, Agee" userId="c70aae34-03cc-4ca4-9dc9-ab0f1f0f7e1f" providerId="ADAL" clId="{0E9CCEE9-C03C-4754-A6BD-FA5793B396ED}" dt="2024-06-02T19:30:16.882" v="14016" actId="20577"/>
        <pc:sldMkLst>
          <pc:docMk/>
          <pc:sldMk cId="2106512008" sldId="708"/>
        </pc:sldMkLst>
        <pc:spChg chg="mod">
          <ac:chgData name="Springer, Agee" userId="c70aae34-03cc-4ca4-9dc9-ab0f1f0f7e1f" providerId="ADAL" clId="{0E9CCEE9-C03C-4754-A6BD-FA5793B396ED}" dt="2024-05-31T14:57:56.189" v="6428" actId="20577"/>
          <ac:spMkLst>
            <pc:docMk/>
            <pc:sldMk cId="2106512008" sldId="708"/>
            <ac:spMk id="2" creationId="{48629EC7-1829-2989-0E5A-066285F3F54A}"/>
          </ac:spMkLst>
        </pc:spChg>
        <pc:spChg chg="mod">
          <ac:chgData name="Springer, Agee" userId="c70aae34-03cc-4ca4-9dc9-ab0f1f0f7e1f" providerId="ADAL" clId="{0E9CCEE9-C03C-4754-A6BD-FA5793B396ED}" dt="2024-06-02T19:30:16.882" v="14016" actId="20577"/>
          <ac:spMkLst>
            <pc:docMk/>
            <pc:sldMk cId="2106512008" sldId="708"/>
            <ac:spMk id="3" creationId="{800C3085-A4E8-0EF0-6CCD-B950EA58B922}"/>
          </ac:spMkLst>
        </pc:spChg>
      </pc:sldChg>
      <pc:sldChg chg="modSp add del mod">
        <pc:chgData name="Springer, Agee" userId="c70aae34-03cc-4ca4-9dc9-ab0f1f0f7e1f" providerId="ADAL" clId="{0E9CCEE9-C03C-4754-A6BD-FA5793B396ED}" dt="2024-05-30T19:29:07.282" v="5649" actId="47"/>
        <pc:sldMkLst>
          <pc:docMk/>
          <pc:sldMk cId="2711431551" sldId="708"/>
        </pc:sldMkLst>
        <pc:spChg chg="mod">
          <ac:chgData name="Springer, Agee" userId="c70aae34-03cc-4ca4-9dc9-ab0f1f0f7e1f" providerId="ADAL" clId="{0E9CCEE9-C03C-4754-A6BD-FA5793B396ED}" dt="2024-05-30T19:27:22.860" v="5648" actId="20577"/>
          <ac:spMkLst>
            <pc:docMk/>
            <pc:sldMk cId="2711431551" sldId="708"/>
            <ac:spMk id="5" creationId="{04CA3CDF-F8CF-EDC6-644F-FF946271342D}"/>
          </ac:spMkLst>
        </pc:spChg>
      </pc:sldChg>
      <pc:sldChg chg="modSp add mod">
        <pc:chgData name="Springer, Agee" userId="c70aae34-03cc-4ca4-9dc9-ab0f1f0f7e1f" providerId="ADAL" clId="{0E9CCEE9-C03C-4754-A6BD-FA5793B396ED}" dt="2024-06-02T19:30:58.344" v="14023" actId="20577"/>
        <pc:sldMkLst>
          <pc:docMk/>
          <pc:sldMk cId="387380813" sldId="709"/>
        </pc:sldMkLst>
        <pc:spChg chg="mod">
          <ac:chgData name="Springer, Agee" userId="c70aae34-03cc-4ca4-9dc9-ab0f1f0f7e1f" providerId="ADAL" clId="{0E9CCEE9-C03C-4754-A6BD-FA5793B396ED}" dt="2024-06-02T19:30:58.344" v="14023" actId="20577"/>
          <ac:spMkLst>
            <pc:docMk/>
            <pc:sldMk cId="387380813" sldId="709"/>
            <ac:spMk id="3" creationId="{800C3085-A4E8-0EF0-6CCD-B950EA58B922}"/>
          </ac:spMkLst>
        </pc:spChg>
      </pc:sldChg>
      <pc:sldChg chg="modSp add mod">
        <pc:chgData name="Springer, Agee" userId="c70aae34-03cc-4ca4-9dc9-ab0f1f0f7e1f" providerId="ADAL" clId="{0E9CCEE9-C03C-4754-A6BD-FA5793B396ED}" dt="2024-06-02T01:05:48.354" v="7726" actId="20577"/>
        <pc:sldMkLst>
          <pc:docMk/>
          <pc:sldMk cId="2542656520" sldId="710"/>
        </pc:sldMkLst>
        <pc:spChg chg="mod">
          <ac:chgData name="Springer, Agee" userId="c70aae34-03cc-4ca4-9dc9-ab0f1f0f7e1f" providerId="ADAL" clId="{0E9CCEE9-C03C-4754-A6BD-FA5793B396ED}" dt="2024-06-02T00:57:11.296" v="7179" actId="20577"/>
          <ac:spMkLst>
            <pc:docMk/>
            <pc:sldMk cId="2542656520" sldId="710"/>
            <ac:spMk id="2" creationId="{EAC87776-62DE-8BAE-CB26-4A0A0A0493DF}"/>
          </ac:spMkLst>
        </pc:spChg>
        <pc:spChg chg="mod">
          <ac:chgData name="Springer, Agee" userId="c70aae34-03cc-4ca4-9dc9-ab0f1f0f7e1f" providerId="ADAL" clId="{0E9CCEE9-C03C-4754-A6BD-FA5793B396ED}" dt="2024-06-02T01:05:48.354" v="7726" actId="20577"/>
          <ac:spMkLst>
            <pc:docMk/>
            <pc:sldMk cId="2542656520" sldId="710"/>
            <ac:spMk id="3" creationId="{CFFA457E-A7BC-B299-6CE2-F2F57FE099C1}"/>
          </ac:spMkLst>
        </pc:spChg>
      </pc:sldChg>
      <pc:sldChg chg="modSp add mod">
        <pc:chgData name="Springer, Agee" userId="c70aae34-03cc-4ca4-9dc9-ab0f1f0f7e1f" providerId="ADAL" clId="{0E9CCEE9-C03C-4754-A6BD-FA5793B396ED}" dt="2024-06-02T02:34:43.245" v="11734" actId="20577"/>
        <pc:sldMkLst>
          <pc:docMk/>
          <pc:sldMk cId="3117100509" sldId="711"/>
        </pc:sldMkLst>
        <pc:spChg chg="mod">
          <ac:chgData name="Springer, Agee" userId="c70aae34-03cc-4ca4-9dc9-ab0f1f0f7e1f" providerId="ADAL" clId="{0E9CCEE9-C03C-4754-A6BD-FA5793B396ED}" dt="2024-06-02T01:07:10.662" v="7729" actId="20577"/>
          <ac:spMkLst>
            <pc:docMk/>
            <pc:sldMk cId="3117100509" sldId="711"/>
            <ac:spMk id="2" creationId="{EAC87776-62DE-8BAE-CB26-4A0A0A0493DF}"/>
          </ac:spMkLst>
        </pc:spChg>
        <pc:spChg chg="mod">
          <ac:chgData name="Springer, Agee" userId="c70aae34-03cc-4ca4-9dc9-ab0f1f0f7e1f" providerId="ADAL" clId="{0E9CCEE9-C03C-4754-A6BD-FA5793B396ED}" dt="2024-06-02T02:34:43.245" v="11734" actId="20577"/>
          <ac:spMkLst>
            <pc:docMk/>
            <pc:sldMk cId="3117100509" sldId="711"/>
            <ac:spMk id="3" creationId="{CFFA457E-A7BC-B299-6CE2-F2F57FE099C1}"/>
          </ac:spMkLst>
        </pc:spChg>
      </pc:sldChg>
      <pc:sldChg chg="modSp new del mod">
        <pc:chgData name="Springer, Agee" userId="c70aae34-03cc-4ca4-9dc9-ab0f1f0f7e1f" providerId="ADAL" clId="{0E9CCEE9-C03C-4754-A6BD-FA5793B396ED}" dt="2024-06-02T01:07:37.476" v="7739" actId="680"/>
        <pc:sldMkLst>
          <pc:docMk/>
          <pc:sldMk cId="2517761494" sldId="712"/>
        </pc:sldMkLst>
        <pc:spChg chg="mod">
          <ac:chgData name="Springer, Agee" userId="c70aae34-03cc-4ca4-9dc9-ab0f1f0f7e1f" providerId="ADAL" clId="{0E9CCEE9-C03C-4754-A6BD-FA5793B396ED}" dt="2024-06-02T01:07:36.978" v="7738" actId="20577"/>
          <ac:spMkLst>
            <pc:docMk/>
            <pc:sldMk cId="2517761494" sldId="712"/>
            <ac:spMk id="2" creationId="{1F7C0A94-1811-182D-44E8-F55FC4B13C08}"/>
          </ac:spMkLst>
        </pc:spChg>
      </pc:sldChg>
      <pc:sldChg chg="addSp delSp modSp add mod">
        <pc:chgData name="Springer, Agee" userId="c70aae34-03cc-4ca4-9dc9-ab0f1f0f7e1f" providerId="ADAL" clId="{0E9CCEE9-C03C-4754-A6BD-FA5793B396ED}" dt="2024-06-02T01:23:29.406" v="8145" actId="22"/>
        <pc:sldMkLst>
          <pc:docMk/>
          <pc:sldMk cId="4219522364" sldId="712"/>
        </pc:sldMkLst>
        <pc:spChg chg="mod">
          <ac:chgData name="Springer, Agee" userId="c70aae34-03cc-4ca4-9dc9-ab0f1f0f7e1f" providerId="ADAL" clId="{0E9CCEE9-C03C-4754-A6BD-FA5793B396ED}" dt="2024-06-02T01:17:17.863" v="7909" actId="207"/>
          <ac:spMkLst>
            <pc:docMk/>
            <pc:sldMk cId="4219522364" sldId="712"/>
            <ac:spMk id="2" creationId="{EAC87776-62DE-8BAE-CB26-4A0A0A0493DF}"/>
          </ac:spMkLst>
        </pc:spChg>
        <pc:spChg chg="mod">
          <ac:chgData name="Springer, Agee" userId="c70aae34-03cc-4ca4-9dc9-ab0f1f0f7e1f" providerId="ADAL" clId="{0E9CCEE9-C03C-4754-A6BD-FA5793B396ED}" dt="2024-06-02T01:23:19.637" v="8143" actId="20577"/>
          <ac:spMkLst>
            <pc:docMk/>
            <pc:sldMk cId="4219522364" sldId="712"/>
            <ac:spMk id="3" creationId="{CFFA457E-A7BC-B299-6CE2-F2F57FE099C1}"/>
          </ac:spMkLst>
        </pc:spChg>
        <pc:spChg chg="add del">
          <ac:chgData name="Springer, Agee" userId="c70aae34-03cc-4ca4-9dc9-ab0f1f0f7e1f" providerId="ADAL" clId="{0E9CCEE9-C03C-4754-A6BD-FA5793B396ED}" dt="2024-06-02T01:23:29.406" v="8145" actId="22"/>
          <ac:spMkLst>
            <pc:docMk/>
            <pc:sldMk cId="4219522364" sldId="712"/>
            <ac:spMk id="6" creationId="{6FA8C2E5-DA5F-3809-ECC4-4826F8D59E76}"/>
          </ac:spMkLst>
        </pc:spChg>
      </pc:sldChg>
      <pc:sldChg chg="modSp add mod">
        <pc:chgData name="Springer, Agee" userId="c70aae34-03cc-4ca4-9dc9-ab0f1f0f7e1f" providerId="ADAL" clId="{0E9CCEE9-C03C-4754-A6BD-FA5793B396ED}" dt="2024-06-02T01:30:29.926" v="8362" actId="20577"/>
        <pc:sldMkLst>
          <pc:docMk/>
          <pc:sldMk cId="1564464897" sldId="713"/>
        </pc:sldMkLst>
        <pc:spChg chg="mod">
          <ac:chgData name="Springer, Agee" userId="c70aae34-03cc-4ca4-9dc9-ab0f1f0f7e1f" providerId="ADAL" clId="{0E9CCEE9-C03C-4754-A6BD-FA5793B396ED}" dt="2024-06-02T01:23:44.894" v="8168" actId="20577"/>
          <ac:spMkLst>
            <pc:docMk/>
            <pc:sldMk cId="1564464897" sldId="713"/>
            <ac:spMk id="2" creationId="{EAC87776-62DE-8BAE-CB26-4A0A0A0493DF}"/>
          </ac:spMkLst>
        </pc:spChg>
        <pc:spChg chg="mod">
          <ac:chgData name="Springer, Agee" userId="c70aae34-03cc-4ca4-9dc9-ab0f1f0f7e1f" providerId="ADAL" clId="{0E9CCEE9-C03C-4754-A6BD-FA5793B396ED}" dt="2024-06-02T01:30:29.926" v="8362" actId="20577"/>
          <ac:spMkLst>
            <pc:docMk/>
            <pc:sldMk cId="1564464897" sldId="713"/>
            <ac:spMk id="3" creationId="{CFFA457E-A7BC-B299-6CE2-F2F57FE099C1}"/>
          </ac:spMkLst>
        </pc:spChg>
      </pc:sldChg>
      <pc:sldChg chg="modSp add mod">
        <pc:chgData name="Springer, Agee" userId="c70aae34-03cc-4ca4-9dc9-ab0f1f0f7e1f" providerId="ADAL" clId="{0E9CCEE9-C03C-4754-A6BD-FA5793B396ED}" dt="2024-06-02T01:37:36.181" v="8691" actId="20577"/>
        <pc:sldMkLst>
          <pc:docMk/>
          <pc:sldMk cId="1064636763" sldId="714"/>
        </pc:sldMkLst>
        <pc:spChg chg="mod">
          <ac:chgData name="Springer, Agee" userId="c70aae34-03cc-4ca4-9dc9-ab0f1f0f7e1f" providerId="ADAL" clId="{0E9CCEE9-C03C-4754-A6BD-FA5793B396ED}" dt="2024-06-02T01:31:05.932" v="8385" actId="20577"/>
          <ac:spMkLst>
            <pc:docMk/>
            <pc:sldMk cId="1064636763" sldId="714"/>
            <ac:spMk id="2" creationId="{EAC87776-62DE-8BAE-CB26-4A0A0A0493DF}"/>
          </ac:spMkLst>
        </pc:spChg>
        <pc:spChg chg="mod">
          <ac:chgData name="Springer, Agee" userId="c70aae34-03cc-4ca4-9dc9-ab0f1f0f7e1f" providerId="ADAL" clId="{0E9CCEE9-C03C-4754-A6BD-FA5793B396ED}" dt="2024-06-02T01:37:36.181" v="8691" actId="20577"/>
          <ac:spMkLst>
            <pc:docMk/>
            <pc:sldMk cId="1064636763" sldId="714"/>
            <ac:spMk id="3" creationId="{CFFA457E-A7BC-B299-6CE2-F2F57FE099C1}"/>
          </ac:spMkLst>
        </pc:spChg>
      </pc:sldChg>
      <pc:sldChg chg="modSp add mod">
        <pc:chgData name="Springer, Agee" userId="c70aae34-03cc-4ca4-9dc9-ab0f1f0f7e1f" providerId="ADAL" clId="{0E9CCEE9-C03C-4754-A6BD-FA5793B396ED}" dt="2024-06-02T03:00:06.137" v="11895" actId="20577"/>
        <pc:sldMkLst>
          <pc:docMk/>
          <pc:sldMk cId="3642335404" sldId="715"/>
        </pc:sldMkLst>
        <pc:spChg chg="mod">
          <ac:chgData name="Springer, Agee" userId="c70aae34-03cc-4ca4-9dc9-ab0f1f0f7e1f" providerId="ADAL" clId="{0E9CCEE9-C03C-4754-A6BD-FA5793B396ED}" dt="2024-06-02T03:00:06.137" v="11895" actId="20577"/>
          <ac:spMkLst>
            <pc:docMk/>
            <pc:sldMk cId="3642335404" sldId="715"/>
            <ac:spMk id="3" creationId="{CFFA457E-A7BC-B299-6CE2-F2F57FE099C1}"/>
          </ac:spMkLst>
        </pc:spChg>
      </pc:sldChg>
      <pc:sldChg chg="modSp add mod">
        <pc:chgData name="Springer, Agee" userId="c70aae34-03cc-4ca4-9dc9-ab0f1f0f7e1f" providerId="ADAL" clId="{0E9CCEE9-C03C-4754-A6BD-FA5793B396ED}" dt="2024-06-02T01:56:08.315" v="9591" actId="20577"/>
        <pc:sldMkLst>
          <pc:docMk/>
          <pc:sldMk cId="3789663238" sldId="716"/>
        </pc:sldMkLst>
        <pc:spChg chg="mod">
          <ac:chgData name="Springer, Agee" userId="c70aae34-03cc-4ca4-9dc9-ab0f1f0f7e1f" providerId="ADAL" clId="{0E9CCEE9-C03C-4754-A6BD-FA5793B396ED}" dt="2024-06-02T01:40:56.959" v="8821" actId="20577"/>
          <ac:spMkLst>
            <pc:docMk/>
            <pc:sldMk cId="3789663238" sldId="716"/>
            <ac:spMk id="2" creationId="{EAC87776-62DE-8BAE-CB26-4A0A0A0493DF}"/>
          </ac:spMkLst>
        </pc:spChg>
        <pc:spChg chg="mod">
          <ac:chgData name="Springer, Agee" userId="c70aae34-03cc-4ca4-9dc9-ab0f1f0f7e1f" providerId="ADAL" clId="{0E9CCEE9-C03C-4754-A6BD-FA5793B396ED}" dt="2024-06-02T01:56:08.315" v="9591" actId="20577"/>
          <ac:spMkLst>
            <pc:docMk/>
            <pc:sldMk cId="3789663238" sldId="716"/>
            <ac:spMk id="3" creationId="{CFFA457E-A7BC-B299-6CE2-F2F57FE099C1}"/>
          </ac:spMkLst>
        </pc:spChg>
      </pc:sldChg>
      <pc:sldChg chg="modSp add mod">
        <pc:chgData name="Springer, Agee" userId="c70aae34-03cc-4ca4-9dc9-ab0f1f0f7e1f" providerId="ADAL" clId="{0E9CCEE9-C03C-4754-A6BD-FA5793B396ED}" dt="2024-06-02T02:03:08.136" v="10067" actId="20577"/>
        <pc:sldMkLst>
          <pc:docMk/>
          <pc:sldMk cId="359755765" sldId="717"/>
        </pc:sldMkLst>
        <pc:spChg chg="mod">
          <ac:chgData name="Springer, Agee" userId="c70aae34-03cc-4ca4-9dc9-ab0f1f0f7e1f" providerId="ADAL" clId="{0E9CCEE9-C03C-4754-A6BD-FA5793B396ED}" dt="2024-06-02T02:03:08.136" v="10067" actId="20577"/>
          <ac:spMkLst>
            <pc:docMk/>
            <pc:sldMk cId="359755765" sldId="717"/>
            <ac:spMk id="3" creationId="{CFFA457E-A7BC-B299-6CE2-F2F57FE099C1}"/>
          </ac:spMkLst>
        </pc:spChg>
      </pc:sldChg>
      <pc:sldChg chg="modSp add mod">
        <pc:chgData name="Springer, Agee" userId="c70aae34-03cc-4ca4-9dc9-ab0f1f0f7e1f" providerId="ADAL" clId="{0E9CCEE9-C03C-4754-A6BD-FA5793B396ED}" dt="2024-06-02T19:39:51.781" v="14305" actId="20577"/>
        <pc:sldMkLst>
          <pc:docMk/>
          <pc:sldMk cId="546163892" sldId="718"/>
        </pc:sldMkLst>
        <pc:spChg chg="mod">
          <ac:chgData name="Springer, Agee" userId="c70aae34-03cc-4ca4-9dc9-ab0f1f0f7e1f" providerId="ADAL" clId="{0E9CCEE9-C03C-4754-A6BD-FA5793B396ED}" dt="2024-06-02T02:03:52.601" v="10094" actId="20577"/>
          <ac:spMkLst>
            <pc:docMk/>
            <pc:sldMk cId="546163892" sldId="718"/>
            <ac:spMk id="2" creationId="{EAC87776-62DE-8BAE-CB26-4A0A0A0493DF}"/>
          </ac:spMkLst>
        </pc:spChg>
        <pc:spChg chg="mod">
          <ac:chgData name="Springer, Agee" userId="c70aae34-03cc-4ca4-9dc9-ab0f1f0f7e1f" providerId="ADAL" clId="{0E9CCEE9-C03C-4754-A6BD-FA5793B396ED}" dt="2024-06-02T19:39:51.781" v="14305" actId="20577"/>
          <ac:spMkLst>
            <pc:docMk/>
            <pc:sldMk cId="546163892" sldId="718"/>
            <ac:spMk id="3" creationId="{CFFA457E-A7BC-B299-6CE2-F2F57FE099C1}"/>
          </ac:spMkLst>
        </pc:spChg>
      </pc:sldChg>
      <pc:sldChg chg="modSp add mod">
        <pc:chgData name="Springer, Agee" userId="c70aae34-03cc-4ca4-9dc9-ab0f1f0f7e1f" providerId="ADAL" clId="{0E9CCEE9-C03C-4754-A6BD-FA5793B396ED}" dt="2024-06-02T02:09:31.651" v="10165" actId="20577"/>
        <pc:sldMkLst>
          <pc:docMk/>
          <pc:sldMk cId="1203831163" sldId="719"/>
        </pc:sldMkLst>
        <pc:spChg chg="mod">
          <ac:chgData name="Springer, Agee" userId="c70aae34-03cc-4ca4-9dc9-ab0f1f0f7e1f" providerId="ADAL" clId="{0E9CCEE9-C03C-4754-A6BD-FA5793B396ED}" dt="2024-06-02T02:07:13.872" v="10146"/>
          <ac:spMkLst>
            <pc:docMk/>
            <pc:sldMk cId="1203831163" sldId="719"/>
            <ac:spMk id="2" creationId="{EAC87776-62DE-8BAE-CB26-4A0A0A0493DF}"/>
          </ac:spMkLst>
        </pc:spChg>
        <pc:spChg chg="mod">
          <ac:chgData name="Springer, Agee" userId="c70aae34-03cc-4ca4-9dc9-ab0f1f0f7e1f" providerId="ADAL" clId="{0E9CCEE9-C03C-4754-A6BD-FA5793B396ED}" dt="2024-06-02T02:09:31.651" v="10165" actId="20577"/>
          <ac:spMkLst>
            <pc:docMk/>
            <pc:sldMk cId="1203831163" sldId="719"/>
            <ac:spMk id="3" creationId="{CFFA457E-A7BC-B299-6CE2-F2F57FE099C1}"/>
          </ac:spMkLst>
        </pc:spChg>
      </pc:sldChg>
      <pc:sldChg chg="modSp add mod">
        <pc:chgData name="Springer, Agee" userId="c70aae34-03cc-4ca4-9dc9-ab0f1f0f7e1f" providerId="ADAL" clId="{0E9CCEE9-C03C-4754-A6BD-FA5793B396ED}" dt="2024-06-02T19:40:26.921" v="14308" actId="20577"/>
        <pc:sldMkLst>
          <pc:docMk/>
          <pc:sldMk cId="4254320335" sldId="720"/>
        </pc:sldMkLst>
        <pc:spChg chg="mod">
          <ac:chgData name="Springer, Agee" userId="c70aae34-03cc-4ca4-9dc9-ab0f1f0f7e1f" providerId="ADAL" clId="{0E9CCEE9-C03C-4754-A6BD-FA5793B396ED}" dt="2024-06-02T02:10:13.519" v="10169" actId="20577"/>
          <ac:spMkLst>
            <pc:docMk/>
            <pc:sldMk cId="4254320335" sldId="720"/>
            <ac:spMk id="2" creationId="{EAC87776-62DE-8BAE-CB26-4A0A0A0493DF}"/>
          </ac:spMkLst>
        </pc:spChg>
        <pc:spChg chg="mod">
          <ac:chgData name="Springer, Agee" userId="c70aae34-03cc-4ca4-9dc9-ab0f1f0f7e1f" providerId="ADAL" clId="{0E9CCEE9-C03C-4754-A6BD-FA5793B396ED}" dt="2024-06-02T19:40:26.921" v="14308" actId="20577"/>
          <ac:spMkLst>
            <pc:docMk/>
            <pc:sldMk cId="4254320335" sldId="720"/>
            <ac:spMk id="3" creationId="{CFFA457E-A7BC-B299-6CE2-F2F57FE099C1}"/>
          </ac:spMkLst>
        </pc:spChg>
      </pc:sldChg>
      <pc:sldChg chg="addSp delSp modSp add mod">
        <pc:chgData name="Springer, Agee" userId="c70aae34-03cc-4ca4-9dc9-ab0f1f0f7e1f" providerId="ADAL" clId="{0E9CCEE9-C03C-4754-A6BD-FA5793B396ED}" dt="2024-06-03T01:49:33.590" v="15035" actId="1076"/>
        <pc:sldMkLst>
          <pc:docMk/>
          <pc:sldMk cId="3361030486" sldId="721"/>
        </pc:sldMkLst>
        <pc:spChg chg="mod">
          <ac:chgData name="Springer, Agee" userId="c70aae34-03cc-4ca4-9dc9-ab0f1f0f7e1f" providerId="ADAL" clId="{0E9CCEE9-C03C-4754-A6BD-FA5793B396ED}" dt="2024-06-02T02:30:51.396" v="11544" actId="20577"/>
          <ac:spMkLst>
            <pc:docMk/>
            <pc:sldMk cId="3361030486" sldId="721"/>
            <ac:spMk id="2" creationId="{43782BEA-C521-ECF6-5337-8D732C74A7A6}"/>
          </ac:spMkLst>
        </pc:spChg>
        <pc:spChg chg="del">
          <ac:chgData name="Springer, Agee" userId="c70aae34-03cc-4ca4-9dc9-ab0f1f0f7e1f" providerId="ADAL" clId="{0E9CCEE9-C03C-4754-A6BD-FA5793B396ED}" dt="2024-06-02T02:29:08.079" v="11476" actId="478"/>
          <ac:spMkLst>
            <pc:docMk/>
            <pc:sldMk cId="3361030486" sldId="721"/>
            <ac:spMk id="3" creationId="{7CC32B49-E5F6-7E6E-3FAC-3C63B4C4703A}"/>
          </ac:spMkLst>
        </pc:spChg>
        <pc:spChg chg="mod">
          <ac:chgData name="Springer, Agee" userId="c70aae34-03cc-4ca4-9dc9-ab0f1f0f7e1f" providerId="ADAL" clId="{0E9CCEE9-C03C-4754-A6BD-FA5793B396ED}" dt="2024-06-03T01:49:33.590" v="15035" actId="1076"/>
          <ac:spMkLst>
            <pc:docMk/>
            <pc:sldMk cId="3361030486" sldId="721"/>
            <ac:spMk id="5" creationId="{C615484A-BD1F-26E6-158B-031CF3F92A82}"/>
          </ac:spMkLst>
        </pc:spChg>
        <pc:spChg chg="mod">
          <ac:chgData name="Springer, Agee" userId="c70aae34-03cc-4ca4-9dc9-ab0f1f0f7e1f" providerId="ADAL" clId="{0E9CCEE9-C03C-4754-A6BD-FA5793B396ED}" dt="2024-06-03T01:49:26.092" v="15034" actId="1076"/>
          <ac:spMkLst>
            <pc:docMk/>
            <pc:sldMk cId="3361030486" sldId="721"/>
            <ac:spMk id="6" creationId="{9B74E5B4-A5EC-1194-1EE6-BDDD4C841A26}"/>
          </ac:spMkLst>
        </pc:spChg>
        <pc:spChg chg="mod">
          <ac:chgData name="Springer, Agee" userId="c70aae34-03cc-4ca4-9dc9-ab0f1f0f7e1f" providerId="ADAL" clId="{0E9CCEE9-C03C-4754-A6BD-FA5793B396ED}" dt="2024-06-03T01:49:10.168" v="15033" actId="1076"/>
          <ac:spMkLst>
            <pc:docMk/>
            <pc:sldMk cId="3361030486" sldId="721"/>
            <ac:spMk id="7" creationId="{5EC32E9C-89DD-6E1B-8826-6B52816BC4E4}"/>
          </ac:spMkLst>
        </pc:spChg>
        <pc:spChg chg="mod">
          <ac:chgData name="Springer, Agee" userId="c70aae34-03cc-4ca4-9dc9-ab0f1f0f7e1f" providerId="ADAL" clId="{0E9CCEE9-C03C-4754-A6BD-FA5793B396ED}" dt="2024-06-03T01:48:59.367" v="15032" actId="1076"/>
          <ac:spMkLst>
            <pc:docMk/>
            <pc:sldMk cId="3361030486" sldId="721"/>
            <ac:spMk id="8" creationId="{72CECFB9-4C70-EE75-17D9-EDE1D7631550}"/>
          </ac:spMkLst>
        </pc:spChg>
        <pc:spChg chg="mod">
          <ac:chgData name="Springer, Agee" userId="c70aae34-03cc-4ca4-9dc9-ab0f1f0f7e1f" providerId="ADAL" clId="{0E9CCEE9-C03C-4754-A6BD-FA5793B396ED}" dt="2024-06-03T01:48:59.367" v="15032" actId="1076"/>
          <ac:spMkLst>
            <pc:docMk/>
            <pc:sldMk cId="3361030486" sldId="721"/>
            <ac:spMk id="10" creationId="{E7F66AFD-2533-5117-0B66-769FE7B6926F}"/>
          </ac:spMkLst>
        </pc:spChg>
        <pc:spChg chg="add del mod">
          <ac:chgData name="Springer, Agee" userId="c70aae34-03cc-4ca4-9dc9-ab0f1f0f7e1f" providerId="ADAL" clId="{0E9CCEE9-C03C-4754-A6BD-FA5793B396ED}" dt="2024-06-03T01:49:33.590" v="15035" actId="1076"/>
          <ac:spMkLst>
            <pc:docMk/>
            <pc:sldMk cId="3361030486" sldId="721"/>
            <ac:spMk id="11" creationId="{02729A50-F0FC-16D8-DF86-7D739A470297}"/>
          </ac:spMkLst>
        </pc:spChg>
        <pc:spChg chg="mod">
          <ac:chgData name="Springer, Agee" userId="c70aae34-03cc-4ca4-9dc9-ab0f1f0f7e1f" providerId="ADAL" clId="{0E9CCEE9-C03C-4754-A6BD-FA5793B396ED}" dt="2024-06-03T01:49:26.092" v="15034" actId="1076"/>
          <ac:spMkLst>
            <pc:docMk/>
            <pc:sldMk cId="3361030486" sldId="721"/>
            <ac:spMk id="12" creationId="{9F2DD110-AA6D-3449-62F0-CF6F83B3B7A1}"/>
          </ac:spMkLst>
        </pc:spChg>
        <pc:spChg chg="mod">
          <ac:chgData name="Springer, Agee" userId="c70aae34-03cc-4ca4-9dc9-ab0f1f0f7e1f" providerId="ADAL" clId="{0E9CCEE9-C03C-4754-A6BD-FA5793B396ED}" dt="2024-06-03T01:49:10.168" v="15033" actId="1076"/>
          <ac:spMkLst>
            <pc:docMk/>
            <pc:sldMk cId="3361030486" sldId="721"/>
            <ac:spMk id="13" creationId="{CB6D347A-AB82-2D91-9F65-20AD5323AE15}"/>
          </ac:spMkLst>
        </pc:spChg>
        <pc:spChg chg="add mod">
          <ac:chgData name="Springer, Agee" userId="c70aae34-03cc-4ca4-9dc9-ab0f1f0f7e1f" providerId="ADAL" clId="{0E9CCEE9-C03C-4754-A6BD-FA5793B396ED}" dt="2024-06-03T01:48:43.174" v="15031" actId="1076"/>
          <ac:spMkLst>
            <pc:docMk/>
            <pc:sldMk cId="3361030486" sldId="721"/>
            <ac:spMk id="63" creationId="{953A5D01-830B-B075-E429-7077E9A74BD3}"/>
          </ac:spMkLst>
        </pc:spChg>
        <pc:cxnChg chg="mod">
          <ac:chgData name="Springer, Agee" userId="c70aae34-03cc-4ca4-9dc9-ab0f1f0f7e1f" providerId="ADAL" clId="{0E9CCEE9-C03C-4754-A6BD-FA5793B396ED}" dt="2024-06-03T01:49:33.590" v="15035" actId="1076"/>
          <ac:cxnSpMkLst>
            <pc:docMk/>
            <pc:sldMk cId="3361030486" sldId="721"/>
            <ac:cxnSpMk id="19" creationId="{CE4778CA-079B-6EDD-1FA7-7A632DC32B94}"/>
          </ac:cxnSpMkLst>
        </pc:cxnChg>
        <pc:cxnChg chg="mod">
          <ac:chgData name="Springer, Agee" userId="c70aae34-03cc-4ca4-9dc9-ab0f1f0f7e1f" providerId="ADAL" clId="{0E9CCEE9-C03C-4754-A6BD-FA5793B396ED}" dt="2024-06-03T01:49:26.092" v="15034" actId="1076"/>
          <ac:cxnSpMkLst>
            <pc:docMk/>
            <pc:sldMk cId="3361030486" sldId="721"/>
            <ac:cxnSpMk id="21" creationId="{68C01843-DC24-A200-A03B-6EF98ABDC0CD}"/>
          </ac:cxnSpMkLst>
        </pc:cxnChg>
        <pc:cxnChg chg="mod">
          <ac:chgData name="Springer, Agee" userId="c70aae34-03cc-4ca4-9dc9-ab0f1f0f7e1f" providerId="ADAL" clId="{0E9CCEE9-C03C-4754-A6BD-FA5793B396ED}" dt="2024-06-03T01:49:10.168" v="15033" actId="1076"/>
          <ac:cxnSpMkLst>
            <pc:docMk/>
            <pc:sldMk cId="3361030486" sldId="721"/>
            <ac:cxnSpMk id="23" creationId="{BB0ACEBD-F350-9BA4-68DB-0D4174B53959}"/>
          </ac:cxnSpMkLst>
        </pc:cxnChg>
        <pc:cxnChg chg="mod">
          <ac:chgData name="Springer, Agee" userId="c70aae34-03cc-4ca4-9dc9-ab0f1f0f7e1f" providerId="ADAL" clId="{0E9CCEE9-C03C-4754-A6BD-FA5793B396ED}" dt="2024-06-03T01:48:59.367" v="15032" actId="1076"/>
          <ac:cxnSpMkLst>
            <pc:docMk/>
            <pc:sldMk cId="3361030486" sldId="721"/>
            <ac:cxnSpMk id="25" creationId="{AC9D1849-EA26-8C16-5587-51058B92BCB6}"/>
          </ac:cxnSpMkLst>
        </pc:cxnChg>
        <pc:cxnChg chg="mod">
          <ac:chgData name="Springer, Agee" userId="c70aae34-03cc-4ca4-9dc9-ab0f1f0f7e1f" providerId="ADAL" clId="{0E9CCEE9-C03C-4754-A6BD-FA5793B396ED}" dt="2024-06-03T01:49:26.092" v="15034" actId="1076"/>
          <ac:cxnSpMkLst>
            <pc:docMk/>
            <pc:sldMk cId="3361030486" sldId="721"/>
            <ac:cxnSpMk id="27" creationId="{9A7C86BA-D9F8-8B8B-FA79-5EF2E7026FD5}"/>
          </ac:cxnSpMkLst>
        </pc:cxnChg>
        <pc:cxnChg chg="mod">
          <ac:chgData name="Springer, Agee" userId="c70aae34-03cc-4ca4-9dc9-ab0f1f0f7e1f" providerId="ADAL" clId="{0E9CCEE9-C03C-4754-A6BD-FA5793B396ED}" dt="2024-06-03T01:49:10.168" v="15033" actId="1076"/>
          <ac:cxnSpMkLst>
            <pc:docMk/>
            <pc:sldMk cId="3361030486" sldId="721"/>
            <ac:cxnSpMk id="35" creationId="{E52EA6AA-1D9C-60F7-C36B-890AD4A46F6C}"/>
          </ac:cxnSpMkLst>
        </pc:cxnChg>
        <pc:cxnChg chg="add del mod">
          <ac:chgData name="Springer, Agee" userId="c70aae34-03cc-4ca4-9dc9-ab0f1f0f7e1f" providerId="ADAL" clId="{0E9CCEE9-C03C-4754-A6BD-FA5793B396ED}" dt="2024-06-03T01:47:22.441" v="15022" actId="478"/>
          <ac:cxnSpMkLst>
            <pc:docMk/>
            <pc:sldMk cId="3361030486" sldId="721"/>
            <ac:cxnSpMk id="37" creationId="{5192565D-23A3-D2F9-8344-8BA21E8ACCBF}"/>
          </ac:cxnSpMkLst>
        </pc:cxnChg>
        <pc:cxnChg chg="add mod">
          <ac:chgData name="Springer, Agee" userId="c70aae34-03cc-4ca4-9dc9-ab0f1f0f7e1f" providerId="ADAL" clId="{0E9CCEE9-C03C-4754-A6BD-FA5793B396ED}" dt="2024-06-03T01:48:59.367" v="15032" actId="1076"/>
          <ac:cxnSpMkLst>
            <pc:docMk/>
            <pc:sldMk cId="3361030486" sldId="721"/>
            <ac:cxnSpMk id="65" creationId="{9D9377CE-2D76-3348-6662-916846D22592}"/>
          </ac:cxnSpMkLst>
        </pc:cxnChg>
        <pc:cxnChg chg="add mod">
          <ac:chgData name="Springer, Agee" userId="c70aae34-03cc-4ca4-9dc9-ab0f1f0f7e1f" providerId="ADAL" clId="{0E9CCEE9-C03C-4754-A6BD-FA5793B396ED}" dt="2024-06-03T01:49:33.590" v="15035" actId="1076"/>
          <ac:cxnSpMkLst>
            <pc:docMk/>
            <pc:sldMk cId="3361030486" sldId="721"/>
            <ac:cxnSpMk id="79" creationId="{A9AB8AF1-FB1D-5323-2AF2-E77454D4FE8F}"/>
          </ac:cxnSpMkLst>
        </pc:cxnChg>
      </pc:sldChg>
      <pc:sldChg chg="modSp new add del mod ord">
        <pc:chgData name="Springer, Agee" userId="c70aae34-03cc-4ca4-9dc9-ab0f1f0f7e1f" providerId="ADAL" clId="{0E9CCEE9-C03C-4754-A6BD-FA5793B396ED}" dt="2024-06-02T17:42:44.652" v="12358" actId="20578"/>
        <pc:sldMkLst>
          <pc:docMk/>
          <pc:sldMk cId="922998479" sldId="722"/>
        </pc:sldMkLst>
        <pc:spChg chg="mod">
          <ac:chgData name="Springer, Agee" userId="c70aae34-03cc-4ca4-9dc9-ab0f1f0f7e1f" providerId="ADAL" clId="{0E9CCEE9-C03C-4754-A6BD-FA5793B396ED}" dt="2024-06-02T17:42:44.465" v="12357" actId="207"/>
          <ac:spMkLst>
            <pc:docMk/>
            <pc:sldMk cId="922998479" sldId="722"/>
            <ac:spMk id="2" creationId="{0C13ACCF-FE36-A5D9-D17E-B48F548CC2A7}"/>
          </ac:spMkLst>
        </pc:spChg>
        <pc:spChg chg="mod">
          <ac:chgData name="Springer, Agee" userId="c70aae34-03cc-4ca4-9dc9-ab0f1f0f7e1f" providerId="ADAL" clId="{0E9CCEE9-C03C-4754-A6BD-FA5793B396ED}" dt="2024-06-02T17:42:44.303" v="12356" actId="20577"/>
          <ac:spMkLst>
            <pc:docMk/>
            <pc:sldMk cId="922998479" sldId="722"/>
            <ac:spMk id="3" creationId="{6EF60495-C318-B8F8-FFA4-5483D51EB917}"/>
          </ac:spMkLst>
        </pc:spChg>
      </pc:sldChg>
      <pc:sldChg chg="delSp modSp add del mod">
        <pc:chgData name="Springer, Agee" userId="c70aae34-03cc-4ca4-9dc9-ab0f1f0f7e1f" providerId="ADAL" clId="{0E9CCEE9-C03C-4754-A6BD-FA5793B396ED}" dt="2024-06-02T02:56:58.184" v="11852" actId="47"/>
        <pc:sldMkLst>
          <pc:docMk/>
          <pc:sldMk cId="3385730660" sldId="722"/>
        </pc:sldMkLst>
        <pc:spChg chg="del">
          <ac:chgData name="Springer, Agee" userId="c70aae34-03cc-4ca4-9dc9-ab0f1f0f7e1f" providerId="ADAL" clId="{0E9CCEE9-C03C-4754-A6BD-FA5793B396ED}" dt="2024-06-02T02:56:10.750" v="11851" actId="478"/>
          <ac:spMkLst>
            <pc:docMk/>
            <pc:sldMk cId="3385730660" sldId="722"/>
            <ac:spMk id="3" creationId="{7AE3920E-3B14-5FC8-CE56-35D175C23392}"/>
          </ac:spMkLst>
        </pc:spChg>
        <pc:spChg chg="mod">
          <ac:chgData name="Springer, Agee" userId="c70aae34-03cc-4ca4-9dc9-ab0f1f0f7e1f" providerId="ADAL" clId="{0E9CCEE9-C03C-4754-A6BD-FA5793B396ED}" dt="2024-06-02T02:55:45.688" v="11849" actId="20577"/>
          <ac:spMkLst>
            <pc:docMk/>
            <pc:sldMk cId="3385730660" sldId="722"/>
            <ac:spMk id="9" creationId="{82DDB8F8-BD8D-5E53-95C1-D6363DB0D33F}"/>
          </ac:spMkLst>
        </pc:spChg>
        <pc:spChg chg="del">
          <ac:chgData name="Springer, Agee" userId="c70aae34-03cc-4ca4-9dc9-ab0f1f0f7e1f" providerId="ADAL" clId="{0E9CCEE9-C03C-4754-A6BD-FA5793B396ED}" dt="2024-06-02T02:56:07.968" v="11850" actId="478"/>
          <ac:spMkLst>
            <pc:docMk/>
            <pc:sldMk cId="3385730660" sldId="722"/>
            <ac:spMk id="11" creationId="{F8B953D8-0DF8-FD76-D28B-83AA2AC11F8A}"/>
          </ac:spMkLst>
        </pc:spChg>
      </pc:sldChg>
      <pc:sldChg chg="modSp new del mod">
        <pc:chgData name="Springer, Agee" userId="c70aae34-03cc-4ca4-9dc9-ab0f1f0f7e1f" providerId="ADAL" clId="{0E9CCEE9-C03C-4754-A6BD-FA5793B396ED}" dt="2024-06-02T18:42:57.385" v="12382" actId="47"/>
        <pc:sldMkLst>
          <pc:docMk/>
          <pc:sldMk cId="3197714473" sldId="723"/>
        </pc:sldMkLst>
        <pc:spChg chg="mod">
          <ac:chgData name="Springer, Agee" userId="c70aae34-03cc-4ca4-9dc9-ab0f1f0f7e1f" providerId="ADAL" clId="{0E9CCEE9-C03C-4754-A6BD-FA5793B396ED}" dt="2024-06-02T18:42:53.607" v="12381" actId="1076"/>
          <ac:spMkLst>
            <pc:docMk/>
            <pc:sldMk cId="3197714473" sldId="723"/>
            <ac:spMk id="2" creationId="{94AB54FC-05C2-6C2E-EA7E-F2DDAD7A354C}"/>
          </ac:spMkLst>
        </pc:spChg>
      </pc:sldChg>
      <pc:sldChg chg="modSp new mod">
        <pc:chgData name="Springer, Agee" userId="c70aae34-03cc-4ca4-9dc9-ab0f1f0f7e1f" providerId="ADAL" clId="{0E9CCEE9-C03C-4754-A6BD-FA5793B396ED}" dt="2024-06-02T18:43:33.335" v="12447" actId="207"/>
        <pc:sldMkLst>
          <pc:docMk/>
          <pc:sldMk cId="3914565307" sldId="723"/>
        </pc:sldMkLst>
        <pc:spChg chg="mod">
          <ac:chgData name="Springer, Agee" userId="c70aae34-03cc-4ca4-9dc9-ab0f1f0f7e1f" providerId="ADAL" clId="{0E9CCEE9-C03C-4754-A6BD-FA5793B396ED}" dt="2024-06-02T18:43:33.335" v="12447" actId="207"/>
          <ac:spMkLst>
            <pc:docMk/>
            <pc:sldMk cId="3914565307" sldId="723"/>
            <ac:spMk id="2" creationId="{FC7943B3-D8ED-6558-12A1-0AB9B3759760}"/>
          </ac:spMkLst>
        </pc:spChg>
        <pc:spChg chg="mod">
          <ac:chgData name="Springer, Agee" userId="c70aae34-03cc-4ca4-9dc9-ab0f1f0f7e1f" providerId="ADAL" clId="{0E9CCEE9-C03C-4754-A6BD-FA5793B396ED}" dt="2024-06-02T18:43:24.919" v="12446" actId="20577"/>
          <ac:spMkLst>
            <pc:docMk/>
            <pc:sldMk cId="3914565307" sldId="723"/>
            <ac:spMk id="3" creationId="{AE6A0E23-2C69-46A9-2EF1-7D33AA6459B3}"/>
          </ac:spMkLst>
        </pc:spChg>
      </pc:sldChg>
      <pc:sldChg chg="modSp add mod">
        <pc:chgData name="Springer, Agee" userId="c70aae34-03cc-4ca4-9dc9-ab0f1f0f7e1f" providerId="ADAL" clId="{0E9CCEE9-C03C-4754-A6BD-FA5793B396ED}" dt="2024-06-02T18:43:56.089" v="12463" actId="20577"/>
        <pc:sldMkLst>
          <pc:docMk/>
          <pc:sldMk cId="3923823937" sldId="724"/>
        </pc:sldMkLst>
        <pc:spChg chg="mod">
          <ac:chgData name="Springer, Agee" userId="c70aae34-03cc-4ca4-9dc9-ab0f1f0f7e1f" providerId="ADAL" clId="{0E9CCEE9-C03C-4754-A6BD-FA5793B396ED}" dt="2024-06-02T18:43:49.892" v="12457" actId="20577"/>
          <ac:spMkLst>
            <pc:docMk/>
            <pc:sldMk cId="3923823937" sldId="724"/>
            <ac:spMk id="2" creationId="{FC7943B3-D8ED-6558-12A1-0AB9B3759760}"/>
          </ac:spMkLst>
        </pc:spChg>
        <pc:spChg chg="mod">
          <ac:chgData name="Springer, Agee" userId="c70aae34-03cc-4ca4-9dc9-ab0f1f0f7e1f" providerId="ADAL" clId="{0E9CCEE9-C03C-4754-A6BD-FA5793B396ED}" dt="2024-06-02T18:43:56.089" v="12463" actId="20577"/>
          <ac:spMkLst>
            <pc:docMk/>
            <pc:sldMk cId="3923823937" sldId="724"/>
            <ac:spMk id="3" creationId="{AE6A0E23-2C69-46A9-2EF1-7D33AA6459B3}"/>
          </ac:spMkLst>
        </pc:spChg>
      </pc:sldChg>
      <pc:sldChg chg="modSp new mod">
        <pc:chgData name="Springer, Agee" userId="c70aae34-03cc-4ca4-9dc9-ab0f1f0f7e1f" providerId="ADAL" clId="{0E9CCEE9-C03C-4754-A6BD-FA5793B396ED}" dt="2024-06-03T02:03:29.216" v="15042" actId="20577"/>
        <pc:sldMkLst>
          <pc:docMk/>
          <pc:sldMk cId="3084763849" sldId="725"/>
        </pc:sldMkLst>
        <pc:spChg chg="mod">
          <ac:chgData name="Springer, Agee" userId="c70aae34-03cc-4ca4-9dc9-ab0f1f0f7e1f" providerId="ADAL" clId="{0E9CCEE9-C03C-4754-A6BD-FA5793B396ED}" dt="2024-06-02T18:44:27.722" v="12525" actId="20577"/>
          <ac:spMkLst>
            <pc:docMk/>
            <pc:sldMk cId="3084763849" sldId="725"/>
            <ac:spMk id="2" creationId="{59A51C66-B5CD-46F9-E6B5-D36426D8D204}"/>
          </ac:spMkLst>
        </pc:spChg>
        <pc:spChg chg="mod">
          <ac:chgData name="Springer, Agee" userId="c70aae34-03cc-4ca4-9dc9-ab0f1f0f7e1f" providerId="ADAL" clId="{0E9CCEE9-C03C-4754-A6BD-FA5793B396ED}" dt="2024-06-03T02:03:29.216" v="15042" actId="20577"/>
          <ac:spMkLst>
            <pc:docMk/>
            <pc:sldMk cId="3084763849" sldId="725"/>
            <ac:spMk id="3" creationId="{E2802513-CD22-6FF2-CAC3-9986F190F581}"/>
          </ac:spMkLst>
        </pc:spChg>
      </pc:sldChg>
      <pc:sldChg chg="modSp add del mod">
        <pc:chgData name="Springer, Agee" userId="c70aae34-03cc-4ca4-9dc9-ab0f1f0f7e1f" providerId="ADAL" clId="{0E9CCEE9-C03C-4754-A6BD-FA5793B396ED}" dt="2024-06-02T19:14:28.210" v="13677" actId="47"/>
        <pc:sldMkLst>
          <pc:docMk/>
          <pc:sldMk cId="3236112253" sldId="726"/>
        </pc:sldMkLst>
        <pc:spChg chg="mod">
          <ac:chgData name="Springer, Agee" userId="c70aae34-03cc-4ca4-9dc9-ab0f1f0f7e1f" providerId="ADAL" clId="{0E9CCEE9-C03C-4754-A6BD-FA5793B396ED}" dt="2024-06-02T19:12:44.681" v="13665" actId="20577"/>
          <ac:spMkLst>
            <pc:docMk/>
            <pc:sldMk cId="3236112253" sldId="726"/>
            <ac:spMk id="5" creationId="{04CA3CDF-F8CF-EDC6-644F-FF946271342D}"/>
          </ac:spMkLst>
        </pc:spChg>
        <pc:spChg chg="mod">
          <ac:chgData name="Springer, Agee" userId="c70aae34-03cc-4ca4-9dc9-ab0f1f0f7e1f" providerId="ADAL" clId="{0E9CCEE9-C03C-4754-A6BD-FA5793B396ED}" dt="2024-06-02T19:12:56.061" v="13676" actId="20577"/>
          <ac:spMkLst>
            <pc:docMk/>
            <pc:sldMk cId="3236112253" sldId="726"/>
            <ac:spMk id="6" creationId="{F7ED71E1-1E4D-4C60-FA57-EF6A69D5D4B9}"/>
          </ac:spMkLst>
        </pc:spChg>
      </pc:sldChg>
      <pc:sldChg chg="addSp delSp modSp add mod delAnim modAnim">
        <pc:chgData name="Springer, Agee" userId="c70aae34-03cc-4ca4-9dc9-ab0f1f0f7e1f" providerId="ADAL" clId="{0E9CCEE9-C03C-4754-A6BD-FA5793B396ED}" dt="2024-06-03T02:03:47.094" v="15051" actId="20577"/>
        <pc:sldMkLst>
          <pc:docMk/>
          <pc:sldMk cId="4257927680" sldId="726"/>
        </pc:sldMkLst>
        <pc:spChg chg="mod">
          <ac:chgData name="Springer, Agee" userId="c70aae34-03cc-4ca4-9dc9-ab0f1f0f7e1f" providerId="ADAL" clId="{0E9CCEE9-C03C-4754-A6BD-FA5793B396ED}" dt="2024-06-03T02:03:47.094" v="15051" actId="20577"/>
          <ac:spMkLst>
            <pc:docMk/>
            <pc:sldMk cId="4257927680" sldId="726"/>
            <ac:spMk id="3" creationId="{CC53BEA2-0BFB-B61B-6AD3-5C13402D98B2}"/>
          </ac:spMkLst>
        </pc:spChg>
        <pc:spChg chg="mod">
          <ac:chgData name="Springer, Agee" userId="c70aae34-03cc-4ca4-9dc9-ab0f1f0f7e1f" providerId="ADAL" clId="{0E9CCEE9-C03C-4754-A6BD-FA5793B396ED}" dt="2024-06-02T19:24:59.541" v="13988" actId="207"/>
          <ac:spMkLst>
            <pc:docMk/>
            <pc:sldMk cId="4257927680" sldId="726"/>
            <ac:spMk id="5" creationId="{04CA3CDF-F8CF-EDC6-644F-FF946271342D}"/>
          </ac:spMkLst>
        </pc:spChg>
        <pc:spChg chg="mod">
          <ac:chgData name="Springer, Agee" userId="c70aae34-03cc-4ca4-9dc9-ab0f1f0f7e1f" providerId="ADAL" clId="{0E9CCEE9-C03C-4754-A6BD-FA5793B396ED}" dt="2024-06-02T19:19:37.511" v="13855" actId="20577"/>
          <ac:spMkLst>
            <pc:docMk/>
            <pc:sldMk cId="4257927680" sldId="726"/>
            <ac:spMk id="6" creationId="{F7ED71E1-1E4D-4C60-FA57-EF6A69D5D4B9}"/>
          </ac:spMkLst>
        </pc:spChg>
        <pc:spChg chg="del">
          <ac:chgData name="Springer, Agee" userId="c70aae34-03cc-4ca4-9dc9-ab0f1f0f7e1f" providerId="ADAL" clId="{0E9CCEE9-C03C-4754-A6BD-FA5793B396ED}" dt="2024-06-02T19:27:23.353" v="13995" actId="478"/>
          <ac:spMkLst>
            <pc:docMk/>
            <pc:sldMk cId="4257927680" sldId="726"/>
            <ac:spMk id="25" creationId="{A012484B-0304-8C22-F25C-E7843E6A6FB1}"/>
          </ac:spMkLst>
        </pc:spChg>
        <pc:picChg chg="add mod ord">
          <ac:chgData name="Springer, Agee" userId="c70aae34-03cc-4ca4-9dc9-ab0f1f0f7e1f" providerId="ADAL" clId="{0E9CCEE9-C03C-4754-A6BD-FA5793B396ED}" dt="2024-06-02T19:27:17.541" v="13993" actId="167"/>
          <ac:picMkLst>
            <pc:docMk/>
            <pc:sldMk cId="4257927680" sldId="726"/>
            <ac:picMk id="7" creationId="{FCEA8581-E861-5986-B132-1479DABBA4DE}"/>
          </ac:picMkLst>
        </pc:picChg>
        <pc:picChg chg="del">
          <ac:chgData name="Springer, Agee" userId="c70aae34-03cc-4ca4-9dc9-ab0f1f0f7e1f" providerId="ADAL" clId="{0E9CCEE9-C03C-4754-A6BD-FA5793B396ED}" dt="2024-06-02T19:27:21.169" v="13994" actId="478"/>
          <ac:picMkLst>
            <pc:docMk/>
            <pc:sldMk cId="4257927680" sldId="726"/>
            <ac:picMk id="38" creationId="{DCE410DB-7AC1-9CC9-D13D-ABF37D220BBC}"/>
          </ac:picMkLst>
        </pc:picChg>
      </pc:sldChg>
      <pc:sldChg chg="new del">
        <pc:chgData name="Springer, Agee" userId="c70aae34-03cc-4ca4-9dc9-ab0f1f0f7e1f" providerId="ADAL" clId="{0E9CCEE9-C03C-4754-A6BD-FA5793B396ED}" dt="2024-06-02T19:40:56.078" v="14311" actId="680"/>
        <pc:sldMkLst>
          <pc:docMk/>
          <pc:sldMk cId="3852007496" sldId="727"/>
        </pc:sldMkLst>
      </pc:sldChg>
    </pc:docChg>
  </pc:docChgLst>
  <pc:docChgLst>
    <pc:chgData name="Springer, Agee" userId="c70aae34-03cc-4ca4-9dc9-ab0f1f0f7e1f" providerId="ADAL" clId="{848C2316-0557-4188-87F9-4E49BF3621BA}"/>
    <pc:docChg chg="undo custSel addSld delSld modSld sldOrd delSection modSection">
      <pc:chgData name="Springer, Agee" userId="c70aae34-03cc-4ca4-9dc9-ab0f1f0f7e1f" providerId="ADAL" clId="{848C2316-0557-4188-87F9-4E49BF3621BA}" dt="2024-08-17T01:38:38.506" v="332" actId="13926"/>
      <pc:docMkLst>
        <pc:docMk/>
      </pc:docMkLst>
      <pc:sldChg chg="modSp mod">
        <pc:chgData name="Springer, Agee" userId="c70aae34-03cc-4ca4-9dc9-ab0f1f0f7e1f" providerId="ADAL" clId="{848C2316-0557-4188-87F9-4E49BF3621BA}" dt="2024-08-17T01:38:38.506" v="332" actId="13926"/>
        <pc:sldMkLst>
          <pc:docMk/>
          <pc:sldMk cId="32156314" sldId="671"/>
        </pc:sldMkLst>
        <pc:spChg chg="mod">
          <ac:chgData name="Springer, Agee" userId="c70aae34-03cc-4ca4-9dc9-ab0f1f0f7e1f" providerId="ADAL" clId="{848C2316-0557-4188-87F9-4E49BF3621BA}" dt="2024-08-17T01:38:38.506" v="332" actId="13926"/>
          <ac:spMkLst>
            <pc:docMk/>
            <pc:sldMk cId="32156314" sldId="671"/>
            <ac:spMk id="4" creationId="{71B380C9-83F4-13B7-773B-9880F0F13E5F}"/>
          </ac:spMkLst>
        </pc:spChg>
      </pc:sldChg>
      <pc:sldChg chg="modSp mod">
        <pc:chgData name="Springer, Agee" userId="c70aae34-03cc-4ca4-9dc9-ab0f1f0f7e1f" providerId="ADAL" clId="{848C2316-0557-4188-87F9-4E49BF3621BA}" dt="2024-08-12T16:27:22.543" v="13" actId="20577"/>
        <pc:sldMkLst>
          <pc:docMk/>
          <pc:sldMk cId="3334456927" sldId="681"/>
        </pc:sldMkLst>
        <pc:spChg chg="mod">
          <ac:chgData name="Springer, Agee" userId="c70aae34-03cc-4ca4-9dc9-ab0f1f0f7e1f" providerId="ADAL" clId="{848C2316-0557-4188-87F9-4E49BF3621BA}" dt="2024-08-12T16:27:22.543" v="13" actId="20577"/>
          <ac:spMkLst>
            <pc:docMk/>
            <pc:sldMk cId="3334456927" sldId="681"/>
            <ac:spMk id="3" creationId="{7B80D3AA-37C2-98C8-2D2E-2364F4776321}"/>
          </ac:spMkLst>
        </pc:spChg>
      </pc:sldChg>
      <pc:sldChg chg="del">
        <pc:chgData name="Springer, Agee" userId="c70aae34-03cc-4ca4-9dc9-ab0f1f0f7e1f" providerId="ADAL" clId="{848C2316-0557-4188-87F9-4E49BF3621BA}" dt="2024-08-12T16:27:46.988" v="16" actId="47"/>
        <pc:sldMkLst>
          <pc:docMk/>
          <pc:sldMk cId="1918912198" sldId="692"/>
        </pc:sldMkLst>
      </pc:sldChg>
      <pc:sldChg chg="del">
        <pc:chgData name="Springer, Agee" userId="c70aae34-03cc-4ca4-9dc9-ab0f1f0f7e1f" providerId="ADAL" clId="{848C2316-0557-4188-87F9-4E49BF3621BA}" dt="2024-08-12T16:27:46.988" v="16" actId="47"/>
        <pc:sldMkLst>
          <pc:docMk/>
          <pc:sldMk cId="4244253101" sldId="693"/>
        </pc:sldMkLst>
      </pc:sldChg>
      <pc:sldChg chg="modSp mod">
        <pc:chgData name="Springer, Agee" userId="c70aae34-03cc-4ca4-9dc9-ab0f1f0f7e1f" providerId="ADAL" clId="{848C2316-0557-4188-87F9-4E49BF3621BA}" dt="2024-08-17T01:24:02.753" v="46" actId="207"/>
        <pc:sldMkLst>
          <pc:docMk/>
          <pc:sldMk cId="2563174284" sldId="707"/>
        </pc:sldMkLst>
        <pc:spChg chg="mod">
          <ac:chgData name="Springer, Agee" userId="c70aae34-03cc-4ca4-9dc9-ab0f1f0f7e1f" providerId="ADAL" clId="{848C2316-0557-4188-87F9-4E49BF3621BA}" dt="2024-08-17T01:24:02.753" v="46" actId="207"/>
          <ac:spMkLst>
            <pc:docMk/>
            <pc:sldMk cId="2563174284" sldId="707"/>
            <ac:spMk id="5" creationId="{04CA3CDF-F8CF-EDC6-644F-FF946271342D}"/>
          </ac:spMkLst>
        </pc:spChg>
      </pc:sldChg>
      <pc:sldChg chg="del">
        <pc:chgData name="Springer, Agee" userId="c70aae34-03cc-4ca4-9dc9-ab0f1f0f7e1f" providerId="ADAL" clId="{848C2316-0557-4188-87F9-4E49BF3621BA}" dt="2024-08-12T16:27:31.188" v="14" actId="47"/>
        <pc:sldMkLst>
          <pc:docMk/>
          <pc:sldMk cId="2106512008" sldId="708"/>
        </pc:sldMkLst>
      </pc:sldChg>
      <pc:sldChg chg="del">
        <pc:chgData name="Springer, Agee" userId="c70aae34-03cc-4ca4-9dc9-ab0f1f0f7e1f" providerId="ADAL" clId="{848C2316-0557-4188-87F9-4E49BF3621BA}" dt="2024-08-12T16:27:31.188" v="14" actId="47"/>
        <pc:sldMkLst>
          <pc:docMk/>
          <pc:sldMk cId="387380813" sldId="709"/>
        </pc:sldMkLst>
      </pc:sldChg>
      <pc:sldChg chg="del">
        <pc:chgData name="Springer, Agee" userId="c70aae34-03cc-4ca4-9dc9-ab0f1f0f7e1f" providerId="ADAL" clId="{848C2316-0557-4188-87F9-4E49BF3621BA}" dt="2024-08-12T16:27:46.988" v="16" actId="47"/>
        <pc:sldMkLst>
          <pc:docMk/>
          <pc:sldMk cId="2542656520" sldId="710"/>
        </pc:sldMkLst>
      </pc:sldChg>
      <pc:sldChg chg="del">
        <pc:chgData name="Springer, Agee" userId="c70aae34-03cc-4ca4-9dc9-ab0f1f0f7e1f" providerId="ADAL" clId="{848C2316-0557-4188-87F9-4E49BF3621BA}" dt="2024-08-12T16:27:46.988" v="16" actId="47"/>
        <pc:sldMkLst>
          <pc:docMk/>
          <pc:sldMk cId="3117100509" sldId="711"/>
        </pc:sldMkLst>
      </pc:sldChg>
      <pc:sldChg chg="del">
        <pc:chgData name="Springer, Agee" userId="c70aae34-03cc-4ca4-9dc9-ab0f1f0f7e1f" providerId="ADAL" clId="{848C2316-0557-4188-87F9-4E49BF3621BA}" dt="2024-08-12T16:27:46.988" v="16" actId="47"/>
        <pc:sldMkLst>
          <pc:docMk/>
          <pc:sldMk cId="4219522364" sldId="712"/>
        </pc:sldMkLst>
      </pc:sldChg>
      <pc:sldChg chg="del">
        <pc:chgData name="Springer, Agee" userId="c70aae34-03cc-4ca4-9dc9-ab0f1f0f7e1f" providerId="ADAL" clId="{848C2316-0557-4188-87F9-4E49BF3621BA}" dt="2024-08-12T16:27:46.988" v="16" actId="47"/>
        <pc:sldMkLst>
          <pc:docMk/>
          <pc:sldMk cId="1564464897" sldId="713"/>
        </pc:sldMkLst>
      </pc:sldChg>
      <pc:sldChg chg="del">
        <pc:chgData name="Springer, Agee" userId="c70aae34-03cc-4ca4-9dc9-ab0f1f0f7e1f" providerId="ADAL" clId="{848C2316-0557-4188-87F9-4E49BF3621BA}" dt="2024-08-12T16:27:46.988" v="16" actId="47"/>
        <pc:sldMkLst>
          <pc:docMk/>
          <pc:sldMk cId="1064636763" sldId="714"/>
        </pc:sldMkLst>
      </pc:sldChg>
      <pc:sldChg chg="del">
        <pc:chgData name="Springer, Agee" userId="c70aae34-03cc-4ca4-9dc9-ab0f1f0f7e1f" providerId="ADAL" clId="{848C2316-0557-4188-87F9-4E49BF3621BA}" dt="2024-08-12T16:27:46.988" v="16" actId="47"/>
        <pc:sldMkLst>
          <pc:docMk/>
          <pc:sldMk cId="3642335404" sldId="715"/>
        </pc:sldMkLst>
      </pc:sldChg>
      <pc:sldChg chg="del">
        <pc:chgData name="Springer, Agee" userId="c70aae34-03cc-4ca4-9dc9-ab0f1f0f7e1f" providerId="ADAL" clId="{848C2316-0557-4188-87F9-4E49BF3621BA}" dt="2024-08-12T16:27:46.988" v="16" actId="47"/>
        <pc:sldMkLst>
          <pc:docMk/>
          <pc:sldMk cId="3789663238" sldId="716"/>
        </pc:sldMkLst>
      </pc:sldChg>
      <pc:sldChg chg="del">
        <pc:chgData name="Springer, Agee" userId="c70aae34-03cc-4ca4-9dc9-ab0f1f0f7e1f" providerId="ADAL" clId="{848C2316-0557-4188-87F9-4E49BF3621BA}" dt="2024-08-12T16:27:46.988" v="16" actId="47"/>
        <pc:sldMkLst>
          <pc:docMk/>
          <pc:sldMk cId="359755765" sldId="717"/>
        </pc:sldMkLst>
      </pc:sldChg>
      <pc:sldChg chg="del">
        <pc:chgData name="Springer, Agee" userId="c70aae34-03cc-4ca4-9dc9-ab0f1f0f7e1f" providerId="ADAL" clId="{848C2316-0557-4188-87F9-4E49BF3621BA}" dt="2024-08-12T16:27:46.988" v="16" actId="47"/>
        <pc:sldMkLst>
          <pc:docMk/>
          <pc:sldMk cId="546163892" sldId="718"/>
        </pc:sldMkLst>
      </pc:sldChg>
      <pc:sldChg chg="del">
        <pc:chgData name="Springer, Agee" userId="c70aae34-03cc-4ca4-9dc9-ab0f1f0f7e1f" providerId="ADAL" clId="{848C2316-0557-4188-87F9-4E49BF3621BA}" dt="2024-08-12T16:27:46.988" v="16" actId="47"/>
        <pc:sldMkLst>
          <pc:docMk/>
          <pc:sldMk cId="1203831163" sldId="719"/>
        </pc:sldMkLst>
      </pc:sldChg>
      <pc:sldChg chg="del">
        <pc:chgData name="Springer, Agee" userId="c70aae34-03cc-4ca4-9dc9-ab0f1f0f7e1f" providerId="ADAL" clId="{848C2316-0557-4188-87F9-4E49BF3621BA}" dt="2024-08-12T16:27:46.988" v="16" actId="47"/>
        <pc:sldMkLst>
          <pc:docMk/>
          <pc:sldMk cId="4254320335" sldId="720"/>
        </pc:sldMkLst>
      </pc:sldChg>
      <pc:sldChg chg="del">
        <pc:chgData name="Springer, Agee" userId="c70aae34-03cc-4ca4-9dc9-ab0f1f0f7e1f" providerId="ADAL" clId="{848C2316-0557-4188-87F9-4E49BF3621BA}" dt="2024-08-12T16:27:31.188" v="14" actId="47"/>
        <pc:sldMkLst>
          <pc:docMk/>
          <pc:sldMk cId="3361030486" sldId="721"/>
        </pc:sldMkLst>
      </pc:sldChg>
      <pc:sldChg chg="modSp mod">
        <pc:chgData name="Springer, Agee" userId="c70aae34-03cc-4ca4-9dc9-ab0f1f0f7e1f" providerId="ADAL" clId="{848C2316-0557-4188-87F9-4E49BF3621BA}" dt="2024-08-12T16:27:36.320" v="15" actId="20577"/>
        <pc:sldMkLst>
          <pc:docMk/>
          <pc:sldMk cId="922998479" sldId="722"/>
        </pc:sldMkLst>
        <pc:spChg chg="mod">
          <ac:chgData name="Springer, Agee" userId="c70aae34-03cc-4ca4-9dc9-ab0f1f0f7e1f" providerId="ADAL" clId="{848C2316-0557-4188-87F9-4E49BF3621BA}" dt="2024-08-12T16:27:36.320" v="15" actId="20577"/>
          <ac:spMkLst>
            <pc:docMk/>
            <pc:sldMk cId="922998479" sldId="722"/>
            <ac:spMk id="3" creationId="{6EF60495-C318-B8F8-FFA4-5483D51EB917}"/>
          </ac:spMkLst>
        </pc:spChg>
      </pc:sldChg>
      <pc:sldChg chg="del">
        <pc:chgData name="Springer, Agee" userId="c70aae34-03cc-4ca4-9dc9-ab0f1f0f7e1f" providerId="ADAL" clId="{848C2316-0557-4188-87F9-4E49BF3621BA}" dt="2024-08-12T16:28:29.718" v="19" actId="47"/>
        <pc:sldMkLst>
          <pc:docMk/>
          <pc:sldMk cId="3914565307" sldId="723"/>
        </pc:sldMkLst>
      </pc:sldChg>
      <pc:sldChg chg="del">
        <pc:chgData name="Springer, Agee" userId="c70aae34-03cc-4ca4-9dc9-ab0f1f0f7e1f" providerId="ADAL" clId="{848C2316-0557-4188-87F9-4E49BF3621BA}" dt="2024-08-12T16:27:31.188" v="14" actId="47"/>
        <pc:sldMkLst>
          <pc:docMk/>
          <pc:sldMk cId="3923823937" sldId="724"/>
        </pc:sldMkLst>
      </pc:sldChg>
      <pc:sldChg chg="modSp mod">
        <pc:chgData name="Springer, Agee" userId="c70aae34-03cc-4ca4-9dc9-ab0f1f0f7e1f" providerId="ADAL" clId="{848C2316-0557-4188-87F9-4E49BF3621BA}" dt="2024-08-17T01:20:39.487" v="32" actId="1076"/>
        <pc:sldMkLst>
          <pc:docMk/>
          <pc:sldMk cId="4257927680" sldId="726"/>
        </pc:sldMkLst>
        <pc:picChg chg="mod">
          <ac:chgData name="Springer, Agee" userId="c70aae34-03cc-4ca4-9dc9-ab0f1f0f7e1f" providerId="ADAL" clId="{848C2316-0557-4188-87F9-4E49BF3621BA}" dt="2024-08-17T01:20:39.487" v="32" actId="1076"/>
          <ac:picMkLst>
            <pc:docMk/>
            <pc:sldMk cId="4257927680" sldId="726"/>
            <ac:picMk id="7" creationId="{FCEA8581-E861-5986-B132-1479DABBA4DE}"/>
          </ac:picMkLst>
        </pc:picChg>
      </pc:sldChg>
      <pc:sldChg chg="addSp delSp modSp add mod modAnim">
        <pc:chgData name="Springer, Agee" userId="c70aae34-03cc-4ca4-9dc9-ab0f1f0f7e1f" providerId="ADAL" clId="{848C2316-0557-4188-87F9-4E49BF3621BA}" dt="2024-08-17T01:30:10.646" v="180" actId="113"/>
        <pc:sldMkLst>
          <pc:docMk/>
          <pc:sldMk cId="2180387281" sldId="727"/>
        </pc:sldMkLst>
        <pc:spChg chg="mod">
          <ac:chgData name="Springer, Agee" userId="c70aae34-03cc-4ca4-9dc9-ab0f1f0f7e1f" providerId="ADAL" clId="{848C2316-0557-4188-87F9-4E49BF3621BA}" dt="2024-08-17T01:27:41.938" v="167" actId="108"/>
          <ac:spMkLst>
            <pc:docMk/>
            <pc:sldMk cId="2180387281" sldId="727"/>
            <ac:spMk id="3" creationId="{CC53BEA2-0BFB-B61B-6AD3-5C13402D98B2}"/>
          </ac:spMkLst>
        </pc:spChg>
        <pc:spChg chg="mod">
          <ac:chgData name="Springer, Agee" userId="c70aae34-03cc-4ca4-9dc9-ab0f1f0f7e1f" providerId="ADAL" clId="{848C2316-0557-4188-87F9-4E49BF3621BA}" dt="2024-08-17T01:24:07.244" v="47" actId="207"/>
          <ac:spMkLst>
            <pc:docMk/>
            <pc:sldMk cId="2180387281" sldId="727"/>
            <ac:spMk id="5" creationId="{04CA3CDF-F8CF-EDC6-644F-FF946271342D}"/>
          </ac:spMkLst>
        </pc:spChg>
        <pc:spChg chg="mod">
          <ac:chgData name="Springer, Agee" userId="c70aae34-03cc-4ca4-9dc9-ab0f1f0f7e1f" providerId="ADAL" clId="{848C2316-0557-4188-87F9-4E49BF3621BA}" dt="2024-08-17T01:19:17.482" v="30"/>
          <ac:spMkLst>
            <pc:docMk/>
            <pc:sldMk cId="2180387281" sldId="727"/>
            <ac:spMk id="6" creationId="{F7ED71E1-1E4D-4C60-FA57-EF6A69D5D4B9}"/>
          </ac:spMkLst>
        </pc:spChg>
        <pc:spChg chg="add mod">
          <ac:chgData name="Springer, Agee" userId="c70aae34-03cc-4ca4-9dc9-ab0f1f0f7e1f" providerId="ADAL" clId="{848C2316-0557-4188-87F9-4E49BF3621BA}" dt="2024-08-17T01:23:24.277" v="34"/>
          <ac:spMkLst>
            <pc:docMk/>
            <pc:sldMk cId="2180387281" sldId="727"/>
            <ac:spMk id="10" creationId="{BDF5A4DB-DA9B-4BCC-AB48-2838F7BAE990}"/>
          </ac:spMkLst>
        </pc:spChg>
        <pc:spChg chg="add mod">
          <ac:chgData name="Springer, Agee" userId="c70aae34-03cc-4ca4-9dc9-ab0f1f0f7e1f" providerId="ADAL" clId="{848C2316-0557-4188-87F9-4E49BF3621BA}" dt="2024-08-17T01:23:24.277" v="34"/>
          <ac:spMkLst>
            <pc:docMk/>
            <pc:sldMk cId="2180387281" sldId="727"/>
            <ac:spMk id="11" creationId="{400674A9-BD31-4F6B-8BA2-ED21ACA0B5EC}"/>
          </ac:spMkLst>
        </pc:spChg>
        <pc:spChg chg="add mod">
          <ac:chgData name="Springer, Agee" userId="c70aae34-03cc-4ca4-9dc9-ab0f1f0f7e1f" providerId="ADAL" clId="{848C2316-0557-4188-87F9-4E49BF3621BA}" dt="2024-08-17T01:23:24.277" v="34"/>
          <ac:spMkLst>
            <pc:docMk/>
            <pc:sldMk cId="2180387281" sldId="727"/>
            <ac:spMk id="12" creationId="{24AC27B0-00DC-449F-A137-E217D9772D74}"/>
          </ac:spMkLst>
        </pc:spChg>
        <pc:spChg chg="add mod">
          <ac:chgData name="Springer, Agee" userId="c70aae34-03cc-4ca4-9dc9-ab0f1f0f7e1f" providerId="ADAL" clId="{848C2316-0557-4188-87F9-4E49BF3621BA}" dt="2024-08-17T01:23:24.277" v="34"/>
          <ac:spMkLst>
            <pc:docMk/>
            <pc:sldMk cId="2180387281" sldId="727"/>
            <ac:spMk id="13" creationId="{B2DA3781-489C-4112-9B12-00B932728003}"/>
          </ac:spMkLst>
        </pc:spChg>
        <pc:spChg chg="add mod">
          <ac:chgData name="Springer, Agee" userId="c70aae34-03cc-4ca4-9dc9-ab0f1f0f7e1f" providerId="ADAL" clId="{848C2316-0557-4188-87F9-4E49BF3621BA}" dt="2024-08-17T01:23:24.277" v="34"/>
          <ac:spMkLst>
            <pc:docMk/>
            <pc:sldMk cId="2180387281" sldId="727"/>
            <ac:spMk id="16" creationId="{1EF11386-AA77-45EC-ADFE-2B6E3F57A64D}"/>
          </ac:spMkLst>
        </pc:spChg>
        <pc:spChg chg="add mod">
          <ac:chgData name="Springer, Agee" userId="c70aae34-03cc-4ca4-9dc9-ab0f1f0f7e1f" providerId="ADAL" clId="{848C2316-0557-4188-87F9-4E49BF3621BA}" dt="2024-08-17T01:23:24.277" v="34"/>
          <ac:spMkLst>
            <pc:docMk/>
            <pc:sldMk cId="2180387281" sldId="727"/>
            <ac:spMk id="17" creationId="{5FDF91DC-3734-4489-A6E4-8C081B7C8763}"/>
          </ac:spMkLst>
        </pc:spChg>
        <pc:spChg chg="add mod">
          <ac:chgData name="Springer, Agee" userId="c70aae34-03cc-4ca4-9dc9-ab0f1f0f7e1f" providerId="ADAL" clId="{848C2316-0557-4188-87F9-4E49BF3621BA}" dt="2024-08-17T01:23:24.277" v="34"/>
          <ac:spMkLst>
            <pc:docMk/>
            <pc:sldMk cId="2180387281" sldId="727"/>
            <ac:spMk id="20" creationId="{73018A2C-9C01-4A9A-A52B-18E81C8EF7F6}"/>
          </ac:spMkLst>
        </pc:spChg>
        <pc:spChg chg="add mod">
          <ac:chgData name="Springer, Agee" userId="c70aae34-03cc-4ca4-9dc9-ab0f1f0f7e1f" providerId="ADAL" clId="{848C2316-0557-4188-87F9-4E49BF3621BA}" dt="2024-08-17T01:23:24.277" v="34"/>
          <ac:spMkLst>
            <pc:docMk/>
            <pc:sldMk cId="2180387281" sldId="727"/>
            <ac:spMk id="21" creationId="{4A692E6A-9C13-475F-98D9-462026A225E4}"/>
          </ac:spMkLst>
        </pc:spChg>
        <pc:spChg chg="add mod">
          <ac:chgData name="Springer, Agee" userId="c70aae34-03cc-4ca4-9dc9-ab0f1f0f7e1f" providerId="ADAL" clId="{848C2316-0557-4188-87F9-4E49BF3621BA}" dt="2024-08-17T01:23:24.277" v="34"/>
          <ac:spMkLst>
            <pc:docMk/>
            <pc:sldMk cId="2180387281" sldId="727"/>
            <ac:spMk id="22" creationId="{E427B603-219C-4F25-B10A-2FD346B496F6}"/>
          </ac:spMkLst>
        </pc:spChg>
        <pc:spChg chg="add mod">
          <ac:chgData name="Springer, Agee" userId="c70aae34-03cc-4ca4-9dc9-ab0f1f0f7e1f" providerId="ADAL" clId="{848C2316-0557-4188-87F9-4E49BF3621BA}" dt="2024-08-17T01:23:24.277" v="34"/>
          <ac:spMkLst>
            <pc:docMk/>
            <pc:sldMk cId="2180387281" sldId="727"/>
            <ac:spMk id="23" creationId="{67A8CFC0-6489-4D26-9D8E-0CA096825E36}"/>
          </ac:spMkLst>
        </pc:spChg>
        <pc:spChg chg="mod">
          <ac:chgData name="Springer, Agee" userId="c70aae34-03cc-4ca4-9dc9-ab0f1f0f7e1f" providerId="ADAL" clId="{848C2316-0557-4188-87F9-4E49BF3621BA}" dt="2024-08-17T01:24:26.175" v="51" actId="14100"/>
          <ac:spMkLst>
            <pc:docMk/>
            <pc:sldMk cId="2180387281" sldId="727"/>
            <ac:spMk id="24" creationId="{58291C3D-B89D-8CCD-8EB2-6EC9C2A54D3A}"/>
          </ac:spMkLst>
        </pc:spChg>
        <pc:spChg chg="add mod">
          <ac:chgData name="Springer, Agee" userId="c70aae34-03cc-4ca4-9dc9-ab0f1f0f7e1f" providerId="ADAL" clId="{848C2316-0557-4188-87F9-4E49BF3621BA}" dt="2024-08-17T01:23:24.277" v="34"/>
          <ac:spMkLst>
            <pc:docMk/>
            <pc:sldMk cId="2180387281" sldId="727"/>
            <ac:spMk id="27" creationId="{8A25B0F0-9275-43D3-8C33-55B2148CD0E2}"/>
          </ac:spMkLst>
        </pc:spChg>
        <pc:spChg chg="add mod">
          <ac:chgData name="Springer, Agee" userId="c70aae34-03cc-4ca4-9dc9-ab0f1f0f7e1f" providerId="ADAL" clId="{848C2316-0557-4188-87F9-4E49BF3621BA}" dt="2024-08-17T01:23:24.277" v="34"/>
          <ac:spMkLst>
            <pc:docMk/>
            <pc:sldMk cId="2180387281" sldId="727"/>
            <ac:spMk id="29" creationId="{3741D3DB-48B4-485E-BC11-B0177E015347}"/>
          </ac:spMkLst>
        </pc:spChg>
        <pc:spChg chg="add mod">
          <ac:chgData name="Springer, Agee" userId="c70aae34-03cc-4ca4-9dc9-ab0f1f0f7e1f" providerId="ADAL" clId="{848C2316-0557-4188-87F9-4E49BF3621BA}" dt="2024-08-17T01:23:24.277" v="34"/>
          <ac:spMkLst>
            <pc:docMk/>
            <pc:sldMk cId="2180387281" sldId="727"/>
            <ac:spMk id="31" creationId="{DA6033E0-8855-4B18-9080-ADBF07DCA87F}"/>
          </ac:spMkLst>
        </pc:spChg>
        <pc:spChg chg="add mod">
          <ac:chgData name="Springer, Agee" userId="c70aae34-03cc-4ca4-9dc9-ab0f1f0f7e1f" providerId="ADAL" clId="{848C2316-0557-4188-87F9-4E49BF3621BA}" dt="2024-08-17T01:23:24.277" v="34"/>
          <ac:spMkLst>
            <pc:docMk/>
            <pc:sldMk cId="2180387281" sldId="727"/>
            <ac:spMk id="33" creationId="{8694BB8E-785A-41C4-9E29-DD404D5FDFE1}"/>
          </ac:spMkLst>
        </pc:spChg>
        <pc:spChg chg="add mod">
          <ac:chgData name="Springer, Agee" userId="c70aae34-03cc-4ca4-9dc9-ab0f1f0f7e1f" providerId="ADAL" clId="{848C2316-0557-4188-87F9-4E49BF3621BA}" dt="2024-08-17T01:23:24.277" v="34"/>
          <ac:spMkLst>
            <pc:docMk/>
            <pc:sldMk cId="2180387281" sldId="727"/>
            <ac:spMk id="36" creationId="{D5F3ACB6-920C-4FC1-8ED4-F8D8AC64AD76}"/>
          </ac:spMkLst>
        </pc:spChg>
        <pc:spChg chg="add mod">
          <ac:chgData name="Springer, Agee" userId="c70aae34-03cc-4ca4-9dc9-ab0f1f0f7e1f" providerId="ADAL" clId="{848C2316-0557-4188-87F9-4E49BF3621BA}" dt="2024-08-17T01:23:24.277" v="34"/>
          <ac:spMkLst>
            <pc:docMk/>
            <pc:sldMk cId="2180387281" sldId="727"/>
            <ac:spMk id="38" creationId="{43F4344D-D75F-406E-A461-660BA83F333C}"/>
          </ac:spMkLst>
        </pc:spChg>
        <pc:spChg chg="add mod">
          <ac:chgData name="Springer, Agee" userId="c70aae34-03cc-4ca4-9dc9-ab0f1f0f7e1f" providerId="ADAL" clId="{848C2316-0557-4188-87F9-4E49BF3621BA}" dt="2024-08-17T01:23:24.277" v="34"/>
          <ac:spMkLst>
            <pc:docMk/>
            <pc:sldMk cId="2180387281" sldId="727"/>
            <ac:spMk id="40" creationId="{314CED18-C5F4-4E36-8CBC-52EB41C53E2F}"/>
          </ac:spMkLst>
        </pc:spChg>
        <pc:spChg chg="add mod">
          <ac:chgData name="Springer, Agee" userId="c70aae34-03cc-4ca4-9dc9-ab0f1f0f7e1f" providerId="ADAL" clId="{848C2316-0557-4188-87F9-4E49BF3621BA}" dt="2024-08-17T01:23:24.277" v="34"/>
          <ac:spMkLst>
            <pc:docMk/>
            <pc:sldMk cId="2180387281" sldId="727"/>
            <ac:spMk id="43" creationId="{243933DD-F8C6-4058-B726-E0826DECFAC3}"/>
          </ac:spMkLst>
        </pc:spChg>
        <pc:spChg chg="add mod">
          <ac:chgData name="Springer, Agee" userId="c70aae34-03cc-4ca4-9dc9-ab0f1f0f7e1f" providerId="ADAL" clId="{848C2316-0557-4188-87F9-4E49BF3621BA}" dt="2024-08-17T01:23:24.277" v="34"/>
          <ac:spMkLst>
            <pc:docMk/>
            <pc:sldMk cId="2180387281" sldId="727"/>
            <ac:spMk id="45" creationId="{3F1BBB09-B0FF-40F4-97F5-14CAAC576B0E}"/>
          </ac:spMkLst>
        </pc:spChg>
        <pc:spChg chg="add mod">
          <ac:chgData name="Springer, Agee" userId="c70aae34-03cc-4ca4-9dc9-ab0f1f0f7e1f" providerId="ADAL" clId="{848C2316-0557-4188-87F9-4E49BF3621BA}" dt="2024-08-17T01:23:27.151" v="38"/>
          <ac:spMkLst>
            <pc:docMk/>
            <pc:sldMk cId="2180387281" sldId="727"/>
            <ac:spMk id="50" creationId="{BDF5A4DB-DA9B-4BCC-AB48-2838F7BAE990}"/>
          </ac:spMkLst>
        </pc:spChg>
        <pc:spChg chg="add mod">
          <ac:chgData name="Springer, Agee" userId="c70aae34-03cc-4ca4-9dc9-ab0f1f0f7e1f" providerId="ADAL" clId="{848C2316-0557-4188-87F9-4E49BF3621BA}" dt="2024-08-17T01:23:27.151" v="38"/>
          <ac:spMkLst>
            <pc:docMk/>
            <pc:sldMk cId="2180387281" sldId="727"/>
            <ac:spMk id="51" creationId="{400674A9-BD31-4F6B-8BA2-ED21ACA0B5EC}"/>
          </ac:spMkLst>
        </pc:spChg>
        <pc:spChg chg="add mod">
          <ac:chgData name="Springer, Agee" userId="c70aae34-03cc-4ca4-9dc9-ab0f1f0f7e1f" providerId="ADAL" clId="{848C2316-0557-4188-87F9-4E49BF3621BA}" dt="2024-08-17T01:23:27.151" v="38"/>
          <ac:spMkLst>
            <pc:docMk/>
            <pc:sldMk cId="2180387281" sldId="727"/>
            <ac:spMk id="52" creationId="{24AC27B0-00DC-449F-A137-E217D9772D74}"/>
          </ac:spMkLst>
        </pc:spChg>
        <pc:spChg chg="add mod">
          <ac:chgData name="Springer, Agee" userId="c70aae34-03cc-4ca4-9dc9-ab0f1f0f7e1f" providerId="ADAL" clId="{848C2316-0557-4188-87F9-4E49BF3621BA}" dt="2024-08-17T01:23:27.151" v="38"/>
          <ac:spMkLst>
            <pc:docMk/>
            <pc:sldMk cId="2180387281" sldId="727"/>
            <ac:spMk id="53" creationId="{B2DA3781-489C-4112-9B12-00B932728003}"/>
          </ac:spMkLst>
        </pc:spChg>
        <pc:spChg chg="add mod">
          <ac:chgData name="Springer, Agee" userId="c70aae34-03cc-4ca4-9dc9-ab0f1f0f7e1f" providerId="ADAL" clId="{848C2316-0557-4188-87F9-4E49BF3621BA}" dt="2024-08-17T01:23:27.151" v="38"/>
          <ac:spMkLst>
            <pc:docMk/>
            <pc:sldMk cId="2180387281" sldId="727"/>
            <ac:spMk id="56" creationId="{1EF11386-AA77-45EC-ADFE-2B6E3F57A64D}"/>
          </ac:spMkLst>
        </pc:spChg>
        <pc:spChg chg="add mod">
          <ac:chgData name="Springer, Agee" userId="c70aae34-03cc-4ca4-9dc9-ab0f1f0f7e1f" providerId="ADAL" clId="{848C2316-0557-4188-87F9-4E49BF3621BA}" dt="2024-08-17T01:23:27.151" v="38"/>
          <ac:spMkLst>
            <pc:docMk/>
            <pc:sldMk cId="2180387281" sldId="727"/>
            <ac:spMk id="57" creationId="{5FDF91DC-3734-4489-A6E4-8C081B7C8763}"/>
          </ac:spMkLst>
        </pc:spChg>
        <pc:spChg chg="add mod">
          <ac:chgData name="Springer, Agee" userId="c70aae34-03cc-4ca4-9dc9-ab0f1f0f7e1f" providerId="ADAL" clId="{848C2316-0557-4188-87F9-4E49BF3621BA}" dt="2024-08-17T01:23:27.151" v="38"/>
          <ac:spMkLst>
            <pc:docMk/>
            <pc:sldMk cId="2180387281" sldId="727"/>
            <ac:spMk id="60" creationId="{73018A2C-9C01-4A9A-A52B-18E81C8EF7F6}"/>
          </ac:spMkLst>
        </pc:spChg>
        <pc:spChg chg="add mod">
          <ac:chgData name="Springer, Agee" userId="c70aae34-03cc-4ca4-9dc9-ab0f1f0f7e1f" providerId="ADAL" clId="{848C2316-0557-4188-87F9-4E49BF3621BA}" dt="2024-08-17T01:23:27.151" v="38"/>
          <ac:spMkLst>
            <pc:docMk/>
            <pc:sldMk cId="2180387281" sldId="727"/>
            <ac:spMk id="61" creationId="{4A692E6A-9C13-475F-98D9-462026A225E4}"/>
          </ac:spMkLst>
        </pc:spChg>
        <pc:spChg chg="add del mod">
          <ac:chgData name="Springer, Agee" userId="c70aae34-03cc-4ca4-9dc9-ab0f1f0f7e1f" providerId="ADAL" clId="{848C2316-0557-4188-87F9-4E49BF3621BA}" dt="2024-08-17T01:23:30.952" v="40" actId="478"/>
          <ac:spMkLst>
            <pc:docMk/>
            <pc:sldMk cId="2180387281" sldId="727"/>
            <ac:spMk id="62" creationId="{E427B603-219C-4F25-B10A-2FD346B496F6}"/>
          </ac:spMkLst>
        </pc:spChg>
        <pc:spChg chg="add mod">
          <ac:chgData name="Springer, Agee" userId="c70aae34-03cc-4ca4-9dc9-ab0f1f0f7e1f" providerId="ADAL" clId="{848C2316-0557-4188-87F9-4E49BF3621BA}" dt="2024-08-17T01:23:27.151" v="38"/>
          <ac:spMkLst>
            <pc:docMk/>
            <pc:sldMk cId="2180387281" sldId="727"/>
            <ac:spMk id="63" creationId="{67A8CFC0-6489-4D26-9D8E-0CA096825E36}"/>
          </ac:spMkLst>
        </pc:spChg>
        <pc:spChg chg="add mod">
          <ac:chgData name="Springer, Agee" userId="c70aae34-03cc-4ca4-9dc9-ab0f1f0f7e1f" providerId="ADAL" clId="{848C2316-0557-4188-87F9-4E49BF3621BA}" dt="2024-08-17T01:23:27.151" v="38"/>
          <ac:spMkLst>
            <pc:docMk/>
            <pc:sldMk cId="2180387281" sldId="727"/>
            <ac:spMk id="65" creationId="{8A25B0F0-9275-43D3-8C33-55B2148CD0E2}"/>
          </ac:spMkLst>
        </pc:spChg>
        <pc:spChg chg="add mod">
          <ac:chgData name="Springer, Agee" userId="c70aae34-03cc-4ca4-9dc9-ab0f1f0f7e1f" providerId="ADAL" clId="{848C2316-0557-4188-87F9-4E49BF3621BA}" dt="2024-08-17T01:23:27.151" v="38"/>
          <ac:spMkLst>
            <pc:docMk/>
            <pc:sldMk cId="2180387281" sldId="727"/>
            <ac:spMk id="67" creationId="{3741D3DB-48B4-485E-BC11-B0177E015347}"/>
          </ac:spMkLst>
        </pc:spChg>
        <pc:spChg chg="add mod">
          <ac:chgData name="Springer, Agee" userId="c70aae34-03cc-4ca4-9dc9-ab0f1f0f7e1f" providerId="ADAL" clId="{848C2316-0557-4188-87F9-4E49BF3621BA}" dt="2024-08-17T01:23:27.151" v="38"/>
          <ac:spMkLst>
            <pc:docMk/>
            <pc:sldMk cId="2180387281" sldId="727"/>
            <ac:spMk id="69" creationId="{DA6033E0-8855-4B18-9080-ADBF07DCA87F}"/>
          </ac:spMkLst>
        </pc:spChg>
        <pc:spChg chg="add mod">
          <ac:chgData name="Springer, Agee" userId="c70aae34-03cc-4ca4-9dc9-ab0f1f0f7e1f" providerId="ADAL" clId="{848C2316-0557-4188-87F9-4E49BF3621BA}" dt="2024-08-17T01:23:27.151" v="38"/>
          <ac:spMkLst>
            <pc:docMk/>
            <pc:sldMk cId="2180387281" sldId="727"/>
            <ac:spMk id="71" creationId="{8694BB8E-785A-41C4-9E29-DD404D5FDFE1}"/>
          </ac:spMkLst>
        </pc:spChg>
        <pc:spChg chg="add mod">
          <ac:chgData name="Springer, Agee" userId="c70aae34-03cc-4ca4-9dc9-ab0f1f0f7e1f" providerId="ADAL" clId="{848C2316-0557-4188-87F9-4E49BF3621BA}" dt="2024-08-17T01:23:27.151" v="38"/>
          <ac:spMkLst>
            <pc:docMk/>
            <pc:sldMk cId="2180387281" sldId="727"/>
            <ac:spMk id="74" creationId="{D5F3ACB6-920C-4FC1-8ED4-F8D8AC64AD76}"/>
          </ac:spMkLst>
        </pc:spChg>
        <pc:spChg chg="add mod">
          <ac:chgData name="Springer, Agee" userId="c70aae34-03cc-4ca4-9dc9-ab0f1f0f7e1f" providerId="ADAL" clId="{848C2316-0557-4188-87F9-4E49BF3621BA}" dt="2024-08-17T01:23:27.151" v="38"/>
          <ac:spMkLst>
            <pc:docMk/>
            <pc:sldMk cId="2180387281" sldId="727"/>
            <ac:spMk id="76" creationId="{43F4344D-D75F-406E-A461-660BA83F333C}"/>
          </ac:spMkLst>
        </pc:spChg>
        <pc:spChg chg="add mod">
          <ac:chgData name="Springer, Agee" userId="c70aae34-03cc-4ca4-9dc9-ab0f1f0f7e1f" providerId="ADAL" clId="{848C2316-0557-4188-87F9-4E49BF3621BA}" dt="2024-08-17T01:23:27.151" v="38"/>
          <ac:spMkLst>
            <pc:docMk/>
            <pc:sldMk cId="2180387281" sldId="727"/>
            <ac:spMk id="78" creationId="{314CED18-C5F4-4E36-8CBC-52EB41C53E2F}"/>
          </ac:spMkLst>
        </pc:spChg>
        <pc:spChg chg="add mod">
          <ac:chgData name="Springer, Agee" userId="c70aae34-03cc-4ca4-9dc9-ab0f1f0f7e1f" providerId="ADAL" clId="{848C2316-0557-4188-87F9-4E49BF3621BA}" dt="2024-08-17T01:23:27.151" v="38"/>
          <ac:spMkLst>
            <pc:docMk/>
            <pc:sldMk cId="2180387281" sldId="727"/>
            <ac:spMk id="81" creationId="{243933DD-F8C6-4058-B726-E0826DECFAC3}"/>
          </ac:spMkLst>
        </pc:spChg>
        <pc:spChg chg="add mod">
          <ac:chgData name="Springer, Agee" userId="c70aae34-03cc-4ca4-9dc9-ab0f1f0f7e1f" providerId="ADAL" clId="{848C2316-0557-4188-87F9-4E49BF3621BA}" dt="2024-08-17T01:23:27.151" v="38"/>
          <ac:spMkLst>
            <pc:docMk/>
            <pc:sldMk cId="2180387281" sldId="727"/>
            <ac:spMk id="83" creationId="{3F1BBB09-B0FF-40F4-97F5-14CAAC576B0E}"/>
          </ac:spMkLst>
        </pc:spChg>
        <pc:spChg chg="add mod">
          <ac:chgData name="Springer, Agee" userId="c70aae34-03cc-4ca4-9dc9-ab0f1f0f7e1f" providerId="ADAL" clId="{848C2316-0557-4188-87F9-4E49BF3621BA}" dt="2024-08-17T01:30:06.607" v="179" actId="404"/>
          <ac:spMkLst>
            <pc:docMk/>
            <pc:sldMk cId="2180387281" sldId="727"/>
            <ac:spMk id="85" creationId="{D48DAC8C-FDEC-F48F-D3F4-759725EF0D14}"/>
          </ac:spMkLst>
        </pc:spChg>
        <pc:spChg chg="add mod">
          <ac:chgData name="Springer, Agee" userId="c70aae34-03cc-4ca4-9dc9-ab0f1f0f7e1f" providerId="ADAL" clId="{848C2316-0557-4188-87F9-4E49BF3621BA}" dt="2024-08-17T01:30:10.646" v="180" actId="113"/>
          <ac:spMkLst>
            <pc:docMk/>
            <pc:sldMk cId="2180387281" sldId="727"/>
            <ac:spMk id="86" creationId="{BDA3BA1B-7DFE-E344-A39D-4B49C45D39C7}"/>
          </ac:spMkLst>
        </pc:spChg>
        <pc:grpChg chg="add mod">
          <ac:chgData name="Springer, Agee" userId="c70aae34-03cc-4ca4-9dc9-ab0f1f0f7e1f" providerId="ADAL" clId="{848C2316-0557-4188-87F9-4E49BF3621BA}" dt="2024-08-17T01:23:24.277" v="34"/>
          <ac:grpSpMkLst>
            <pc:docMk/>
            <pc:sldMk cId="2180387281" sldId="727"/>
            <ac:grpSpMk id="7" creationId="{E4119DC1-61A1-4853-AB8B-BEBD9624C17C}"/>
          </ac:grpSpMkLst>
        </pc:grpChg>
        <pc:grpChg chg="add mod">
          <ac:chgData name="Springer, Agee" userId="c70aae34-03cc-4ca4-9dc9-ab0f1f0f7e1f" providerId="ADAL" clId="{848C2316-0557-4188-87F9-4E49BF3621BA}" dt="2024-08-17T01:23:24.277" v="34"/>
          <ac:grpSpMkLst>
            <pc:docMk/>
            <pc:sldMk cId="2180387281" sldId="727"/>
            <ac:grpSpMk id="8" creationId="{3F87BB4E-86CF-4474-8696-A0E7AA8D80EF}"/>
          </ac:grpSpMkLst>
        </pc:grpChg>
        <pc:grpChg chg="add mod">
          <ac:chgData name="Springer, Agee" userId="c70aae34-03cc-4ca4-9dc9-ab0f1f0f7e1f" providerId="ADAL" clId="{848C2316-0557-4188-87F9-4E49BF3621BA}" dt="2024-08-17T01:23:24.277" v="34"/>
          <ac:grpSpMkLst>
            <pc:docMk/>
            <pc:sldMk cId="2180387281" sldId="727"/>
            <ac:grpSpMk id="9" creationId="{18A3E263-AE17-4DFA-B612-9F5408F7A964}"/>
          </ac:grpSpMkLst>
        </pc:grpChg>
        <pc:grpChg chg="add mod">
          <ac:chgData name="Springer, Agee" userId="c70aae34-03cc-4ca4-9dc9-ab0f1f0f7e1f" providerId="ADAL" clId="{848C2316-0557-4188-87F9-4E49BF3621BA}" dt="2024-08-17T01:23:24.277" v="34"/>
          <ac:grpSpMkLst>
            <pc:docMk/>
            <pc:sldMk cId="2180387281" sldId="727"/>
            <ac:grpSpMk id="14" creationId="{92D2CE29-349C-4056-8DCD-83BA61522DD3}"/>
          </ac:grpSpMkLst>
        </pc:grpChg>
        <pc:grpChg chg="add mod">
          <ac:chgData name="Springer, Agee" userId="c70aae34-03cc-4ca4-9dc9-ab0f1f0f7e1f" providerId="ADAL" clId="{848C2316-0557-4188-87F9-4E49BF3621BA}" dt="2024-08-17T01:23:24.277" v="34"/>
          <ac:grpSpMkLst>
            <pc:docMk/>
            <pc:sldMk cId="2180387281" sldId="727"/>
            <ac:grpSpMk id="15" creationId="{B6DE8047-8A8C-48B7-8AFB-32E0995194AB}"/>
          </ac:grpSpMkLst>
        </pc:grpChg>
        <pc:grpChg chg="add mod">
          <ac:chgData name="Springer, Agee" userId="c70aae34-03cc-4ca4-9dc9-ab0f1f0f7e1f" providerId="ADAL" clId="{848C2316-0557-4188-87F9-4E49BF3621BA}" dt="2024-08-17T01:23:24.277" v="34"/>
          <ac:grpSpMkLst>
            <pc:docMk/>
            <pc:sldMk cId="2180387281" sldId="727"/>
            <ac:grpSpMk id="18" creationId="{1BB39455-04EB-4762-9384-E4BC228C97B0}"/>
          </ac:grpSpMkLst>
        </pc:grpChg>
        <pc:grpChg chg="add mod">
          <ac:chgData name="Springer, Agee" userId="c70aae34-03cc-4ca4-9dc9-ab0f1f0f7e1f" providerId="ADAL" clId="{848C2316-0557-4188-87F9-4E49BF3621BA}" dt="2024-08-17T01:23:24.277" v="34"/>
          <ac:grpSpMkLst>
            <pc:docMk/>
            <pc:sldMk cId="2180387281" sldId="727"/>
            <ac:grpSpMk id="19" creationId="{207B2A5B-48B8-47CF-81D6-07F31DC38D38}"/>
          </ac:grpSpMkLst>
        </pc:grpChg>
        <pc:grpChg chg="add mod">
          <ac:chgData name="Springer, Agee" userId="c70aae34-03cc-4ca4-9dc9-ab0f1f0f7e1f" providerId="ADAL" clId="{848C2316-0557-4188-87F9-4E49BF3621BA}" dt="2024-08-17T01:23:24.277" v="34"/>
          <ac:grpSpMkLst>
            <pc:docMk/>
            <pc:sldMk cId="2180387281" sldId="727"/>
            <ac:grpSpMk id="34" creationId="{A39FA393-E846-4D84-8599-9A4A2652982C}"/>
          </ac:grpSpMkLst>
        </pc:grpChg>
        <pc:grpChg chg="add mod">
          <ac:chgData name="Springer, Agee" userId="c70aae34-03cc-4ca4-9dc9-ab0f1f0f7e1f" providerId="ADAL" clId="{848C2316-0557-4188-87F9-4E49BF3621BA}" dt="2024-08-17T01:23:24.277" v="34"/>
          <ac:grpSpMkLst>
            <pc:docMk/>
            <pc:sldMk cId="2180387281" sldId="727"/>
            <ac:grpSpMk id="35" creationId="{2F7BD0D1-7A6B-4410-9898-E0425B155297}"/>
          </ac:grpSpMkLst>
        </pc:grpChg>
        <pc:grpChg chg="add mod">
          <ac:chgData name="Springer, Agee" userId="c70aae34-03cc-4ca4-9dc9-ab0f1f0f7e1f" providerId="ADAL" clId="{848C2316-0557-4188-87F9-4E49BF3621BA}" dt="2024-08-17T01:23:24.277" v="34"/>
          <ac:grpSpMkLst>
            <pc:docMk/>
            <pc:sldMk cId="2180387281" sldId="727"/>
            <ac:grpSpMk id="41" creationId="{8821269B-5AE2-4273-B37F-416FE232DE36}"/>
          </ac:grpSpMkLst>
        </pc:grpChg>
        <pc:grpChg chg="add mod">
          <ac:chgData name="Springer, Agee" userId="c70aae34-03cc-4ca4-9dc9-ab0f1f0f7e1f" providerId="ADAL" clId="{848C2316-0557-4188-87F9-4E49BF3621BA}" dt="2024-08-17T01:23:24.277" v="34"/>
          <ac:grpSpMkLst>
            <pc:docMk/>
            <pc:sldMk cId="2180387281" sldId="727"/>
            <ac:grpSpMk id="42" creationId="{6CF4ECF2-A4BB-4F50-B5B8-511052798A1F}"/>
          </ac:grpSpMkLst>
        </pc:grpChg>
        <pc:grpChg chg="add mod ord">
          <ac:chgData name="Springer, Agee" userId="c70aae34-03cc-4ca4-9dc9-ab0f1f0f7e1f" providerId="ADAL" clId="{848C2316-0557-4188-87F9-4E49BF3621BA}" dt="2024-08-17T01:23:42.871" v="42" actId="167"/>
          <ac:grpSpMkLst>
            <pc:docMk/>
            <pc:sldMk cId="2180387281" sldId="727"/>
            <ac:grpSpMk id="47" creationId="{E4119DC1-61A1-4853-AB8B-BEBD9624C17C}"/>
          </ac:grpSpMkLst>
        </pc:grpChg>
        <pc:grpChg chg="add mod">
          <ac:chgData name="Springer, Agee" userId="c70aae34-03cc-4ca4-9dc9-ab0f1f0f7e1f" providerId="ADAL" clId="{848C2316-0557-4188-87F9-4E49BF3621BA}" dt="2024-08-17T01:23:27.151" v="38"/>
          <ac:grpSpMkLst>
            <pc:docMk/>
            <pc:sldMk cId="2180387281" sldId="727"/>
            <ac:grpSpMk id="48" creationId="{3F87BB4E-86CF-4474-8696-A0E7AA8D80EF}"/>
          </ac:grpSpMkLst>
        </pc:grpChg>
        <pc:grpChg chg="add mod">
          <ac:chgData name="Springer, Agee" userId="c70aae34-03cc-4ca4-9dc9-ab0f1f0f7e1f" providerId="ADAL" clId="{848C2316-0557-4188-87F9-4E49BF3621BA}" dt="2024-08-17T01:23:27.151" v="38"/>
          <ac:grpSpMkLst>
            <pc:docMk/>
            <pc:sldMk cId="2180387281" sldId="727"/>
            <ac:grpSpMk id="49" creationId="{18A3E263-AE17-4DFA-B612-9F5408F7A964}"/>
          </ac:grpSpMkLst>
        </pc:grpChg>
        <pc:grpChg chg="add mod">
          <ac:chgData name="Springer, Agee" userId="c70aae34-03cc-4ca4-9dc9-ab0f1f0f7e1f" providerId="ADAL" clId="{848C2316-0557-4188-87F9-4E49BF3621BA}" dt="2024-08-17T01:23:27.151" v="38"/>
          <ac:grpSpMkLst>
            <pc:docMk/>
            <pc:sldMk cId="2180387281" sldId="727"/>
            <ac:grpSpMk id="54" creationId="{92D2CE29-349C-4056-8DCD-83BA61522DD3}"/>
          </ac:grpSpMkLst>
        </pc:grpChg>
        <pc:grpChg chg="add mod">
          <ac:chgData name="Springer, Agee" userId="c70aae34-03cc-4ca4-9dc9-ab0f1f0f7e1f" providerId="ADAL" clId="{848C2316-0557-4188-87F9-4E49BF3621BA}" dt="2024-08-17T01:23:27.151" v="38"/>
          <ac:grpSpMkLst>
            <pc:docMk/>
            <pc:sldMk cId="2180387281" sldId="727"/>
            <ac:grpSpMk id="55" creationId="{B6DE8047-8A8C-48B7-8AFB-32E0995194AB}"/>
          </ac:grpSpMkLst>
        </pc:grpChg>
        <pc:grpChg chg="add mod">
          <ac:chgData name="Springer, Agee" userId="c70aae34-03cc-4ca4-9dc9-ab0f1f0f7e1f" providerId="ADAL" clId="{848C2316-0557-4188-87F9-4E49BF3621BA}" dt="2024-08-17T01:23:27.151" v="38"/>
          <ac:grpSpMkLst>
            <pc:docMk/>
            <pc:sldMk cId="2180387281" sldId="727"/>
            <ac:grpSpMk id="58" creationId="{1BB39455-04EB-4762-9384-E4BC228C97B0}"/>
          </ac:grpSpMkLst>
        </pc:grpChg>
        <pc:grpChg chg="add mod">
          <ac:chgData name="Springer, Agee" userId="c70aae34-03cc-4ca4-9dc9-ab0f1f0f7e1f" providerId="ADAL" clId="{848C2316-0557-4188-87F9-4E49BF3621BA}" dt="2024-08-17T01:23:27.151" v="38"/>
          <ac:grpSpMkLst>
            <pc:docMk/>
            <pc:sldMk cId="2180387281" sldId="727"/>
            <ac:grpSpMk id="59" creationId="{207B2A5B-48B8-47CF-81D6-07F31DC38D38}"/>
          </ac:grpSpMkLst>
        </pc:grpChg>
        <pc:grpChg chg="add mod">
          <ac:chgData name="Springer, Agee" userId="c70aae34-03cc-4ca4-9dc9-ab0f1f0f7e1f" providerId="ADAL" clId="{848C2316-0557-4188-87F9-4E49BF3621BA}" dt="2024-08-17T01:23:27.151" v="38"/>
          <ac:grpSpMkLst>
            <pc:docMk/>
            <pc:sldMk cId="2180387281" sldId="727"/>
            <ac:grpSpMk id="72" creationId="{A39FA393-E846-4D84-8599-9A4A2652982C}"/>
          </ac:grpSpMkLst>
        </pc:grpChg>
        <pc:grpChg chg="add mod">
          <ac:chgData name="Springer, Agee" userId="c70aae34-03cc-4ca4-9dc9-ab0f1f0f7e1f" providerId="ADAL" clId="{848C2316-0557-4188-87F9-4E49BF3621BA}" dt="2024-08-17T01:23:27.151" v="38"/>
          <ac:grpSpMkLst>
            <pc:docMk/>
            <pc:sldMk cId="2180387281" sldId="727"/>
            <ac:grpSpMk id="73" creationId="{2F7BD0D1-7A6B-4410-9898-E0425B155297}"/>
          </ac:grpSpMkLst>
        </pc:grpChg>
        <pc:grpChg chg="add mod">
          <ac:chgData name="Springer, Agee" userId="c70aae34-03cc-4ca4-9dc9-ab0f1f0f7e1f" providerId="ADAL" clId="{848C2316-0557-4188-87F9-4E49BF3621BA}" dt="2024-08-17T01:23:27.151" v="38"/>
          <ac:grpSpMkLst>
            <pc:docMk/>
            <pc:sldMk cId="2180387281" sldId="727"/>
            <ac:grpSpMk id="79" creationId="{8821269B-5AE2-4273-B37F-416FE232DE36}"/>
          </ac:grpSpMkLst>
        </pc:grpChg>
        <pc:grpChg chg="add mod">
          <ac:chgData name="Springer, Agee" userId="c70aae34-03cc-4ca4-9dc9-ab0f1f0f7e1f" providerId="ADAL" clId="{848C2316-0557-4188-87F9-4E49BF3621BA}" dt="2024-08-17T01:23:27.151" v="38"/>
          <ac:grpSpMkLst>
            <pc:docMk/>
            <pc:sldMk cId="2180387281" sldId="727"/>
            <ac:grpSpMk id="80" creationId="{6CF4ECF2-A4BB-4F50-B5B8-511052798A1F}"/>
          </ac:grpSpMkLst>
        </pc:grpChg>
        <pc:picChg chg="del mod">
          <ac:chgData name="Springer, Agee" userId="c70aae34-03cc-4ca4-9dc9-ab0f1f0f7e1f" providerId="ADAL" clId="{848C2316-0557-4188-87F9-4E49BF3621BA}" dt="2024-08-17T01:23:26.420" v="37" actId="478"/>
          <ac:picMkLst>
            <pc:docMk/>
            <pc:sldMk cId="2180387281" sldId="727"/>
            <ac:picMk id="26" creationId="{8ACFAFBD-001D-8805-65DA-A4C8A3A05432}"/>
          </ac:picMkLst>
        </pc:picChg>
        <pc:cxnChg chg="add mod">
          <ac:chgData name="Springer, Agee" userId="c70aae34-03cc-4ca4-9dc9-ab0f1f0f7e1f" providerId="ADAL" clId="{848C2316-0557-4188-87F9-4E49BF3621BA}" dt="2024-08-17T01:23:24.277" v="34"/>
          <ac:cxnSpMkLst>
            <pc:docMk/>
            <pc:sldMk cId="2180387281" sldId="727"/>
            <ac:cxnSpMk id="25" creationId="{34EA39BE-7D62-4B9F-B3EC-CAF3D060B022}"/>
          </ac:cxnSpMkLst>
        </pc:cxnChg>
        <pc:cxnChg chg="add mod">
          <ac:chgData name="Springer, Agee" userId="c70aae34-03cc-4ca4-9dc9-ab0f1f0f7e1f" providerId="ADAL" clId="{848C2316-0557-4188-87F9-4E49BF3621BA}" dt="2024-08-17T01:23:24.277" v="34"/>
          <ac:cxnSpMkLst>
            <pc:docMk/>
            <pc:sldMk cId="2180387281" sldId="727"/>
            <ac:cxnSpMk id="28" creationId="{D89CDEE1-F083-4B5B-A2FA-D006199CC1A4}"/>
          </ac:cxnSpMkLst>
        </pc:cxnChg>
        <pc:cxnChg chg="add mod">
          <ac:chgData name="Springer, Agee" userId="c70aae34-03cc-4ca4-9dc9-ab0f1f0f7e1f" providerId="ADAL" clId="{848C2316-0557-4188-87F9-4E49BF3621BA}" dt="2024-08-17T01:23:24.277" v="34"/>
          <ac:cxnSpMkLst>
            <pc:docMk/>
            <pc:sldMk cId="2180387281" sldId="727"/>
            <ac:cxnSpMk id="30" creationId="{DAC7FBF8-04C1-4BBD-8F19-27FD0BEB4677}"/>
          </ac:cxnSpMkLst>
        </pc:cxnChg>
        <pc:cxnChg chg="add mod">
          <ac:chgData name="Springer, Agee" userId="c70aae34-03cc-4ca4-9dc9-ab0f1f0f7e1f" providerId="ADAL" clId="{848C2316-0557-4188-87F9-4E49BF3621BA}" dt="2024-08-17T01:23:24.277" v="34"/>
          <ac:cxnSpMkLst>
            <pc:docMk/>
            <pc:sldMk cId="2180387281" sldId="727"/>
            <ac:cxnSpMk id="32" creationId="{13C0A0EA-EA75-42C2-A5FC-278CD426A442}"/>
          </ac:cxnSpMkLst>
        </pc:cxnChg>
        <pc:cxnChg chg="add mod">
          <ac:chgData name="Springer, Agee" userId="c70aae34-03cc-4ca4-9dc9-ab0f1f0f7e1f" providerId="ADAL" clId="{848C2316-0557-4188-87F9-4E49BF3621BA}" dt="2024-08-17T01:23:24.277" v="34"/>
          <ac:cxnSpMkLst>
            <pc:docMk/>
            <pc:sldMk cId="2180387281" sldId="727"/>
            <ac:cxnSpMk id="37" creationId="{9B20043F-812C-47A9-BD9E-311ADDB47EC7}"/>
          </ac:cxnSpMkLst>
        </pc:cxnChg>
        <pc:cxnChg chg="add mod">
          <ac:chgData name="Springer, Agee" userId="c70aae34-03cc-4ca4-9dc9-ab0f1f0f7e1f" providerId="ADAL" clId="{848C2316-0557-4188-87F9-4E49BF3621BA}" dt="2024-08-17T01:23:24.277" v="34"/>
          <ac:cxnSpMkLst>
            <pc:docMk/>
            <pc:sldMk cId="2180387281" sldId="727"/>
            <ac:cxnSpMk id="39" creationId="{D6E37BC8-7CB3-4858-B643-AD7AB5394B79}"/>
          </ac:cxnSpMkLst>
        </pc:cxnChg>
        <pc:cxnChg chg="add mod">
          <ac:chgData name="Springer, Agee" userId="c70aae34-03cc-4ca4-9dc9-ab0f1f0f7e1f" providerId="ADAL" clId="{848C2316-0557-4188-87F9-4E49BF3621BA}" dt="2024-08-17T01:23:24.277" v="34"/>
          <ac:cxnSpMkLst>
            <pc:docMk/>
            <pc:sldMk cId="2180387281" sldId="727"/>
            <ac:cxnSpMk id="44" creationId="{0BC0D958-BCD9-48A2-8287-DABD8E05268D}"/>
          </ac:cxnSpMkLst>
        </pc:cxnChg>
        <pc:cxnChg chg="add mod">
          <ac:chgData name="Springer, Agee" userId="c70aae34-03cc-4ca4-9dc9-ab0f1f0f7e1f" providerId="ADAL" clId="{848C2316-0557-4188-87F9-4E49BF3621BA}" dt="2024-08-17T01:23:24.277" v="34"/>
          <ac:cxnSpMkLst>
            <pc:docMk/>
            <pc:sldMk cId="2180387281" sldId="727"/>
            <ac:cxnSpMk id="46" creationId="{9383D993-6134-4A0C-8CC6-496B3B4F6C0A}"/>
          </ac:cxnSpMkLst>
        </pc:cxnChg>
        <pc:cxnChg chg="add mod">
          <ac:chgData name="Springer, Agee" userId="c70aae34-03cc-4ca4-9dc9-ab0f1f0f7e1f" providerId="ADAL" clId="{848C2316-0557-4188-87F9-4E49BF3621BA}" dt="2024-08-17T01:23:27.151" v="38"/>
          <ac:cxnSpMkLst>
            <pc:docMk/>
            <pc:sldMk cId="2180387281" sldId="727"/>
            <ac:cxnSpMk id="64" creationId="{34EA39BE-7D62-4B9F-B3EC-CAF3D060B022}"/>
          </ac:cxnSpMkLst>
        </pc:cxnChg>
        <pc:cxnChg chg="add mod">
          <ac:chgData name="Springer, Agee" userId="c70aae34-03cc-4ca4-9dc9-ab0f1f0f7e1f" providerId="ADAL" clId="{848C2316-0557-4188-87F9-4E49BF3621BA}" dt="2024-08-17T01:23:27.151" v="38"/>
          <ac:cxnSpMkLst>
            <pc:docMk/>
            <pc:sldMk cId="2180387281" sldId="727"/>
            <ac:cxnSpMk id="66" creationId="{D89CDEE1-F083-4B5B-A2FA-D006199CC1A4}"/>
          </ac:cxnSpMkLst>
        </pc:cxnChg>
        <pc:cxnChg chg="add mod">
          <ac:chgData name="Springer, Agee" userId="c70aae34-03cc-4ca4-9dc9-ab0f1f0f7e1f" providerId="ADAL" clId="{848C2316-0557-4188-87F9-4E49BF3621BA}" dt="2024-08-17T01:23:27.151" v="38"/>
          <ac:cxnSpMkLst>
            <pc:docMk/>
            <pc:sldMk cId="2180387281" sldId="727"/>
            <ac:cxnSpMk id="68" creationId="{DAC7FBF8-04C1-4BBD-8F19-27FD0BEB4677}"/>
          </ac:cxnSpMkLst>
        </pc:cxnChg>
        <pc:cxnChg chg="add mod">
          <ac:chgData name="Springer, Agee" userId="c70aae34-03cc-4ca4-9dc9-ab0f1f0f7e1f" providerId="ADAL" clId="{848C2316-0557-4188-87F9-4E49BF3621BA}" dt="2024-08-17T01:23:27.151" v="38"/>
          <ac:cxnSpMkLst>
            <pc:docMk/>
            <pc:sldMk cId="2180387281" sldId="727"/>
            <ac:cxnSpMk id="70" creationId="{13C0A0EA-EA75-42C2-A5FC-278CD426A442}"/>
          </ac:cxnSpMkLst>
        </pc:cxnChg>
        <pc:cxnChg chg="add mod">
          <ac:chgData name="Springer, Agee" userId="c70aae34-03cc-4ca4-9dc9-ab0f1f0f7e1f" providerId="ADAL" clId="{848C2316-0557-4188-87F9-4E49BF3621BA}" dt="2024-08-17T01:23:27.151" v="38"/>
          <ac:cxnSpMkLst>
            <pc:docMk/>
            <pc:sldMk cId="2180387281" sldId="727"/>
            <ac:cxnSpMk id="75" creationId="{9B20043F-812C-47A9-BD9E-311ADDB47EC7}"/>
          </ac:cxnSpMkLst>
        </pc:cxnChg>
        <pc:cxnChg chg="add mod">
          <ac:chgData name="Springer, Agee" userId="c70aae34-03cc-4ca4-9dc9-ab0f1f0f7e1f" providerId="ADAL" clId="{848C2316-0557-4188-87F9-4E49BF3621BA}" dt="2024-08-17T01:23:27.151" v="38"/>
          <ac:cxnSpMkLst>
            <pc:docMk/>
            <pc:sldMk cId="2180387281" sldId="727"/>
            <ac:cxnSpMk id="77" creationId="{D6E37BC8-7CB3-4858-B643-AD7AB5394B79}"/>
          </ac:cxnSpMkLst>
        </pc:cxnChg>
        <pc:cxnChg chg="add mod">
          <ac:chgData name="Springer, Agee" userId="c70aae34-03cc-4ca4-9dc9-ab0f1f0f7e1f" providerId="ADAL" clId="{848C2316-0557-4188-87F9-4E49BF3621BA}" dt="2024-08-17T01:23:27.151" v="38"/>
          <ac:cxnSpMkLst>
            <pc:docMk/>
            <pc:sldMk cId="2180387281" sldId="727"/>
            <ac:cxnSpMk id="82" creationId="{0BC0D958-BCD9-48A2-8287-DABD8E05268D}"/>
          </ac:cxnSpMkLst>
        </pc:cxnChg>
        <pc:cxnChg chg="add mod">
          <ac:chgData name="Springer, Agee" userId="c70aae34-03cc-4ca4-9dc9-ab0f1f0f7e1f" providerId="ADAL" clId="{848C2316-0557-4188-87F9-4E49BF3621BA}" dt="2024-08-17T01:23:27.151" v="38"/>
          <ac:cxnSpMkLst>
            <pc:docMk/>
            <pc:sldMk cId="2180387281" sldId="727"/>
            <ac:cxnSpMk id="84" creationId="{9383D993-6134-4A0C-8CC6-496B3B4F6C0A}"/>
          </ac:cxnSpMkLst>
        </pc:cxnChg>
      </pc:sldChg>
      <pc:sldChg chg="add del">
        <pc:chgData name="Springer, Agee" userId="c70aae34-03cc-4ca4-9dc9-ab0f1f0f7e1f" providerId="ADAL" clId="{848C2316-0557-4188-87F9-4E49BF3621BA}" dt="2024-08-17T01:30:13.704" v="181" actId="47"/>
        <pc:sldMkLst>
          <pc:docMk/>
          <pc:sldMk cId="1829107413" sldId="728"/>
        </pc:sldMkLst>
      </pc:sldChg>
      <pc:sldChg chg="modSp add mod modAnim">
        <pc:chgData name="Springer, Agee" userId="c70aae34-03cc-4ca4-9dc9-ab0f1f0f7e1f" providerId="ADAL" clId="{848C2316-0557-4188-87F9-4E49BF3621BA}" dt="2024-08-17T01:33:38.636" v="246" actId="20577"/>
        <pc:sldMkLst>
          <pc:docMk/>
          <pc:sldMk cId="2324305609" sldId="728"/>
        </pc:sldMkLst>
        <pc:spChg chg="mod">
          <ac:chgData name="Springer, Agee" userId="c70aae34-03cc-4ca4-9dc9-ab0f1f0f7e1f" providerId="ADAL" clId="{848C2316-0557-4188-87F9-4E49BF3621BA}" dt="2024-08-17T01:31:44.541" v="205" actId="27636"/>
          <ac:spMkLst>
            <pc:docMk/>
            <pc:sldMk cId="2324305609" sldId="728"/>
            <ac:spMk id="3" creationId="{CC53BEA2-0BFB-B61B-6AD3-5C13402D98B2}"/>
          </ac:spMkLst>
        </pc:spChg>
        <pc:spChg chg="mod">
          <ac:chgData name="Springer, Agee" userId="c70aae34-03cc-4ca4-9dc9-ab0f1f0f7e1f" providerId="ADAL" clId="{848C2316-0557-4188-87F9-4E49BF3621BA}" dt="2024-08-17T01:33:38.636" v="246" actId="20577"/>
          <ac:spMkLst>
            <pc:docMk/>
            <pc:sldMk cId="2324305609" sldId="728"/>
            <ac:spMk id="5" creationId="{04CA3CDF-F8CF-EDC6-644F-FF946271342D}"/>
          </ac:spMkLst>
        </pc:spChg>
        <pc:spChg chg="mod">
          <ac:chgData name="Springer, Agee" userId="c70aae34-03cc-4ca4-9dc9-ab0f1f0f7e1f" providerId="ADAL" clId="{848C2316-0557-4188-87F9-4E49BF3621BA}" dt="2024-08-17T01:31:12.394" v="188"/>
          <ac:spMkLst>
            <pc:docMk/>
            <pc:sldMk cId="2324305609" sldId="728"/>
            <ac:spMk id="6" creationId="{F7ED71E1-1E4D-4C60-FA57-EF6A69D5D4B9}"/>
          </ac:spMkLst>
        </pc:spChg>
        <pc:spChg chg="mod">
          <ac:chgData name="Springer, Agee" userId="c70aae34-03cc-4ca4-9dc9-ab0f1f0f7e1f" providerId="ADAL" clId="{848C2316-0557-4188-87F9-4E49BF3621BA}" dt="2024-08-17T01:30:40.877" v="185" actId="14100"/>
          <ac:spMkLst>
            <pc:docMk/>
            <pc:sldMk cId="2324305609" sldId="728"/>
            <ac:spMk id="24" creationId="{58291C3D-B89D-8CCD-8EB2-6EC9C2A54D3A}"/>
          </ac:spMkLst>
        </pc:spChg>
        <pc:spChg chg="mod">
          <ac:chgData name="Springer, Agee" userId="c70aae34-03cc-4ca4-9dc9-ab0f1f0f7e1f" providerId="ADAL" clId="{848C2316-0557-4188-87F9-4E49BF3621BA}" dt="2024-08-17T01:30:29.352" v="183" actId="20577"/>
          <ac:spMkLst>
            <pc:docMk/>
            <pc:sldMk cId="2324305609" sldId="728"/>
            <ac:spMk id="57" creationId="{5FDF91DC-3734-4489-A6E4-8C081B7C8763}"/>
          </ac:spMkLst>
        </pc:spChg>
        <pc:spChg chg="mod">
          <ac:chgData name="Springer, Agee" userId="c70aae34-03cc-4ca4-9dc9-ab0f1f0f7e1f" providerId="ADAL" clId="{848C2316-0557-4188-87F9-4E49BF3621BA}" dt="2024-08-17T01:30:34.747" v="184" actId="20577"/>
          <ac:spMkLst>
            <pc:docMk/>
            <pc:sldMk cId="2324305609" sldId="728"/>
            <ac:spMk id="60" creationId="{73018A2C-9C01-4A9A-A52B-18E81C8EF7F6}"/>
          </ac:spMkLst>
        </pc:spChg>
        <pc:spChg chg="mod">
          <ac:chgData name="Springer, Agee" userId="c70aae34-03cc-4ca4-9dc9-ab0f1f0f7e1f" providerId="ADAL" clId="{848C2316-0557-4188-87F9-4E49BF3621BA}" dt="2024-08-17T01:30:49.210" v="186" actId="1076"/>
          <ac:spMkLst>
            <pc:docMk/>
            <pc:sldMk cId="2324305609" sldId="728"/>
            <ac:spMk id="85" creationId="{D48DAC8C-FDEC-F48F-D3F4-759725EF0D14}"/>
          </ac:spMkLst>
        </pc:spChg>
      </pc:sldChg>
      <pc:sldChg chg="add del">
        <pc:chgData name="Springer, Agee" userId="c70aae34-03cc-4ca4-9dc9-ab0f1f0f7e1f" providerId="ADAL" clId="{848C2316-0557-4188-87F9-4E49BF3621BA}" dt="2024-08-17T01:32:20.121" v="207" actId="47"/>
        <pc:sldMkLst>
          <pc:docMk/>
          <pc:sldMk cId="708065719" sldId="729"/>
        </pc:sldMkLst>
      </pc:sldChg>
      <pc:sldChg chg="modSp add mod modAnim">
        <pc:chgData name="Springer, Agee" userId="c70aae34-03cc-4ca4-9dc9-ab0f1f0f7e1f" providerId="ADAL" clId="{848C2316-0557-4188-87F9-4E49BF3621BA}" dt="2024-08-17T01:35:14.157" v="266" actId="404"/>
        <pc:sldMkLst>
          <pc:docMk/>
          <pc:sldMk cId="3825178874" sldId="729"/>
        </pc:sldMkLst>
        <pc:spChg chg="mod">
          <ac:chgData name="Springer, Agee" userId="c70aae34-03cc-4ca4-9dc9-ab0f1f0f7e1f" providerId="ADAL" clId="{848C2316-0557-4188-87F9-4E49BF3621BA}" dt="2024-08-17T01:34:38.152" v="258" actId="20577"/>
          <ac:spMkLst>
            <pc:docMk/>
            <pc:sldMk cId="3825178874" sldId="729"/>
            <ac:spMk id="3" creationId="{CC53BEA2-0BFB-B61B-6AD3-5C13402D98B2}"/>
          </ac:spMkLst>
        </pc:spChg>
        <pc:spChg chg="mod">
          <ac:chgData name="Springer, Agee" userId="c70aae34-03cc-4ca4-9dc9-ab0f1f0f7e1f" providerId="ADAL" clId="{848C2316-0557-4188-87F9-4E49BF3621BA}" dt="2024-08-17T01:35:14.157" v="266" actId="404"/>
          <ac:spMkLst>
            <pc:docMk/>
            <pc:sldMk cId="3825178874" sldId="729"/>
            <ac:spMk id="5" creationId="{04CA3CDF-F8CF-EDC6-644F-FF946271342D}"/>
          </ac:spMkLst>
        </pc:spChg>
        <pc:spChg chg="mod">
          <ac:chgData name="Springer, Agee" userId="c70aae34-03cc-4ca4-9dc9-ab0f1f0f7e1f" providerId="ADAL" clId="{848C2316-0557-4188-87F9-4E49BF3621BA}" dt="2024-08-17T01:34:12.852" v="250" actId="255"/>
          <ac:spMkLst>
            <pc:docMk/>
            <pc:sldMk cId="3825178874" sldId="729"/>
            <ac:spMk id="6" creationId="{F7ED71E1-1E4D-4C60-FA57-EF6A69D5D4B9}"/>
          </ac:spMkLst>
        </pc:spChg>
        <pc:spChg chg="mod">
          <ac:chgData name="Springer, Agee" userId="c70aae34-03cc-4ca4-9dc9-ab0f1f0f7e1f" providerId="ADAL" clId="{848C2316-0557-4188-87F9-4E49BF3621BA}" dt="2024-08-17T01:33:04.891" v="241" actId="20577"/>
          <ac:spMkLst>
            <pc:docMk/>
            <pc:sldMk cId="3825178874" sldId="729"/>
            <ac:spMk id="50" creationId="{BDF5A4DB-DA9B-4BCC-AB48-2838F7BAE990}"/>
          </ac:spMkLst>
        </pc:spChg>
        <pc:spChg chg="mod">
          <ac:chgData name="Springer, Agee" userId="c70aae34-03cc-4ca4-9dc9-ab0f1f0f7e1f" providerId="ADAL" clId="{848C2316-0557-4188-87F9-4E49BF3621BA}" dt="2024-08-17T01:33:00.563" v="240" actId="20577"/>
          <ac:spMkLst>
            <pc:docMk/>
            <pc:sldMk cId="3825178874" sldId="729"/>
            <ac:spMk id="57" creationId="{5FDF91DC-3734-4489-A6E4-8C081B7C8763}"/>
          </ac:spMkLst>
        </pc:spChg>
      </pc:sldChg>
      <pc:sldChg chg="modSp add mod ord">
        <pc:chgData name="Springer, Agee" userId="c70aae34-03cc-4ca4-9dc9-ab0f1f0f7e1f" providerId="ADAL" clId="{848C2316-0557-4188-87F9-4E49BF3621BA}" dt="2024-08-17T01:37:25.908" v="295"/>
        <pc:sldMkLst>
          <pc:docMk/>
          <pc:sldMk cId="1280383715" sldId="730"/>
        </pc:sldMkLst>
        <pc:spChg chg="mod">
          <ac:chgData name="Springer, Agee" userId="c70aae34-03cc-4ca4-9dc9-ab0f1f0f7e1f" providerId="ADAL" clId="{848C2316-0557-4188-87F9-4E49BF3621BA}" dt="2024-08-17T01:36:40.018" v="290" actId="14100"/>
          <ac:spMkLst>
            <pc:docMk/>
            <pc:sldMk cId="1280383715" sldId="730"/>
            <ac:spMk id="3" creationId="{CC53BEA2-0BFB-B61B-6AD3-5C13402D98B2}"/>
          </ac:spMkLst>
        </pc:spChg>
        <pc:spChg chg="mod">
          <ac:chgData name="Springer, Agee" userId="c70aae34-03cc-4ca4-9dc9-ab0f1f0f7e1f" providerId="ADAL" clId="{848C2316-0557-4188-87F9-4E49BF3621BA}" dt="2024-08-17T01:36:33.208" v="289" actId="403"/>
          <ac:spMkLst>
            <pc:docMk/>
            <pc:sldMk cId="1280383715" sldId="730"/>
            <ac:spMk id="5" creationId="{04CA3CDF-F8CF-EDC6-644F-FF946271342D}"/>
          </ac:spMkLst>
        </pc:spChg>
        <pc:spChg chg="mod">
          <ac:chgData name="Springer, Agee" userId="c70aae34-03cc-4ca4-9dc9-ab0f1f0f7e1f" providerId="ADAL" clId="{848C2316-0557-4188-87F9-4E49BF3621BA}" dt="2024-08-17T01:36:02.429" v="271"/>
          <ac:spMkLst>
            <pc:docMk/>
            <pc:sldMk cId="1280383715" sldId="730"/>
            <ac:spMk id="6" creationId="{F7ED71E1-1E4D-4C60-FA57-EF6A69D5D4B9}"/>
          </ac:spMkLst>
        </pc:spChg>
        <pc:spChg chg="mod">
          <ac:chgData name="Springer, Agee" userId="c70aae34-03cc-4ca4-9dc9-ab0f1f0f7e1f" providerId="ADAL" clId="{848C2316-0557-4188-87F9-4E49BF3621BA}" dt="2024-08-17T01:36:46.359" v="291" actId="20577"/>
          <ac:spMkLst>
            <pc:docMk/>
            <pc:sldMk cId="1280383715" sldId="730"/>
            <ac:spMk id="57" creationId="{5FDF91DC-3734-4489-A6E4-8C081B7C8763}"/>
          </ac:spMkLst>
        </pc:spChg>
      </pc:sldChg>
    </pc:docChg>
  </pc:docChgLst>
  <pc:docChgLst>
    <pc:chgData name="Springer, Agee" userId="c70aae34-03cc-4ca4-9dc9-ab0f1f0f7e1f" providerId="ADAL" clId="{55318557-7D4F-44C8-9AAC-6DA325144E41}"/>
    <pc:docChg chg="undo redo custSel addSld delSld modSld sldOrd modSection modNotesMaster modHandout">
      <pc:chgData name="Springer, Agee" userId="c70aae34-03cc-4ca4-9dc9-ab0f1f0f7e1f" providerId="ADAL" clId="{55318557-7D4F-44C8-9AAC-6DA325144E41}" dt="2023-08-16T13:39:39.841" v="3271"/>
      <pc:docMkLst>
        <pc:docMk/>
      </pc:docMkLst>
      <pc:sldChg chg="modSp mod">
        <pc:chgData name="Springer, Agee" userId="c70aae34-03cc-4ca4-9dc9-ab0f1f0f7e1f" providerId="ADAL" clId="{55318557-7D4F-44C8-9AAC-6DA325144E41}" dt="2023-08-15T19:40:43.099" v="7" actId="20577"/>
        <pc:sldMkLst>
          <pc:docMk/>
          <pc:sldMk cId="1850676767" sldId="542"/>
        </pc:sldMkLst>
        <pc:spChg chg="mod">
          <ac:chgData name="Springer, Agee" userId="c70aae34-03cc-4ca4-9dc9-ab0f1f0f7e1f" providerId="ADAL" clId="{55318557-7D4F-44C8-9AAC-6DA325144E41}" dt="2023-08-15T19:40:43.099" v="7" actId="20577"/>
          <ac:spMkLst>
            <pc:docMk/>
            <pc:sldMk cId="1850676767" sldId="542"/>
            <ac:spMk id="4" creationId="{71B380C9-83F4-13B7-773B-9880F0F13E5F}"/>
          </ac:spMkLst>
        </pc:spChg>
      </pc:sldChg>
      <pc:sldChg chg="modSp add del mod">
        <pc:chgData name="Springer, Agee" userId="c70aae34-03cc-4ca4-9dc9-ab0f1f0f7e1f" providerId="ADAL" clId="{55318557-7D4F-44C8-9AAC-6DA325144E41}" dt="2023-08-15T19:45:26.416" v="134" actId="47"/>
        <pc:sldMkLst>
          <pc:docMk/>
          <pc:sldMk cId="523696043" sldId="574"/>
        </pc:sldMkLst>
        <pc:spChg chg="mod">
          <ac:chgData name="Springer, Agee" userId="c70aae34-03cc-4ca4-9dc9-ab0f1f0f7e1f" providerId="ADAL" clId="{55318557-7D4F-44C8-9AAC-6DA325144E41}" dt="2023-08-15T19:45:11.315" v="133" actId="20577"/>
          <ac:spMkLst>
            <pc:docMk/>
            <pc:sldMk cId="523696043" sldId="574"/>
            <ac:spMk id="2" creationId="{D4C8ABDA-7515-95BD-508F-09E6553A42E8}"/>
          </ac:spMkLst>
        </pc:spChg>
      </pc:sldChg>
      <pc:sldChg chg="modSp mod">
        <pc:chgData name="Springer, Agee" userId="c70aae34-03cc-4ca4-9dc9-ab0f1f0f7e1f" providerId="ADAL" clId="{55318557-7D4F-44C8-9AAC-6DA325144E41}" dt="2023-08-16T00:07:57.164" v="3007" actId="20577"/>
        <pc:sldMkLst>
          <pc:docMk/>
          <pc:sldMk cId="3580375206" sldId="599"/>
        </pc:sldMkLst>
        <pc:spChg chg="mod">
          <ac:chgData name="Springer, Agee" userId="c70aae34-03cc-4ca4-9dc9-ab0f1f0f7e1f" providerId="ADAL" clId="{55318557-7D4F-44C8-9AAC-6DA325144E41}" dt="2023-08-16T00:07:57.164" v="3007" actId="20577"/>
          <ac:spMkLst>
            <pc:docMk/>
            <pc:sldMk cId="3580375206" sldId="599"/>
            <ac:spMk id="3" creationId="{CFFA457E-A7BC-B299-6CE2-F2F57FE099C1}"/>
          </ac:spMkLst>
        </pc:spChg>
      </pc:sldChg>
      <pc:sldChg chg="modSp mod">
        <pc:chgData name="Springer, Agee" userId="c70aae34-03cc-4ca4-9dc9-ab0f1f0f7e1f" providerId="ADAL" clId="{55318557-7D4F-44C8-9AAC-6DA325144E41}" dt="2023-08-16T00:17:42.820" v="3032" actId="27636"/>
        <pc:sldMkLst>
          <pc:docMk/>
          <pc:sldMk cId="2489848323" sldId="602"/>
        </pc:sldMkLst>
        <pc:spChg chg="mod">
          <ac:chgData name="Springer, Agee" userId="c70aae34-03cc-4ca4-9dc9-ab0f1f0f7e1f" providerId="ADAL" clId="{55318557-7D4F-44C8-9AAC-6DA325144E41}" dt="2023-08-16T00:17:42.820" v="3032" actId="27636"/>
          <ac:spMkLst>
            <pc:docMk/>
            <pc:sldMk cId="2489848323" sldId="602"/>
            <ac:spMk id="3" creationId="{BDD578C0-BCD1-C1B1-256F-4254D582FA86}"/>
          </ac:spMkLst>
        </pc:spChg>
      </pc:sldChg>
      <pc:sldChg chg="modSp mod">
        <pc:chgData name="Springer, Agee" userId="c70aae34-03cc-4ca4-9dc9-ab0f1f0f7e1f" providerId="ADAL" clId="{55318557-7D4F-44C8-9AAC-6DA325144E41}" dt="2023-08-16T01:23:05.675" v="3261" actId="120"/>
        <pc:sldMkLst>
          <pc:docMk/>
          <pc:sldMk cId="3795902379" sldId="603"/>
        </pc:sldMkLst>
        <pc:spChg chg="mod">
          <ac:chgData name="Springer, Agee" userId="c70aae34-03cc-4ca4-9dc9-ab0f1f0f7e1f" providerId="ADAL" clId="{55318557-7D4F-44C8-9AAC-6DA325144E41}" dt="2023-08-16T01:23:05.675" v="3261" actId="120"/>
          <ac:spMkLst>
            <pc:docMk/>
            <pc:sldMk cId="3795902379" sldId="603"/>
            <ac:spMk id="73" creationId="{9EA8A7F4-E3DD-738B-B462-985BC444FEF9}"/>
          </ac:spMkLst>
        </pc:spChg>
      </pc:sldChg>
      <pc:sldChg chg="addSp modSp ord">
        <pc:chgData name="Springer, Agee" userId="c70aae34-03cc-4ca4-9dc9-ab0f1f0f7e1f" providerId="ADAL" clId="{55318557-7D4F-44C8-9AAC-6DA325144E41}" dt="2023-08-15T20:09:58.591" v="535"/>
        <pc:sldMkLst>
          <pc:docMk/>
          <pc:sldMk cId="2134978874" sldId="612"/>
        </pc:sldMkLst>
        <pc:spChg chg="add mod">
          <ac:chgData name="Springer, Agee" userId="c70aae34-03cc-4ca4-9dc9-ab0f1f0f7e1f" providerId="ADAL" clId="{55318557-7D4F-44C8-9AAC-6DA325144E41}" dt="2023-08-15T20:09:37.166" v="533"/>
          <ac:spMkLst>
            <pc:docMk/>
            <pc:sldMk cId="2134978874" sldId="612"/>
            <ac:spMk id="5" creationId="{1A1C6D1B-B7BC-0FE2-325F-D4B119BE7282}"/>
          </ac:spMkLst>
        </pc:spChg>
      </pc:sldChg>
      <pc:sldChg chg="modSp mod">
        <pc:chgData name="Springer, Agee" userId="c70aae34-03cc-4ca4-9dc9-ab0f1f0f7e1f" providerId="ADAL" clId="{55318557-7D4F-44C8-9AAC-6DA325144E41}" dt="2023-08-16T00:11:38.014" v="3028" actId="20577"/>
        <pc:sldMkLst>
          <pc:docMk/>
          <pc:sldMk cId="1054280311" sldId="614"/>
        </pc:sldMkLst>
        <pc:spChg chg="mod">
          <ac:chgData name="Springer, Agee" userId="c70aae34-03cc-4ca4-9dc9-ab0f1f0f7e1f" providerId="ADAL" clId="{55318557-7D4F-44C8-9AAC-6DA325144E41}" dt="2023-08-16T00:11:38.014" v="3028" actId="20577"/>
          <ac:spMkLst>
            <pc:docMk/>
            <pc:sldMk cId="1054280311" sldId="614"/>
            <ac:spMk id="3" creationId="{4E4063D7-B95F-BBAE-6CB7-4F4CD36B325E}"/>
          </ac:spMkLst>
        </pc:spChg>
      </pc:sldChg>
      <pc:sldChg chg="modSp">
        <pc:chgData name="Springer, Agee" userId="c70aae34-03cc-4ca4-9dc9-ab0f1f0f7e1f" providerId="ADAL" clId="{55318557-7D4F-44C8-9AAC-6DA325144E41}" dt="2023-08-15T22:30:19.906" v="2844"/>
        <pc:sldMkLst>
          <pc:docMk/>
          <pc:sldMk cId="3936836992" sldId="636"/>
        </pc:sldMkLst>
        <pc:spChg chg="mod">
          <ac:chgData name="Springer, Agee" userId="c70aae34-03cc-4ca4-9dc9-ab0f1f0f7e1f" providerId="ADAL" clId="{55318557-7D4F-44C8-9AAC-6DA325144E41}" dt="2023-08-15T22:30:19.906" v="2844"/>
          <ac:spMkLst>
            <pc:docMk/>
            <pc:sldMk cId="3936836992" sldId="636"/>
            <ac:spMk id="7" creationId="{6E6BE1F0-0017-601B-E7E6-21FEBB47C810}"/>
          </ac:spMkLst>
        </pc:spChg>
      </pc:sldChg>
      <pc:sldChg chg="modSp mod">
        <pc:chgData name="Springer, Agee" userId="c70aae34-03cc-4ca4-9dc9-ab0f1f0f7e1f" providerId="ADAL" clId="{55318557-7D4F-44C8-9AAC-6DA325144E41}" dt="2023-08-16T01:13:30.266" v="3234" actId="27636"/>
        <pc:sldMkLst>
          <pc:docMk/>
          <pc:sldMk cId="119036074" sldId="638"/>
        </pc:sldMkLst>
        <pc:spChg chg="mod">
          <ac:chgData name="Springer, Agee" userId="c70aae34-03cc-4ca4-9dc9-ab0f1f0f7e1f" providerId="ADAL" clId="{55318557-7D4F-44C8-9AAC-6DA325144E41}" dt="2023-08-16T01:13:30.266" v="3234" actId="27636"/>
          <ac:spMkLst>
            <pc:docMk/>
            <pc:sldMk cId="119036074" sldId="638"/>
            <ac:spMk id="3" creationId="{969513C1-9DE6-E067-477C-47537A52866F}"/>
          </ac:spMkLst>
        </pc:spChg>
      </pc:sldChg>
      <pc:sldChg chg="modSp mod">
        <pc:chgData name="Springer, Agee" userId="c70aae34-03cc-4ca4-9dc9-ab0f1f0f7e1f" providerId="ADAL" clId="{55318557-7D4F-44C8-9AAC-6DA325144E41}" dt="2023-08-16T01:18:49.507" v="3260" actId="20577"/>
        <pc:sldMkLst>
          <pc:docMk/>
          <pc:sldMk cId="4077520451" sldId="639"/>
        </pc:sldMkLst>
        <pc:spChg chg="mod">
          <ac:chgData name="Springer, Agee" userId="c70aae34-03cc-4ca4-9dc9-ab0f1f0f7e1f" providerId="ADAL" clId="{55318557-7D4F-44C8-9AAC-6DA325144E41}" dt="2023-08-16T01:18:49.507" v="3260" actId="20577"/>
          <ac:spMkLst>
            <pc:docMk/>
            <pc:sldMk cId="4077520451" sldId="639"/>
            <ac:spMk id="3" creationId="{D5F396C1-7E19-C336-127F-E37017D73F1D}"/>
          </ac:spMkLst>
        </pc:spChg>
      </pc:sldChg>
      <pc:sldChg chg="modSp mod">
        <pc:chgData name="Springer, Agee" userId="c70aae34-03cc-4ca4-9dc9-ab0f1f0f7e1f" providerId="ADAL" clId="{55318557-7D4F-44C8-9AAC-6DA325144E41}" dt="2023-08-16T01:15:55.732" v="3251"/>
        <pc:sldMkLst>
          <pc:docMk/>
          <pc:sldMk cId="4094097958" sldId="652"/>
        </pc:sldMkLst>
        <pc:spChg chg="mod">
          <ac:chgData name="Springer, Agee" userId="c70aae34-03cc-4ca4-9dc9-ab0f1f0f7e1f" providerId="ADAL" clId="{55318557-7D4F-44C8-9AAC-6DA325144E41}" dt="2023-08-16T01:15:55.732" v="3251"/>
          <ac:spMkLst>
            <pc:docMk/>
            <pc:sldMk cId="4094097958" sldId="652"/>
            <ac:spMk id="3" creationId="{B861D995-BC95-6EB4-3DA1-54AA6DE60530}"/>
          </ac:spMkLst>
        </pc:spChg>
      </pc:sldChg>
      <pc:sldChg chg="addSp delSp modSp mod">
        <pc:chgData name="Springer, Agee" userId="c70aae34-03cc-4ca4-9dc9-ab0f1f0f7e1f" providerId="ADAL" clId="{55318557-7D4F-44C8-9AAC-6DA325144E41}" dt="2023-08-16T01:04:05.142" v="3186" actId="27636"/>
        <pc:sldMkLst>
          <pc:docMk/>
          <pc:sldMk cId="431793777" sldId="657"/>
        </pc:sldMkLst>
        <pc:spChg chg="del mod">
          <ac:chgData name="Springer, Agee" userId="c70aae34-03cc-4ca4-9dc9-ab0f1f0f7e1f" providerId="ADAL" clId="{55318557-7D4F-44C8-9AAC-6DA325144E41}" dt="2023-08-16T01:00:40.269" v="3066" actId="478"/>
          <ac:spMkLst>
            <pc:docMk/>
            <pc:sldMk cId="431793777" sldId="657"/>
            <ac:spMk id="5" creationId="{9B971C05-2A07-26CE-9965-9085E21BE3A9}"/>
          </ac:spMkLst>
        </pc:spChg>
        <pc:spChg chg="mod">
          <ac:chgData name="Springer, Agee" userId="c70aae34-03cc-4ca4-9dc9-ab0f1f0f7e1f" providerId="ADAL" clId="{55318557-7D4F-44C8-9AAC-6DA325144E41}" dt="2023-08-16T01:04:05.142" v="3186" actId="27636"/>
          <ac:spMkLst>
            <pc:docMk/>
            <pc:sldMk cId="431793777" sldId="657"/>
            <ac:spMk id="6" creationId="{F74A1B66-84AC-99F1-0267-31C3F490853F}"/>
          </ac:spMkLst>
        </pc:spChg>
        <pc:spChg chg="add mod ord">
          <ac:chgData name="Springer, Agee" userId="c70aae34-03cc-4ca4-9dc9-ab0f1f0f7e1f" providerId="ADAL" clId="{55318557-7D4F-44C8-9AAC-6DA325144E41}" dt="2023-08-16T01:01:39.983" v="3117" actId="20577"/>
          <ac:spMkLst>
            <pc:docMk/>
            <pc:sldMk cId="431793777" sldId="657"/>
            <ac:spMk id="9" creationId="{82DDB8F8-BD8D-5E53-95C1-D6363DB0D33F}"/>
          </ac:spMkLst>
        </pc:spChg>
        <pc:spChg chg="add del mod">
          <ac:chgData name="Springer, Agee" userId="c70aae34-03cc-4ca4-9dc9-ab0f1f0f7e1f" providerId="ADAL" clId="{55318557-7D4F-44C8-9AAC-6DA325144E41}" dt="2023-08-16T01:00:44.179" v="3067" actId="478"/>
          <ac:spMkLst>
            <pc:docMk/>
            <pc:sldMk cId="431793777" sldId="657"/>
            <ac:spMk id="12" creationId="{8442C6B6-62CE-D343-DE65-A55769C54CB6}"/>
          </ac:spMkLst>
        </pc:spChg>
      </pc:sldChg>
      <pc:sldChg chg="modSp mod">
        <pc:chgData name="Springer, Agee" userId="c70aae34-03cc-4ca4-9dc9-ab0f1f0f7e1f" providerId="ADAL" clId="{55318557-7D4F-44C8-9AAC-6DA325144E41}" dt="2023-08-16T01:25:20.150" v="3269" actId="20577"/>
        <pc:sldMkLst>
          <pc:docMk/>
          <pc:sldMk cId="3644988425" sldId="661"/>
        </pc:sldMkLst>
        <pc:spChg chg="mod">
          <ac:chgData name="Springer, Agee" userId="c70aae34-03cc-4ca4-9dc9-ab0f1f0f7e1f" providerId="ADAL" clId="{55318557-7D4F-44C8-9AAC-6DA325144E41}" dt="2023-08-16T01:25:20.150" v="3269" actId="20577"/>
          <ac:spMkLst>
            <pc:docMk/>
            <pc:sldMk cId="3644988425" sldId="661"/>
            <ac:spMk id="2" creationId="{0C379DF0-9B4D-410E-0BCF-FF6D9DB223A4}"/>
          </ac:spMkLst>
        </pc:spChg>
      </pc:sldChg>
      <pc:sldChg chg="addSp delSp modSp mod">
        <pc:chgData name="Springer, Agee" userId="c70aae34-03cc-4ca4-9dc9-ab0f1f0f7e1f" providerId="ADAL" clId="{55318557-7D4F-44C8-9AAC-6DA325144E41}" dt="2023-08-15T22:32:31.827" v="2889" actId="478"/>
        <pc:sldMkLst>
          <pc:docMk/>
          <pc:sldMk cId="2044735466" sldId="670"/>
        </pc:sldMkLst>
        <pc:spChg chg="add del mod">
          <ac:chgData name="Springer, Agee" userId="c70aae34-03cc-4ca4-9dc9-ab0f1f0f7e1f" providerId="ADAL" clId="{55318557-7D4F-44C8-9AAC-6DA325144E41}" dt="2023-08-15T22:32:31.827" v="2889" actId="478"/>
          <ac:spMkLst>
            <pc:docMk/>
            <pc:sldMk cId="2044735466" sldId="670"/>
            <ac:spMk id="5" creationId="{0A79F88E-949D-F004-F7A9-05DEAD9F7981}"/>
          </ac:spMkLst>
        </pc:spChg>
        <pc:spChg chg="add mod">
          <ac:chgData name="Springer, Agee" userId="c70aae34-03cc-4ca4-9dc9-ab0f1f0f7e1f" providerId="ADAL" clId="{55318557-7D4F-44C8-9AAC-6DA325144E41}" dt="2023-08-15T22:32:29.475" v="2888"/>
          <ac:spMkLst>
            <pc:docMk/>
            <pc:sldMk cId="2044735466" sldId="670"/>
            <ac:spMk id="6" creationId="{8413CAB5-B075-4D02-7003-69E9E02C09EF}"/>
          </ac:spMkLst>
        </pc:spChg>
      </pc:sldChg>
      <pc:sldChg chg="modSp mod">
        <pc:chgData name="Springer, Agee" userId="c70aae34-03cc-4ca4-9dc9-ab0f1f0f7e1f" providerId="ADAL" clId="{55318557-7D4F-44C8-9AAC-6DA325144E41}" dt="2023-08-15T19:44:28.480" v="120" actId="1076"/>
        <pc:sldMkLst>
          <pc:docMk/>
          <pc:sldMk cId="32156314" sldId="671"/>
        </pc:sldMkLst>
        <pc:spChg chg="mod">
          <ac:chgData name="Springer, Agee" userId="c70aae34-03cc-4ca4-9dc9-ab0f1f0f7e1f" providerId="ADAL" clId="{55318557-7D4F-44C8-9AAC-6DA325144E41}" dt="2023-08-15T19:44:28.480" v="120" actId="1076"/>
          <ac:spMkLst>
            <pc:docMk/>
            <pc:sldMk cId="32156314" sldId="671"/>
            <ac:spMk id="4" creationId="{71B380C9-83F4-13B7-773B-9880F0F13E5F}"/>
          </ac:spMkLst>
        </pc:spChg>
      </pc:sldChg>
      <pc:sldChg chg="modSp mod">
        <pc:chgData name="Springer, Agee" userId="c70aae34-03cc-4ca4-9dc9-ab0f1f0f7e1f" providerId="ADAL" clId="{55318557-7D4F-44C8-9AAC-6DA325144E41}" dt="2023-08-15T22:32:12.398" v="2884" actId="14100"/>
        <pc:sldMkLst>
          <pc:docMk/>
          <pc:sldMk cId="3550075925" sldId="677"/>
        </pc:sldMkLst>
        <pc:spChg chg="mod">
          <ac:chgData name="Springer, Agee" userId="c70aae34-03cc-4ca4-9dc9-ab0f1f0f7e1f" providerId="ADAL" clId="{55318557-7D4F-44C8-9AAC-6DA325144E41}" dt="2023-08-15T22:32:12.398" v="2884" actId="14100"/>
          <ac:spMkLst>
            <pc:docMk/>
            <pc:sldMk cId="3550075925" sldId="677"/>
            <ac:spMk id="5" creationId="{B4F01642-0F8A-C1A7-C33F-F6EFA415CD5B}"/>
          </ac:spMkLst>
        </pc:spChg>
      </pc:sldChg>
      <pc:sldChg chg="del">
        <pc:chgData name="Springer, Agee" userId="c70aae34-03cc-4ca4-9dc9-ab0f1f0f7e1f" providerId="ADAL" clId="{55318557-7D4F-44C8-9AAC-6DA325144E41}" dt="2023-08-15T20:18:37.602" v="537" actId="47"/>
        <pc:sldMkLst>
          <pc:docMk/>
          <pc:sldMk cId="4277570498" sldId="680"/>
        </pc:sldMkLst>
      </pc:sldChg>
      <pc:sldChg chg="new del">
        <pc:chgData name="Springer, Agee" userId="c70aae34-03cc-4ca4-9dc9-ab0f1f0f7e1f" providerId="ADAL" clId="{55318557-7D4F-44C8-9AAC-6DA325144E41}" dt="2023-08-15T19:45:07.989" v="127" actId="47"/>
        <pc:sldMkLst>
          <pc:docMk/>
          <pc:sldMk cId="608865529" sldId="681"/>
        </pc:sldMkLst>
      </pc:sldChg>
      <pc:sldChg chg="new del">
        <pc:chgData name="Springer, Agee" userId="c70aae34-03cc-4ca4-9dc9-ab0f1f0f7e1f" providerId="ADAL" clId="{55318557-7D4F-44C8-9AAC-6DA325144E41}" dt="2023-08-15T19:44:46.263" v="122" actId="47"/>
        <pc:sldMkLst>
          <pc:docMk/>
          <pc:sldMk cId="1708002717" sldId="681"/>
        </pc:sldMkLst>
      </pc:sldChg>
      <pc:sldChg chg="modSp new mod">
        <pc:chgData name="Springer, Agee" userId="c70aae34-03cc-4ca4-9dc9-ab0f1f0f7e1f" providerId="ADAL" clId="{55318557-7D4F-44C8-9AAC-6DA325144E41}" dt="2023-08-15T19:59:07.831" v="428" actId="20577"/>
        <pc:sldMkLst>
          <pc:docMk/>
          <pc:sldMk cId="3334456927" sldId="681"/>
        </pc:sldMkLst>
        <pc:spChg chg="mod">
          <ac:chgData name="Springer, Agee" userId="c70aae34-03cc-4ca4-9dc9-ab0f1f0f7e1f" providerId="ADAL" clId="{55318557-7D4F-44C8-9AAC-6DA325144E41}" dt="2023-08-15T19:59:07.831" v="428" actId="20577"/>
          <ac:spMkLst>
            <pc:docMk/>
            <pc:sldMk cId="3334456927" sldId="681"/>
            <ac:spMk id="2" creationId="{33CC7AA4-E8BA-03A1-A601-69776177B66A}"/>
          </ac:spMkLst>
        </pc:spChg>
        <pc:spChg chg="mod">
          <ac:chgData name="Springer, Agee" userId="c70aae34-03cc-4ca4-9dc9-ab0f1f0f7e1f" providerId="ADAL" clId="{55318557-7D4F-44C8-9AAC-6DA325144E41}" dt="2023-08-15T19:51:07.015" v="419" actId="20577"/>
          <ac:spMkLst>
            <pc:docMk/>
            <pc:sldMk cId="3334456927" sldId="681"/>
            <ac:spMk id="3" creationId="{7B80D3AA-37C2-98C8-2D2E-2364F4776321}"/>
          </ac:spMkLst>
        </pc:spChg>
      </pc:sldChg>
      <pc:sldChg chg="add ord">
        <pc:chgData name="Springer, Agee" userId="c70aae34-03cc-4ca4-9dc9-ab0f1f0f7e1f" providerId="ADAL" clId="{55318557-7D4F-44C8-9AAC-6DA325144E41}" dt="2023-08-15T19:49:14.682" v="384"/>
        <pc:sldMkLst>
          <pc:docMk/>
          <pc:sldMk cId="1700976762" sldId="682"/>
        </pc:sldMkLst>
      </pc:sldChg>
      <pc:sldChg chg="addSp delSp modSp new mod">
        <pc:chgData name="Springer, Agee" userId="c70aae34-03cc-4ca4-9dc9-ab0f1f0f7e1f" providerId="ADAL" clId="{55318557-7D4F-44C8-9AAC-6DA325144E41}" dt="2023-08-15T20:06:38.010" v="528" actId="207"/>
        <pc:sldMkLst>
          <pc:docMk/>
          <pc:sldMk cId="3503849133" sldId="683"/>
        </pc:sldMkLst>
        <pc:spChg chg="del mod">
          <ac:chgData name="Springer, Agee" userId="c70aae34-03cc-4ca4-9dc9-ab0f1f0f7e1f" providerId="ADAL" clId="{55318557-7D4F-44C8-9AAC-6DA325144E41}" dt="2023-08-15T20:03:48.992" v="501" actId="478"/>
          <ac:spMkLst>
            <pc:docMk/>
            <pc:sldMk cId="3503849133" sldId="683"/>
            <ac:spMk id="2" creationId="{56AC6FD7-B1F6-5DCA-8A00-FFF7123BB1BC}"/>
          </ac:spMkLst>
        </pc:spChg>
        <pc:spChg chg="mod ord">
          <ac:chgData name="Springer, Agee" userId="c70aae34-03cc-4ca4-9dc9-ab0f1f0f7e1f" providerId="ADAL" clId="{55318557-7D4F-44C8-9AAC-6DA325144E41}" dt="2023-08-15T20:04:31.653" v="515" actId="403"/>
          <ac:spMkLst>
            <pc:docMk/>
            <pc:sldMk cId="3503849133" sldId="683"/>
            <ac:spMk id="3" creationId="{30376A65-72DB-5722-932C-0B45404CCF85}"/>
          </ac:spMkLst>
        </pc:spChg>
        <pc:spChg chg="add del mod">
          <ac:chgData name="Springer, Agee" userId="c70aae34-03cc-4ca4-9dc9-ab0f1f0f7e1f" providerId="ADAL" clId="{55318557-7D4F-44C8-9AAC-6DA325144E41}" dt="2023-08-15T20:03:51.598" v="502" actId="478"/>
          <ac:spMkLst>
            <pc:docMk/>
            <pc:sldMk cId="3503849133" sldId="683"/>
            <ac:spMk id="6" creationId="{08E1A71B-1A51-EB16-4793-15068C8BF916}"/>
          </ac:spMkLst>
        </pc:spChg>
        <pc:spChg chg="add mod">
          <ac:chgData name="Springer, Agee" userId="c70aae34-03cc-4ca4-9dc9-ab0f1f0f7e1f" providerId="ADAL" clId="{55318557-7D4F-44C8-9AAC-6DA325144E41}" dt="2023-08-15T20:04:21.851" v="513" actId="1076"/>
          <ac:spMkLst>
            <pc:docMk/>
            <pc:sldMk cId="3503849133" sldId="683"/>
            <ac:spMk id="7" creationId="{E9AA24E5-96B9-8798-B0DE-082638F32B10}"/>
          </ac:spMkLst>
        </pc:spChg>
        <pc:spChg chg="add mod">
          <ac:chgData name="Springer, Agee" userId="c70aae34-03cc-4ca4-9dc9-ab0f1f0f7e1f" providerId="ADAL" clId="{55318557-7D4F-44C8-9AAC-6DA325144E41}" dt="2023-08-15T20:06:38.010" v="528" actId="207"/>
          <ac:spMkLst>
            <pc:docMk/>
            <pc:sldMk cId="3503849133" sldId="683"/>
            <ac:spMk id="8" creationId="{D8330314-4343-B2D6-3A01-5C1DE26F4C83}"/>
          </ac:spMkLst>
        </pc:spChg>
      </pc:sldChg>
      <pc:sldChg chg="new del">
        <pc:chgData name="Springer, Agee" userId="c70aae34-03cc-4ca4-9dc9-ab0f1f0f7e1f" providerId="ADAL" clId="{55318557-7D4F-44C8-9AAC-6DA325144E41}" dt="2023-08-15T20:02:43.019" v="488" actId="680"/>
        <pc:sldMkLst>
          <pc:docMk/>
          <pc:sldMk cId="386563366" sldId="684"/>
        </pc:sldMkLst>
      </pc:sldChg>
      <pc:sldChg chg="addSp delSp modSp new mod">
        <pc:chgData name="Springer, Agee" userId="c70aae34-03cc-4ca4-9dc9-ab0f1f0f7e1f" providerId="ADAL" clId="{55318557-7D4F-44C8-9AAC-6DA325144E41}" dt="2023-08-16T01:08:11.191" v="3194" actId="20577"/>
        <pc:sldMkLst>
          <pc:docMk/>
          <pc:sldMk cId="3895653411" sldId="684"/>
        </pc:sldMkLst>
        <pc:spChg chg="mod">
          <ac:chgData name="Springer, Agee" userId="c70aae34-03cc-4ca4-9dc9-ab0f1f0f7e1f" providerId="ADAL" clId="{55318557-7D4F-44C8-9AAC-6DA325144E41}" dt="2023-08-15T20:42:32.879" v="944" actId="20577"/>
          <ac:spMkLst>
            <pc:docMk/>
            <pc:sldMk cId="3895653411" sldId="684"/>
            <ac:spMk id="2" creationId="{A31C4883-EA23-CC50-C893-E7642A2E692A}"/>
          </ac:spMkLst>
        </pc:spChg>
        <pc:spChg chg="del mod">
          <ac:chgData name="Springer, Agee" userId="c70aae34-03cc-4ca4-9dc9-ab0f1f0f7e1f" providerId="ADAL" clId="{55318557-7D4F-44C8-9AAC-6DA325144E41}" dt="2023-08-15T20:24:31.596" v="774" actId="1032"/>
          <ac:spMkLst>
            <pc:docMk/>
            <pc:sldMk cId="3895653411" sldId="684"/>
            <ac:spMk id="3" creationId="{C3AD652C-6633-9D4A-9CAD-8E15BD5A4468}"/>
          </ac:spMkLst>
        </pc:spChg>
        <pc:spChg chg="add del mod">
          <ac:chgData name="Springer, Agee" userId="c70aae34-03cc-4ca4-9dc9-ab0f1f0f7e1f" providerId="ADAL" clId="{55318557-7D4F-44C8-9AAC-6DA325144E41}" dt="2023-08-15T22:23:41.856" v="2815" actId="478"/>
          <ac:spMkLst>
            <pc:docMk/>
            <pc:sldMk cId="3895653411" sldId="684"/>
            <ac:spMk id="5" creationId="{004E0DC8-4EB0-6E29-7DEA-43EB365E9AC5}"/>
          </ac:spMkLst>
        </pc:spChg>
        <pc:spChg chg="add del mod">
          <ac:chgData name="Springer, Agee" userId="c70aae34-03cc-4ca4-9dc9-ab0f1f0f7e1f" providerId="ADAL" clId="{55318557-7D4F-44C8-9AAC-6DA325144E41}" dt="2023-08-15T20:36:57.805" v="891" actId="478"/>
          <ac:spMkLst>
            <pc:docMk/>
            <pc:sldMk cId="3895653411" sldId="684"/>
            <ac:spMk id="8" creationId="{3DF6DFCF-199E-5936-B0B2-F2634E6D8F4A}"/>
          </ac:spMkLst>
        </pc:spChg>
        <pc:spChg chg="add mod">
          <ac:chgData name="Springer, Agee" userId="c70aae34-03cc-4ca4-9dc9-ab0f1f0f7e1f" providerId="ADAL" clId="{55318557-7D4F-44C8-9AAC-6DA325144E41}" dt="2023-08-15T22:23:57.820" v="2819" actId="1076"/>
          <ac:spMkLst>
            <pc:docMk/>
            <pc:sldMk cId="3895653411" sldId="684"/>
            <ac:spMk id="12" creationId="{95BCDB00-3D9A-B4CC-A0CA-759F21B63A98}"/>
          </ac:spMkLst>
        </pc:spChg>
        <pc:spChg chg="add mod">
          <ac:chgData name="Springer, Agee" userId="c70aae34-03cc-4ca4-9dc9-ab0f1f0f7e1f" providerId="ADAL" clId="{55318557-7D4F-44C8-9AAC-6DA325144E41}" dt="2023-08-16T01:08:11.191" v="3194" actId="20577"/>
          <ac:spMkLst>
            <pc:docMk/>
            <pc:sldMk cId="3895653411" sldId="684"/>
            <ac:spMk id="13" creationId="{100DA0B7-DAE4-D384-E003-AF0DFBD64B50}"/>
          </ac:spMkLst>
        </pc:spChg>
        <pc:spChg chg="add mod">
          <ac:chgData name="Springer, Agee" userId="c70aae34-03cc-4ca4-9dc9-ab0f1f0f7e1f" providerId="ADAL" clId="{55318557-7D4F-44C8-9AAC-6DA325144E41}" dt="2023-08-15T22:30:00.835" v="2842"/>
          <ac:spMkLst>
            <pc:docMk/>
            <pc:sldMk cId="3895653411" sldId="684"/>
            <ac:spMk id="15" creationId="{F54B3E07-E52A-9CCF-5672-2B0A5D46364D}"/>
          </ac:spMkLst>
        </pc:spChg>
        <pc:spChg chg="add mod">
          <ac:chgData name="Springer, Agee" userId="c70aae34-03cc-4ca4-9dc9-ab0f1f0f7e1f" providerId="ADAL" clId="{55318557-7D4F-44C8-9AAC-6DA325144E41}" dt="2023-08-15T22:29:38.665" v="2838"/>
          <ac:spMkLst>
            <pc:docMk/>
            <pc:sldMk cId="3895653411" sldId="684"/>
            <ac:spMk id="16" creationId="{B799CEFD-3E45-DB86-6B62-DCF0DAD90AC3}"/>
          </ac:spMkLst>
        </pc:spChg>
        <pc:graphicFrameChg chg="add del mod modGraphic">
          <ac:chgData name="Springer, Agee" userId="c70aae34-03cc-4ca4-9dc9-ab0f1f0f7e1f" providerId="ADAL" clId="{55318557-7D4F-44C8-9AAC-6DA325144E41}" dt="2023-08-15T20:36:55.379" v="888" actId="478"/>
          <ac:graphicFrameMkLst>
            <pc:docMk/>
            <pc:sldMk cId="3895653411" sldId="684"/>
            <ac:graphicFrameMk id="6" creationId="{0582BAE2-424B-2F57-D787-66683A3152C7}"/>
          </ac:graphicFrameMkLst>
        </pc:graphicFrameChg>
        <pc:graphicFrameChg chg="add del mod">
          <ac:chgData name="Springer, Agee" userId="c70aae34-03cc-4ca4-9dc9-ab0f1f0f7e1f" providerId="ADAL" clId="{55318557-7D4F-44C8-9AAC-6DA325144E41}" dt="2023-08-15T20:37:12.345" v="893" actId="478"/>
          <ac:graphicFrameMkLst>
            <pc:docMk/>
            <pc:sldMk cId="3895653411" sldId="684"/>
            <ac:graphicFrameMk id="9" creationId="{C49B29AF-71EF-29F5-78B2-833A6B9DF192}"/>
          </ac:graphicFrameMkLst>
        </pc:graphicFrameChg>
        <pc:graphicFrameChg chg="add del mod">
          <ac:chgData name="Springer, Agee" userId="c70aae34-03cc-4ca4-9dc9-ab0f1f0f7e1f" providerId="ADAL" clId="{55318557-7D4F-44C8-9AAC-6DA325144E41}" dt="2023-08-15T20:37:56.755" v="897" actId="478"/>
          <ac:graphicFrameMkLst>
            <pc:docMk/>
            <pc:sldMk cId="3895653411" sldId="684"/>
            <ac:graphicFrameMk id="10" creationId="{C49B29AF-71EF-29F5-78B2-833A6B9DF192}"/>
          </ac:graphicFrameMkLst>
        </pc:graphicFrameChg>
        <pc:graphicFrameChg chg="add del mod">
          <ac:chgData name="Springer, Agee" userId="c70aae34-03cc-4ca4-9dc9-ab0f1f0f7e1f" providerId="ADAL" clId="{55318557-7D4F-44C8-9AAC-6DA325144E41}" dt="2023-08-15T22:23:52.320" v="2816" actId="478"/>
          <ac:graphicFrameMkLst>
            <pc:docMk/>
            <pc:sldMk cId="3895653411" sldId="684"/>
            <ac:graphicFrameMk id="11" creationId="{C49B29AF-71EF-29F5-78B2-833A6B9DF192}"/>
          </ac:graphicFrameMkLst>
        </pc:graphicFrameChg>
        <pc:graphicFrameChg chg="add mod">
          <ac:chgData name="Springer, Agee" userId="c70aae34-03cc-4ca4-9dc9-ab0f1f0f7e1f" providerId="ADAL" clId="{55318557-7D4F-44C8-9AAC-6DA325144E41}" dt="2023-08-15T22:23:52.638" v="2818"/>
          <ac:graphicFrameMkLst>
            <pc:docMk/>
            <pc:sldMk cId="3895653411" sldId="684"/>
            <ac:graphicFrameMk id="14" creationId="{462F0DD9-4A58-1CBF-02C4-FB6A4310ABBB}"/>
          </ac:graphicFrameMkLst>
        </pc:graphicFrameChg>
      </pc:sldChg>
      <pc:sldChg chg="addSp modSp add mod">
        <pc:chgData name="Springer, Agee" userId="c70aae34-03cc-4ca4-9dc9-ab0f1f0f7e1f" providerId="ADAL" clId="{55318557-7D4F-44C8-9AAC-6DA325144E41}" dt="2023-08-16T01:08:15.563" v="3202" actId="20577"/>
        <pc:sldMkLst>
          <pc:docMk/>
          <pc:sldMk cId="1033185758" sldId="685"/>
        </pc:sldMkLst>
        <pc:spChg chg="add mod">
          <ac:chgData name="Springer, Agee" userId="c70aae34-03cc-4ca4-9dc9-ab0f1f0f7e1f" providerId="ADAL" clId="{55318557-7D4F-44C8-9AAC-6DA325144E41}" dt="2023-08-15T22:29:39.681" v="2839"/>
          <ac:spMkLst>
            <pc:docMk/>
            <pc:sldMk cId="1033185758" sldId="685"/>
            <ac:spMk id="3" creationId="{4902989B-ADBE-F351-498B-912106E52166}"/>
          </ac:spMkLst>
        </pc:spChg>
        <pc:spChg chg="mod">
          <ac:chgData name="Springer, Agee" userId="c70aae34-03cc-4ca4-9dc9-ab0f1f0f7e1f" providerId="ADAL" clId="{55318557-7D4F-44C8-9AAC-6DA325144E41}" dt="2023-08-16T01:08:15.563" v="3202" actId="20577"/>
          <ac:spMkLst>
            <pc:docMk/>
            <pc:sldMk cId="1033185758" sldId="685"/>
            <ac:spMk id="5" creationId="{004E0DC8-4EB0-6E29-7DEA-43EB365E9AC5}"/>
          </ac:spMkLst>
        </pc:spChg>
        <pc:spChg chg="add mod">
          <ac:chgData name="Springer, Agee" userId="c70aae34-03cc-4ca4-9dc9-ab0f1f0f7e1f" providerId="ADAL" clId="{55318557-7D4F-44C8-9AAC-6DA325144E41}" dt="2023-08-15T22:30:34.506" v="2846"/>
          <ac:spMkLst>
            <pc:docMk/>
            <pc:sldMk cId="1033185758" sldId="685"/>
            <ac:spMk id="6" creationId="{8394EF5D-CC95-5643-445F-B4D42AAB040D}"/>
          </ac:spMkLst>
        </pc:spChg>
        <pc:spChg chg="mod">
          <ac:chgData name="Springer, Agee" userId="c70aae34-03cc-4ca4-9dc9-ab0f1f0f7e1f" providerId="ADAL" clId="{55318557-7D4F-44C8-9AAC-6DA325144E41}" dt="2023-08-15T23:03:30.728" v="2940" actId="20577"/>
          <ac:spMkLst>
            <pc:docMk/>
            <pc:sldMk cId="1033185758" sldId="685"/>
            <ac:spMk id="12" creationId="{95BCDB00-3D9A-B4CC-A0CA-759F21B63A98}"/>
          </ac:spMkLst>
        </pc:spChg>
        <pc:graphicFrameChg chg="mod">
          <ac:chgData name="Springer, Agee" userId="c70aae34-03cc-4ca4-9dc9-ab0f1f0f7e1f" providerId="ADAL" clId="{55318557-7D4F-44C8-9AAC-6DA325144E41}" dt="2023-08-15T20:47:18.525" v="1429" actId="1076"/>
          <ac:graphicFrameMkLst>
            <pc:docMk/>
            <pc:sldMk cId="1033185758" sldId="685"/>
            <ac:graphicFrameMk id="11" creationId="{C49B29AF-71EF-29F5-78B2-833A6B9DF192}"/>
          </ac:graphicFrameMkLst>
        </pc:graphicFrameChg>
      </pc:sldChg>
      <pc:sldChg chg="addSp modSp add mod">
        <pc:chgData name="Springer, Agee" userId="c70aae34-03cc-4ca4-9dc9-ab0f1f0f7e1f" providerId="ADAL" clId="{55318557-7D4F-44C8-9AAC-6DA325144E41}" dt="2023-08-16T01:08:19.953" v="3210" actId="20577"/>
        <pc:sldMkLst>
          <pc:docMk/>
          <pc:sldMk cId="3971480346" sldId="686"/>
        </pc:sldMkLst>
        <pc:spChg chg="add mod">
          <ac:chgData name="Springer, Agee" userId="c70aae34-03cc-4ca4-9dc9-ab0f1f0f7e1f" providerId="ADAL" clId="{55318557-7D4F-44C8-9AAC-6DA325144E41}" dt="2023-08-15T22:29:40.383" v="2840"/>
          <ac:spMkLst>
            <pc:docMk/>
            <pc:sldMk cId="3971480346" sldId="686"/>
            <ac:spMk id="3" creationId="{40E52887-E828-44DE-73ED-80F2CB676C3C}"/>
          </ac:spMkLst>
        </pc:spChg>
        <pc:spChg chg="mod">
          <ac:chgData name="Springer, Agee" userId="c70aae34-03cc-4ca4-9dc9-ab0f1f0f7e1f" providerId="ADAL" clId="{55318557-7D4F-44C8-9AAC-6DA325144E41}" dt="2023-08-16T01:08:19.953" v="3210" actId="20577"/>
          <ac:spMkLst>
            <pc:docMk/>
            <pc:sldMk cId="3971480346" sldId="686"/>
            <ac:spMk id="5" creationId="{004E0DC8-4EB0-6E29-7DEA-43EB365E9AC5}"/>
          </ac:spMkLst>
        </pc:spChg>
        <pc:spChg chg="add mod">
          <ac:chgData name="Springer, Agee" userId="c70aae34-03cc-4ca4-9dc9-ab0f1f0f7e1f" providerId="ADAL" clId="{55318557-7D4F-44C8-9AAC-6DA325144E41}" dt="2023-08-15T22:30:45.356" v="2848"/>
          <ac:spMkLst>
            <pc:docMk/>
            <pc:sldMk cId="3971480346" sldId="686"/>
            <ac:spMk id="6" creationId="{954AC9F8-BCD8-A66C-D0FC-0A218B79AD1D}"/>
          </ac:spMkLst>
        </pc:spChg>
        <pc:spChg chg="mod">
          <ac:chgData name="Springer, Agee" userId="c70aae34-03cc-4ca4-9dc9-ab0f1f0f7e1f" providerId="ADAL" clId="{55318557-7D4F-44C8-9AAC-6DA325144E41}" dt="2023-08-15T22:21:46.615" v="2674" actId="20577"/>
          <ac:spMkLst>
            <pc:docMk/>
            <pc:sldMk cId="3971480346" sldId="686"/>
            <ac:spMk id="12" creationId="{95BCDB00-3D9A-B4CC-A0CA-759F21B63A98}"/>
          </ac:spMkLst>
        </pc:spChg>
      </pc:sldChg>
      <pc:sldChg chg="addSp modSp add mod">
        <pc:chgData name="Springer, Agee" userId="c70aae34-03cc-4ca4-9dc9-ab0f1f0f7e1f" providerId="ADAL" clId="{55318557-7D4F-44C8-9AAC-6DA325144E41}" dt="2023-08-16T01:08:25.648" v="3220" actId="20577"/>
        <pc:sldMkLst>
          <pc:docMk/>
          <pc:sldMk cId="96847372" sldId="687"/>
        </pc:sldMkLst>
        <pc:spChg chg="add mod">
          <ac:chgData name="Springer, Agee" userId="c70aae34-03cc-4ca4-9dc9-ab0f1f0f7e1f" providerId="ADAL" clId="{55318557-7D4F-44C8-9AAC-6DA325144E41}" dt="2023-08-15T22:29:41.251" v="2841"/>
          <ac:spMkLst>
            <pc:docMk/>
            <pc:sldMk cId="96847372" sldId="687"/>
            <ac:spMk id="3" creationId="{E0709917-A0D9-5FB0-0857-9A56A3893987}"/>
          </ac:spMkLst>
        </pc:spChg>
        <pc:spChg chg="mod">
          <ac:chgData name="Springer, Agee" userId="c70aae34-03cc-4ca4-9dc9-ab0f1f0f7e1f" providerId="ADAL" clId="{55318557-7D4F-44C8-9AAC-6DA325144E41}" dt="2023-08-16T01:08:25.648" v="3220" actId="20577"/>
          <ac:spMkLst>
            <pc:docMk/>
            <pc:sldMk cId="96847372" sldId="687"/>
            <ac:spMk id="5" creationId="{004E0DC8-4EB0-6E29-7DEA-43EB365E9AC5}"/>
          </ac:spMkLst>
        </pc:spChg>
        <pc:spChg chg="add mod">
          <ac:chgData name="Springer, Agee" userId="c70aae34-03cc-4ca4-9dc9-ab0f1f0f7e1f" providerId="ADAL" clId="{55318557-7D4F-44C8-9AAC-6DA325144E41}" dt="2023-08-15T22:30:05.956" v="2843"/>
          <ac:spMkLst>
            <pc:docMk/>
            <pc:sldMk cId="96847372" sldId="687"/>
            <ac:spMk id="6" creationId="{9F4E81A3-3305-669F-99DD-F3F6CDF7E0E7}"/>
          </ac:spMkLst>
        </pc:spChg>
        <pc:spChg chg="mod">
          <ac:chgData name="Springer, Agee" userId="c70aae34-03cc-4ca4-9dc9-ab0f1f0f7e1f" providerId="ADAL" clId="{55318557-7D4F-44C8-9AAC-6DA325144E41}" dt="2023-08-15T22:23:07.810" v="2806" actId="20577"/>
          <ac:spMkLst>
            <pc:docMk/>
            <pc:sldMk cId="96847372" sldId="687"/>
            <ac:spMk id="12" creationId="{95BCDB00-3D9A-B4CC-A0CA-759F21B63A9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105419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761512" y="548640"/>
        <a:ext cx="105419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101431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1160373" y="2194560"/>
        <a:ext cx="101431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105419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761512" y="3840480"/>
        <a:ext cx="105419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F750BF31-E9A8-4E88-81E7-44C5092290FC}" type="datetimeFigureOut">
              <a:rPr lang="en-US" smtClean="0"/>
              <a:t>8/20/2024</a:t>
            </a:fld>
            <a:endParaRPr lang="en-US"/>
          </a:p>
        </p:txBody>
      </p:sp>
      <p:sp>
        <p:nvSpPr>
          <p:cNvPr id="4" name="Footer Placeholder 3"/>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8/20/2024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046243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1FF48671-73D4-A8B4-B73D-773427B40011}"/>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5BAC8498-C400-3675-A8B1-3E1519AB81C3}"/>
              </a:ext>
            </a:extLst>
          </p:cNvPr>
          <p:cNvSpPr>
            <a:spLocks noGrp="1"/>
          </p:cNvSpPr>
          <p:nvPr>
            <p:ph idx="10"/>
          </p:nvPr>
        </p:nvSpPr>
        <p:spPr>
          <a:xfrm>
            <a:off x="406400" y="4648200"/>
            <a:ext cx="11379200" cy="14478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accent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Aqu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406400" y="4648198"/>
            <a:ext cx="11379200" cy="1447802"/>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accent1"/>
                </a:solidFill>
              </a:defRPr>
            </a:lvl1pPr>
            <a:lvl2pPr>
              <a:defRPr sz="1400">
                <a:solidFill>
                  <a:schemeClr val="accent1"/>
                </a:solidFill>
              </a:defRPr>
            </a:lvl2pPr>
            <a:lvl3pPr>
              <a:defRPr sz="1200">
                <a:solidFill>
                  <a:schemeClr val="accent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1A157481-F789-46DE-2E72-928DE502142B}"/>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793820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7823200" y="762000"/>
            <a:ext cx="3962400" cy="53340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tx1"/>
                </a:solidFill>
              </a:defRPr>
            </a:lvl1pPr>
            <a:lvl2pPr>
              <a:defRPr sz="1600" b="1">
                <a:solidFill>
                  <a:schemeClr val="tx1"/>
                </a:solidFill>
              </a:defRPr>
            </a:lvl2pPr>
            <a:lvl3pPr>
              <a:defRPr sz="1400" b="1">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0" name="Footer Placeholder 4">
            <a:extLst>
              <a:ext uri="{FF2B5EF4-FFF2-40B4-BE49-F238E27FC236}">
                <a16:creationId xmlns:a16="http://schemas.microsoft.com/office/drawing/2014/main" id="{D41AE20F-67AB-7F58-E5C0-B80B60EB4F25}"/>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BB40FEBA-A659-D520-0764-206779E237E9}"/>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1C8B81A-95BD-E991-9B9F-3E9298BDDD8D}"/>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EBD1C03C-3DF7-A3DE-6887-F11B8EF5149C}"/>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BFB76CBF-9431-A50C-08E3-E8EE4F236149}"/>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B59DB38-0284-35BB-FCF2-EAA64B408BD8}"/>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5" name="Slide Number Placeholder 5">
            <a:extLst>
              <a:ext uri="{FF2B5EF4-FFF2-40B4-BE49-F238E27FC236}">
                <a16:creationId xmlns:a16="http://schemas.microsoft.com/office/drawing/2014/main" id="{9556402B-DC9D-8431-8023-AD3352280539}"/>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A26476B1-2B93-3388-ACFC-33AE1AE583DA}"/>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F463BB2B-CBD9-709B-A906-D89DFB66823B}"/>
              </a:ext>
            </a:extLst>
          </p:cNvPr>
          <p:cNvSpPr>
            <a:spLocks noGrp="1"/>
          </p:cNvSpPr>
          <p:nvPr>
            <p:ph idx="10"/>
          </p:nvPr>
        </p:nvSpPr>
        <p:spPr>
          <a:xfrm>
            <a:off x="7823200" y="762000"/>
            <a:ext cx="3962400" cy="53340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accent1"/>
                </a:solidFill>
              </a:defRPr>
            </a:lvl1pPr>
            <a:lvl2pPr>
              <a:defRPr sz="1600" b="0">
                <a:solidFill>
                  <a:schemeClr val="tx1"/>
                </a:solidFill>
              </a:defRPr>
            </a:lvl2pPr>
            <a:lvl3pPr>
              <a:defRPr sz="1400" b="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047984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3DA0FCEA-D36B-8171-D6EF-668CFAA3362D}"/>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2435EFE1-64FF-A596-7050-A720211A5B2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2F177308-3907-6CA9-7CB5-C0735CA9F2E4}"/>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4E75F68D-3D9A-6D91-3F0D-447EAB2D4871}"/>
              </a:ext>
            </a:extLst>
          </p:cNvPr>
          <p:cNvSpPr>
            <a:spLocks noGrp="1"/>
          </p:cNvSpPr>
          <p:nvPr>
            <p:ph idx="10"/>
          </p:nvPr>
        </p:nvSpPr>
        <p:spPr>
          <a:xfrm>
            <a:off x="7823200" y="762000"/>
            <a:ext cx="3962400" cy="5334000"/>
          </a:xfrm>
          <a:prstGeom prst="rect">
            <a:avLst/>
          </a:prstGeom>
          <a:solidFill>
            <a:schemeClr val="accent1">
              <a:lumMod val="20000"/>
              <a:lumOff val="80000"/>
            </a:schemeClr>
          </a:solidFill>
          <a:ln w="15875" cap="rnd">
            <a:solidFill>
              <a:srgbClr val="00AEC7">
                <a:alpha val="62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tx1"/>
                </a:solidFill>
              </a:defRPr>
            </a:lvl1pPr>
            <a:lvl2pPr>
              <a:defRPr sz="1600" b="0">
                <a:solidFill>
                  <a:schemeClr val="tx1"/>
                </a:solidFill>
              </a:defRPr>
            </a:lvl2pPr>
            <a:lvl3pPr>
              <a:defRPr sz="1400" b="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643291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CEE2A56D-1F8F-6D34-5142-3AFE504C04F2}"/>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19A953EB-673D-F477-0F68-19BB33084976}"/>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605768" y="1066801"/>
            <a:ext cx="11179833"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2"/>
                </a:solidFill>
              </a:defRPr>
            </a:lvl1pPr>
            <a:lvl2pPr>
              <a:defRPr sz="1800">
                <a:solidFill>
                  <a:schemeClr val="accent2"/>
                </a:solidFill>
              </a:defRPr>
            </a:lvl2pPr>
            <a:lvl3pPr>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605768" y="3574375"/>
            <a:ext cx="11179833"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Tree>
    <p:extLst>
      <p:ext uri="{BB962C8B-B14F-4D97-AF65-F5344CB8AC3E}">
        <p14:creationId xmlns:p14="http://schemas.microsoft.com/office/powerpoint/2010/main" val="2693029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5" name="Content Placeholder 4"/>
          <p:cNvSpPr>
            <a:spLocks noGrp="1"/>
          </p:cNvSpPr>
          <p:nvPr>
            <p:ph sz="half" idx="1"/>
          </p:nvPr>
        </p:nvSpPr>
        <p:spPr>
          <a:xfrm>
            <a:off x="406400" y="762000"/>
            <a:ext cx="56134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4EF78B07-4E0F-444F-3584-E6AC1A3DDB02}"/>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4">
            <a:extLst>
              <a:ext uri="{FF2B5EF4-FFF2-40B4-BE49-F238E27FC236}">
                <a16:creationId xmlns:a16="http://schemas.microsoft.com/office/drawing/2014/main" id="{F102CE92-D29A-FB05-C2BE-5719859D9A95}"/>
              </a:ext>
            </a:extLst>
          </p:cNvPr>
          <p:cNvSpPr>
            <a:spLocks noGrp="1"/>
          </p:cNvSpPr>
          <p:nvPr>
            <p:ph sz="half" idx="11"/>
          </p:nvPr>
        </p:nvSpPr>
        <p:spPr>
          <a:xfrm>
            <a:off x="6172200" y="762000"/>
            <a:ext cx="56134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Tree>
    <p:extLst>
      <p:ext uri="{BB962C8B-B14F-4D97-AF65-F5344CB8AC3E}">
        <p14:creationId xmlns:p14="http://schemas.microsoft.com/office/powerpoint/2010/main" val="58940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508000" y="1240594"/>
            <a:ext cx="3657600" cy="576262"/>
          </a:xfrm>
          <a:prstGeom prst="rect">
            <a:avLst/>
          </a:prstGeom>
        </p:spPr>
        <p:txBody>
          <a:bodyPr/>
          <a:lstStyle>
            <a:lvl1pPr marL="0" indent="0">
              <a:buFontTx/>
              <a:buNone/>
              <a:defRPr sz="2400">
                <a:solidFill>
                  <a:srgbClr val="00AEC7"/>
                </a:solidFill>
                <a:latin typeface="+mj-lt"/>
              </a:defRPr>
            </a:lvl1pPr>
          </a:lstStyle>
          <a:p>
            <a:endParaRPr lang="en-US"/>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534021" y="1926394"/>
            <a:ext cx="3657600" cy="3941006"/>
          </a:xfrm>
          <a:prstGeom prst="rect">
            <a:avLst/>
          </a:prstGeom>
        </p:spPr>
        <p:txBody>
          <a:bodyPr/>
          <a:lstStyle>
            <a:lvl1pPr>
              <a:defRPr sz="1800">
                <a:solidFill>
                  <a:schemeClr val="tx1"/>
                </a:solidFill>
              </a:defRPr>
            </a:lvl1pPr>
          </a:lstStyle>
          <a:p>
            <a:endParaRPr lang="en-US"/>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4267200" y="1240594"/>
            <a:ext cx="3657600" cy="576262"/>
          </a:xfrm>
          <a:prstGeom prst="rect">
            <a:avLst/>
          </a:prstGeom>
        </p:spPr>
        <p:txBody>
          <a:bodyPr/>
          <a:lstStyle>
            <a:lvl1pPr marL="0" indent="0">
              <a:buNone/>
              <a:defRPr sz="2400">
                <a:solidFill>
                  <a:srgbClr val="00AEC7"/>
                </a:solidFill>
                <a:latin typeface="+mj-lt"/>
              </a:defRPr>
            </a:lvl1pPr>
          </a:lstStyle>
          <a:p>
            <a:endParaRPr lang="en-US"/>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4293221" y="1926394"/>
            <a:ext cx="3657600" cy="3941006"/>
          </a:xfrm>
          <a:prstGeom prst="rect">
            <a:avLst/>
          </a:prstGeom>
        </p:spPr>
        <p:txBody>
          <a:bodyPr/>
          <a:lstStyle>
            <a:lvl1pPr>
              <a:defRPr sz="1800">
                <a:solidFill>
                  <a:schemeClr val="tx1"/>
                </a:solidFill>
              </a:defRPr>
            </a:lvl1pPr>
          </a:lstStyle>
          <a:p>
            <a:endParaRPr lang="en-US"/>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8000379" y="1237099"/>
            <a:ext cx="3657600" cy="576262"/>
          </a:xfrm>
          <a:prstGeom prst="rect">
            <a:avLst/>
          </a:prstGeom>
        </p:spPr>
        <p:txBody>
          <a:bodyPr/>
          <a:lstStyle>
            <a:lvl1pPr marL="0" indent="0">
              <a:buFontTx/>
              <a:buNone/>
              <a:defRPr sz="2400">
                <a:solidFill>
                  <a:srgbClr val="00AEC7"/>
                </a:solidFill>
                <a:latin typeface="+mj-lt"/>
              </a:defRPr>
            </a:lvl1pPr>
          </a:lstStyle>
          <a:p>
            <a:endParaRPr lang="en-US"/>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8026400" y="1922899"/>
            <a:ext cx="3657600" cy="3941006"/>
          </a:xfrm>
          <a:prstGeom prst="rect">
            <a:avLst/>
          </a:prstGeom>
        </p:spPr>
        <p:txBody>
          <a:bodyPr/>
          <a:lstStyle>
            <a:lvl1pPr>
              <a:defRPr sz="1800">
                <a:solidFill>
                  <a:schemeClr val="tx1"/>
                </a:solidFill>
              </a:defRPr>
            </a:lvl1pPr>
          </a:lstStyle>
          <a:p>
            <a:endParaRPr lang="en-US"/>
          </a:p>
        </p:txBody>
      </p:sp>
      <p:sp>
        <p:nvSpPr>
          <p:cNvPr id="27" name="Slide Number Placeholder 5">
            <a:extLst>
              <a:ext uri="{FF2B5EF4-FFF2-40B4-BE49-F238E27FC236}">
                <a16:creationId xmlns:a16="http://schemas.microsoft.com/office/drawing/2014/main" id="{3C43E465-E8F7-518D-DB0A-14D6D410852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963796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E8A51F0A-9475-9DAE-242E-33E187825E26}"/>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10" name="Content Placeholder 4">
            <a:extLst>
              <a:ext uri="{FF2B5EF4-FFF2-40B4-BE49-F238E27FC236}">
                <a16:creationId xmlns:a16="http://schemas.microsoft.com/office/drawing/2014/main" id="{1C3F1F4B-3D53-13EB-F7A7-FBE1490E5A12}"/>
              </a:ext>
            </a:extLst>
          </p:cNvPr>
          <p:cNvSpPr>
            <a:spLocks noGrp="1"/>
          </p:cNvSpPr>
          <p:nvPr>
            <p:ph sz="half" idx="1"/>
          </p:nvPr>
        </p:nvSpPr>
        <p:spPr>
          <a:xfrm>
            <a:off x="4064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13" name="Content Placeholder 4">
            <a:extLst>
              <a:ext uri="{FF2B5EF4-FFF2-40B4-BE49-F238E27FC236}">
                <a16:creationId xmlns:a16="http://schemas.microsoft.com/office/drawing/2014/main" id="{8969C8AB-1BCA-24D0-736D-93C929E8286C}"/>
              </a:ext>
            </a:extLst>
          </p:cNvPr>
          <p:cNvSpPr>
            <a:spLocks noGrp="1"/>
          </p:cNvSpPr>
          <p:nvPr>
            <p:ph sz="half" idx="11"/>
          </p:nvPr>
        </p:nvSpPr>
        <p:spPr>
          <a:xfrm>
            <a:off x="43561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15" name="Content Placeholder 4">
            <a:extLst>
              <a:ext uri="{FF2B5EF4-FFF2-40B4-BE49-F238E27FC236}">
                <a16:creationId xmlns:a16="http://schemas.microsoft.com/office/drawing/2014/main" id="{4C6A27E7-4D0F-AFA6-D74E-7A37DB1ACC12}"/>
              </a:ext>
            </a:extLst>
          </p:cNvPr>
          <p:cNvSpPr>
            <a:spLocks noGrp="1"/>
          </p:cNvSpPr>
          <p:nvPr>
            <p:ph sz="half" idx="12"/>
          </p:nvPr>
        </p:nvSpPr>
        <p:spPr>
          <a:xfrm>
            <a:off x="83058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Tree>
    <p:extLst>
      <p:ext uri="{BB962C8B-B14F-4D97-AF65-F5344CB8AC3E}">
        <p14:creationId xmlns:p14="http://schemas.microsoft.com/office/powerpoint/2010/main" val="39630262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solidFill>
                <a:prstClr val="black">
                  <a:tint val="75000"/>
                </a:prstClr>
              </a:solidFill>
            </a:endParaRPr>
          </a:p>
        </p:txBody>
      </p:sp>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406400" y="762000"/>
          <a:ext cx="113792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11438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130430"/>
            <a:ext cx="10674157" cy="1470025"/>
          </a:xfrm>
          <a:prstGeom prst="rect">
            <a:avLst/>
          </a:prstGeom>
        </p:spPr>
        <p:txBody>
          <a:bodyPr/>
          <a:lstStyle>
            <a:lvl1pPr>
              <a:defRPr b="1">
                <a:solidFill>
                  <a:srgbClr val="5B6770"/>
                </a:solidFill>
              </a:defRPr>
            </a:lvl1pPr>
          </a:lstStyle>
          <a:p>
            <a:r>
              <a:rPr lang="en-US"/>
              <a:t>Click to edit Master title style</a:t>
            </a:r>
          </a:p>
        </p:txBody>
      </p:sp>
      <p:sp>
        <p:nvSpPr>
          <p:cNvPr id="3" name="Subtitle 2"/>
          <p:cNvSpPr>
            <a:spLocks noGrp="1"/>
          </p:cNvSpPr>
          <p:nvPr>
            <p:ph type="subTitle" idx="1"/>
          </p:nvPr>
        </p:nvSpPr>
        <p:spPr>
          <a:xfrm>
            <a:off x="1936557"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5">
            <a:extLst>
              <a:ext uri="{FF2B5EF4-FFF2-40B4-BE49-F238E27FC236}">
                <a16:creationId xmlns:a16="http://schemas.microsoft.com/office/drawing/2014/main" id="{FBA199AC-D2A1-091A-DA81-F6D6886C50B2}"/>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828316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48AD6824-F45A-D13D-1EAE-FA0E64F58C0B}"/>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0626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35F2-47C7-E5B0-DC5D-8BCFB402691F}"/>
              </a:ext>
            </a:extLst>
          </p:cNvPr>
          <p:cNvSpPr>
            <a:spLocks noGrp="1"/>
          </p:cNvSpPr>
          <p:nvPr>
            <p:ph type="ctrTitle"/>
          </p:nvPr>
        </p:nvSpPr>
        <p:spPr>
          <a:xfrm>
            <a:off x="1295400" y="2206630"/>
            <a:ext cx="9855200" cy="1470025"/>
          </a:xfrm>
          <a:prstGeom prst="rect">
            <a:avLst/>
          </a:prstGeom>
        </p:spPr>
        <p:txBody>
          <a:bodyPr/>
          <a:lstStyle>
            <a:lvl1pPr algn="ctr">
              <a:defRPr b="1">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0375FD51-383E-7023-CF18-A1096F0F2773}"/>
              </a:ext>
            </a:extLst>
          </p:cNvPr>
          <p:cNvSpPr>
            <a:spLocks noGrp="1"/>
          </p:cNvSpPr>
          <p:nvPr>
            <p:ph type="subTitle" idx="1"/>
          </p:nvPr>
        </p:nvSpPr>
        <p:spPr>
          <a:xfrm>
            <a:off x="2539188" y="3962400"/>
            <a:ext cx="7392213"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5">
            <a:extLst>
              <a:ext uri="{FF2B5EF4-FFF2-40B4-BE49-F238E27FC236}">
                <a16:creationId xmlns:a16="http://schemas.microsoft.com/office/drawing/2014/main" id="{BEFE0F2B-895A-01C4-906F-ECEF63E9CCB2}"/>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620105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BFF6F-8B1A-4BD3-028C-BDD34EB7AAE1}"/>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554021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Gray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457201"/>
            <a:ext cx="9753600" cy="6019799"/>
          </a:xfrm>
          <a:prstGeom prst="rect">
            <a:avLst/>
          </a:prstGeom>
        </p:spPr>
        <p:txBody>
          <a:bodyPr lIns="274320" tIns="274320" rIns="274320" bIns="27432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01076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2 (Blue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FA728217-1A70-D6DE-1FDC-B59387B1000D}"/>
              </a:ext>
            </a:extLst>
          </p:cNvPr>
          <p:cNvSpPr>
            <a:spLocks noGrp="1"/>
          </p:cNvSpPr>
          <p:nvPr>
            <p:ph idx="1"/>
          </p:nvPr>
        </p:nvSpPr>
        <p:spPr>
          <a:xfrm>
            <a:off x="1828800" y="457201"/>
            <a:ext cx="9753600" cy="6019799"/>
          </a:xfrm>
          <a:prstGeom prst="rect">
            <a:avLst/>
          </a:prstGeom>
        </p:spPr>
        <p:txBody>
          <a:bodyPr lIns="274320" tIns="274320" rIns="274320" bIns="27432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913838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858000"/>
          </a:xfrm>
          <a:prstGeom prst="rect">
            <a:avLst/>
          </a:prstGeom>
          <a:solidFill>
            <a:srgbClr val="E6EBF0"/>
          </a:solidFill>
        </p:spPr>
        <p:txBody>
          <a:bodyPr lIns="274320" tIns="822960" rIns="274320" bIns="731520"/>
          <a:lstStyle>
            <a:lvl1pPr marL="0" indent="0">
              <a:buNone/>
              <a:defRPr sz="24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B27E0C2C-4698-AD1C-B4E7-5F039AA4F8AE}"/>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E1BD709F-0A3C-01D5-E62E-0200648A535E}"/>
              </a:ext>
            </a:extLst>
          </p:cNvPr>
          <p:cNvSpPr>
            <a:spLocks noGrp="1"/>
          </p:cNvSpPr>
          <p:nvPr>
            <p:ph idx="1"/>
          </p:nvPr>
        </p:nvSpPr>
        <p:spPr>
          <a:xfrm>
            <a:off x="1828800" y="457201"/>
            <a:ext cx="5486400" cy="6019799"/>
          </a:xfrm>
          <a:prstGeom prst="rect">
            <a:avLst/>
          </a:prstGeom>
        </p:spPr>
        <p:txBody>
          <a:bodyPr lIns="274320" tIns="274320" rIns="274320" bIns="27432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14363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9887A0C9-D189-074D-476B-96F8FE8F645C}"/>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D3851130-8033-E431-8B4B-475C34C974E4}"/>
              </a:ext>
            </a:extLst>
          </p:cNvPr>
          <p:cNvSpPr>
            <a:spLocks noGrp="1"/>
          </p:cNvSpPr>
          <p:nvPr>
            <p:ph idx="10"/>
          </p:nvPr>
        </p:nvSpPr>
        <p:spPr>
          <a:xfrm>
            <a:off x="7315200" y="0"/>
            <a:ext cx="4876800" cy="6858000"/>
          </a:xfrm>
          <a:prstGeom prst="rect">
            <a:avLst/>
          </a:prstGeom>
          <a:solidFill>
            <a:srgbClr val="E6EBF0"/>
          </a:solidFill>
        </p:spPr>
        <p:txBody>
          <a:bodyPr lIns="274320" tIns="822960" rIns="274320" bIns="731520"/>
          <a:lstStyle>
            <a:lvl1pPr marL="0" indent="0">
              <a:buNone/>
              <a:defRPr sz="2400" b="0">
                <a:solidFill>
                  <a:schemeClr val="accent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24A29F4E-D3DA-485F-FAE9-8A2D54E68006}"/>
              </a:ext>
            </a:extLst>
          </p:cNvPr>
          <p:cNvSpPr>
            <a:spLocks noGrp="1"/>
          </p:cNvSpPr>
          <p:nvPr>
            <p:ph idx="1"/>
          </p:nvPr>
        </p:nvSpPr>
        <p:spPr>
          <a:xfrm>
            <a:off x="1828800" y="457201"/>
            <a:ext cx="5486400" cy="6019799"/>
          </a:xfrm>
          <a:prstGeom prst="rect">
            <a:avLst/>
          </a:prstGeom>
        </p:spPr>
        <p:txBody>
          <a:bodyPr lIns="274320" tIns="274320" rIns="274320" bIns="27432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93247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aption 3 (Gray 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A431F1-E681-368A-8F5C-DBA97E41C335}"/>
              </a:ext>
            </a:extLst>
          </p:cNvPr>
          <p:cNvSpPr>
            <a:spLocks noGrp="1"/>
          </p:cNvSpPr>
          <p:nvPr>
            <p:ph idx="1"/>
          </p:nvPr>
        </p:nvSpPr>
        <p:spPr>
          <a:xfrm>
            <a:off x="1828800" y="1324769"/>
            <a:ext cx="5638799" cy="5199061"/>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6AD76CDD-E83E-314F-46D6-468E51433F47}"/>
              </a:ext>
            </a:extLst>
          </p:cNvPr>
          <p:cNvSpPr>
            <a:spLocks noGrp="1"/>
          </p:cNvSpPr>
          <p:nvPr>
            <p:ph idx="10"/>
          </p:nvPr>
        </p:nvSpPr>
        <p:spPr>
          <a:xfrm>
            <a:off x="7467599" y="1324770"/>
            <a:ext cx="3792747" cy="5076029"/>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9753DC60-7E75-C50D-B745-FE778EE09310}"/>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4826717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5 (Aqua)">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013D0552-3BBB-9B28-D5AD-A56A7F9DDE34}"/>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6140D994-9CB8-091A-F135-4C63DD6A2180}"/>
              </a:ext>
            </a:extLst>
          </p:cNvPr>
          <p:cNvSpPr>
            <a:spLocks noGrp="1"/>
          </p:cNvSpPr>
          <p:nvPr>
            <p:ph idx="1"/>
          </p:nvPr>
        </p:nvSpPr>
        <p:spPr>
          <a:xfrm>
            <a:off x="1828800" y="1324769"/>
            <a:ext cx="5638799" cy="5199061"/>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D3B8AF75-82AB-2468-225C-1D6809B35E4F}"/>
              </a:ext>
            </a:extLst>
          </p:cNvPr>
          <p:cNvSpPr>
            <a:spLocks noGrp="1"/>
          </p:cNvSpPr>
          <p:nvPr>
            <p:ph idx="10"/>
          </p:nvPr>
        </p:nvSpPr>
        <p:spPr>
          <a:xfrm>
            <a:off x="7467599" y="1324770"/>
            <a:ext cx="3792747" cy="5076029"/>
          </a:xfrm>
          <a:prstGeom prst="rect">
            <a:avLst/>
          </a:prstGeom>
          <a:solidFill>
            <a:schemeClr val="accent1">
              <a:lumMod val="20000"/>
              <a:lumOff val="80000"/>
            </a:schemeClr>
          </a:solidFill>
          <a:ln w="15875" cap="rnd">
            <a:solidFill>
              <a:schemeClr val="accent1">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7A7F2099-8AF9-FE6A-AA32-8BF83025E574}"/>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8788385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in Shape with Columns">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C3ED11FE-8556-BDBD-C1A4-1DDF827CEB3F}"/>
              </a:ext>
            </a:extLst>
          </p:cNvPr>
          <p:cNvSpPr>
            <a:spLocks noGrp="1"/>
          </p:cNvSpPr>
          <p:nvPr>
            <p:ph type="body" sz="half" idx="17"/>
          </p:nvPr>
        </p:nvSpPr>
        <p:spPr>
          <a:xfrm>
            <a:off x="1828800" y="1524000"/>
            <a:ext cx="9431547" cy="2388346"/>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marL="914400" indent="0">
              <a:buNone/>
              <a:defRPr sz="1600">
                <a:solidFill>
                  <a:schemeClr val="tx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5" name="Text Placeholder 6">
            <a:extLst>
              <a:ext uri="{FF2B5EF4-FFF2-40B4-BE49-F238E27FC236}">
                <a16:creationId xmlns:a16="http://schemas.microsoft.com/office/drawing/2014/main" id="{FB0943CB-AB77-66FC-B5C6-9EF57AD713B2}"/>
              </a:ext>
            </a:extLst>
          </p:cNvPr>
          <p:cNvSpPr>
            <a:spLocks noGrp="1"/>
          </p:cNvSpPr>
          <p:nvPr>
            <p:ph type="body" sz="half" idx="18"/>
          </p:nvPr>
        </p:nvSpPr>
        <p:spPr>
          <a:xfrm>
            <a:off x="1828800" y="4191000"/>
            <a:ext cx="9431547" cy="2211888"/>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1200">
                <a:solidFill>
                  <a:schemeClr val="bg1"/>
                </a:solidFill>
              </a:defRPr>
            </a:lvl1pPr>
            <a:lvl2pPr>
              <a:defRPr sz="1200">
                <a:solidFill>
                  <a:schemeClr val="bg1"/>
                </a:solidFill>
              </a:defRPr>
            </a:lvl2pPr>
            <a:lvl3pPr marL="914400" indent="0">
              <a:buNone/>
              <a:defRPr sz="12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3" name="Slide Number Placeholder 5">
            <a:extLst>
              <a:ext uri="{FF2B5EF4-FFF2-40B4-BE49-F238E27FC236}">
                <a16:creationId xmlns:a16="http://schemas.microsoft.com/office/drawing/2014/main" id="{3DC78C45-6E98-98A0-B9AA-6958474BB2B9}"/>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8" name="Title 1">
            <a:extLst>
              <a:ext uri="{FF2B5EF4-FFF2-40B4-BE49-F238E27FC236}">
                <a16:creationId xmlns:a16="http://schemas.microsoft.com/office/drawing/2014/main" id="{4CAFB0F2-A816-28BC-EE48-E4D1FB1A23DB}"/>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503180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38405"/>
            <a:ext cx="10674157" cy="1470025"/>
          </a:xfrm>
          <a:prstGeom prst="rect">
            <a:avLst/>
          </a:prstGeom>
        </p:spPr>
        <p:txBody>
          <a:bodyPr/>
          <a:lstStyle>
            <a:lvl1pPr>
              <a:defRPr b="1">
                <a:solidFill>
                  <a:schemeClr val="accent1"/>
                </a:solidFill>
              </a:defRPr>
            </a:lvl1pPr>
          </a:lstStyle>
          <a:p>
            <a:r>
              <a:rPr lang="en-US"/>
              <a:t>Click to edit Master 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5AF8914-EDD3-FC49-4CAF-D7AFEA0598A5}"/>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58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descr="xdgdfgdfg">
            <a:extLst>
              <a:ext uri="{FF2B5EF4-FFF2-40B4-BE49-F238E27FC236}">
                <a16:creationId xmlns:a16="http://schemas.microsoft.com/office/drawing/2014/main" id="{598BF201-9067-3A1D-911D-FB3EA47FFC02}"/>
              </a:ext>
              <a:ext uri="{C183D7F6-B498-43B3-948B-1728B52AA6E4}">
                <adec:decorative xmlns:adec="http://schemas.microsoft.com/office/drawing/2017/decorative" val="0"/>
              </a:ext>
            </a:extLst>
          </p:cNvPr>
          <p:cNvSpPr>
            <a:spLocks noGrp="1"/>
          </p:cNvSpPr>
          <p:nvPr>
            <p:ph idx="12"/>
          </p:nvPr>
        </p:nvSpPr>
        <p:spPr>
          <a:xfrm>
            <a:off x="406400" y="1058219"/>
            <a:ext cx="11377706"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E13BC7D2-FAD9-20EE-F85E-A8C0876CD499}"/>
              </a:ext>
            </a:extLst>
          </p:cNvPr>
          <p:cNvSpPr>
            <a:spLocks noGrp="1"/>
          </p:cNvSpPr>
          <p:nvPr>
            <p:ph idx="13"/>
          </p:nvPr>
        </p:nvSpPr>
        <p:spPr>
          <a:xfrm>
            <a:off x="406400" y="3524730"/>
            <a:ext cx="11377706"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158973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406400" y="762001"/>
            <a:ext cx="11379200" cy="5280822"/>
          </a:xfrm>
          <a:prstGeom prst="rect">
            <a:avLst/>
          </a:prstGeom>
        </p:spPr>
        <p:txBody>
          <a:bodyPr lIns="274320" tIns="274320" rIns="274320" bIns="274320"/>
          <a:lstStyle>
            <a:lvl1pPr>
              <a:defRPr sz="2600" b="0">
                <a:solidFill>
                  <a:schemeClr val="tx1"/>
                </a:solidFill>
              </a:defRPr>
            </a:lvl1pPr>
            <a:lvl2pPr>
              <a:defRPr sz="2400">
                <a:solidFill>
                  <a:srgbClr val="5B6770"/>
                </a:solidFill>
              </a:defRPr>
            </a:lvl2pPr>
            <a:lvl3pPr>
              <a:defRPr sz="2000">
                <a:solidFill>
                  <a:srgbClr val="5B6770"/>
                </a:solidFill>
              </a:defRPr>
            </a:lvl3pPr>
            <a:lvl4pPr>
              <a:defRPr sz="1800">
                <a:solidFill>
                  <a:srgbClr val="5B6770"/>
                </a:solidFill>
              </a:defRPr>
            </a:lvl4pPr>
            <a:lvl5pPr>
              <a:defRPr sz="1600">
                <a:solidFill>
                  <a:srgbClr val="5B677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31117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464808"/>
          </a:xfrm>
          <a:prstGeom prst="rect">
            <a:avLst/>
          </a:prstGeom>
          <a:solidFill>
            <a:srgbClr val="E6EBF0"/>
          </a:solidFill>
        </p:spPr>
        <p:txBody>
          <a:bodyPr lIns="274320" tIns="1097280" rIns="274320" bIns="731520"/>
          <a:lstStyle>
            <a:lvl1pPr marL="0" indent="0" algn="l">
              <a:buNone/>
              <a:defRPr sz="2400" b="0">
                <a:solidFill>
                  <a:schemeClr val="tx1"/>
                </a:solidFill>
              </a:defRPr>
            </a:lvl1pPr>
            <a:lvl2pPr algn="l">
              <a:defRPr sz="2000">
                <a:solidFill>
                  <a:schemeClr val="tx2"/>
                </a:solidFill>
              </a:defRPr>
            </a:lvl2pPr>
            <a:lvl3pPr algn="l">
              <a:defRPr sz="1800">
                <a:solidFill>
                  <a:schemeClr val="tx2"/>
                </a:solidFill>
              </a:defRPr>
            </a:lvl3pPr>
            <a:lvl4pPr algn="l">
              <a:defRPr sz="1600">
                <a:solidFill>
                  <a:schemeClr val="tx2"/>
                </a:solidFill>
              </a:defRPr>
            </a:lvl4pPr>
            <a:lvl5pPr algn="l">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2"/>
          <p:cNvSpPr>
            <a:spLocks noGrp="1"/>
          </p:cNvSpPr>
          <p:nvPr>
            <p:ph idx="1"/>
          </p:nvPr>
        </p:nvSpPr>
        <p:spPr>
          <a:xfrm>
            <a:off x="406400" y="762000"/>
            <a:ext cx="6908800" cy="5410200"/>
          </a:xfrm>
          <a:prstGeom prst="rect">
            <a:avLst/>
          </a:prstGeom>
        </p:spPr>
        <p:txBody>
          <a:bodyPr lIns="274320" tIns="274320" rIns="274320" bIns="274320"/>
          <a:lstStyle>
            <a:lvl1pPr marL="0" indent="0">
              <a:buNone/>
              <a:defRPr sz="2400" b="1">
                <a:solidFill>
                  <a:schemeClr val="tx1"/>
                </a:solidFill>
                <a:latin typeface="+mj-lt"/>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0DBED4E2-E7A2-AE66-639C-4EE96FC0655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9" name="Slide Number Placeholder 5">
            <a:extLst>
              <a:ext uri="{FF2B5EF4-FFF2-40B4-BE49-F238E27FC236}">
                <a16:creationId xmlns:a16="http://schemas.microsoft.com/office/drawing/2014/main" id="{78926B97-2A6D-A2E6-33E5-91F5C2A6F7BE}"/>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83322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9EA07743-71C9-2937-9D4F-786590E1067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FC980251-D77A-C3CE-5889-2579FFB6AC5C}"/>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55BA22F1-2EF4-FAB1-48BA-4636D4B7C154}"/>
              </a:ext>
            </a:extLst>
          </p:cNvPr>
          <p:cNvSpPr>
            <a:spLocks noGrp="1"/>
          </p:cNvSpPr>
          <p:nvPr>
            <p:ph idx="10"/>
          </p:nvPr>
        </p:nvSpPr>
        <p:spPr>
          <a:xfrm>
            <a:off x="7315200" y="0"/>
            <a:ext cx="4876800" cy="6464808"/>
          </a:xfrm>
          <a:prstGeom prst="rect">
            <a:avLst/>
          </a:prstGeom>
          <a:solidFill>
            <a:srgbClr val="E6EBF0"/>
          </a:solidFill>
        </p:spPr>
        <p:txBody>
          <a:bodyPr lIns="274320" tIns="1097280" rIns="274320" bIns="731520"/>
          <a:lstStyle>
            <a:lvl1pPr marL="0" indent="0" algn="l">
              <a:buNone/>
              <a:defRPr sz="2400" b="0">
                <a:solidFill>
                  <a:schemeClr val="accent1"/>
                </a:solidFill>
              </a:defRPr>
            </a:lvl1pPr>
            <a:lvl2pPr algn="l">
              <a:defRPr sz="1800">
                <a:solidFill>
                  <a:schemeClr val="tx2"/>
                </a:solidFill>
              </a:defRPr>
            </a:lvl2pPr>
            <a:lvl3pPr algn="l">
              <a:defRPr sz="1600">
                <a:solidFill>
                  <a:schemeClr val="tx2"/>
                </a:solidFill>
              </a:defRPr>
            </a:lvl3pPr>
            <a:lvl4pPr algn="l">
              <a:defRPr sz="1400">
                <a:solidFill>
                  <a:schemeClr val="tx2"/>
                </a:solidFill>
              </a:defRPr>
            </a:lvl4pPr>
            <a:lvl5pPr algn="l">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2">
            <a:extLst>
              <a:ext uri="{FF2B5EF4-FFF2-40B4-BE49-F238E27FC236}">
                <a16:creationId xmlns:a16="http://schemas.microsoft.com/office/drawing/2014/main" id="{76AA29EA-E088-D81E-2199-D3C6680B1D35}"/>
              </a:ext>
            </a:extLst>
          </p:cNvPr>
          <p:cNvSpPr>
            <a:spLocks noGrp="1"/>
          </p:cNvSpPr>
          <p:nvPr>
            <p:ph idx="1"/>
          </p:nvPr>
        </p:nvSpPr>
        <p:spPr>
          <a:xfrm>
            <a:off x="406400" y="762000"/>
            <a:ext cx="6908800" cy="5410200"/>
          </a:xfrm>
          <a:prstGeom prst="rect">
            <a:avLst/>
          </a:prstGeom>
        </p:spPr>
        <p:txBody>
          <a:bodyPr lIns="274320" tIns="274320" rIns="274320" bIns="274320"/>
          <a:lstStyle>
            <a:lvl1pPr marL="0" indent="0">
              <a:buNone/>
              <a:defRPr sz="2400" b="1">
                <a:solidFill>
                  <a:schemeClr val="tx1"/>
                </a:solidFill>
                <a:latin typeface="+mj-lt"/>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28313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0D26C4-F0B9-8786-63BA-3230F0D9EE58}"/>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02746A8-CEB7-DA32-2E46-4CD875A53BEE}"/>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5B6770"/>
              </a:solidFill>
            </a:endParaRPr>
          </a:p>
        </p:txBody>
      </p:sp>
      <p:cxnSp>
        <p:nvCxnSpPr>
          <p:cNvPr id="6" name="Straight Connector 5">
            <a:extLst>
              <a:ext uri="{FF2B5EF4-FFF2-40B4-BE49-F238E27FC236}">
                <a16:creationId xmlns:a16="http://schemas.microsoft.com/office/drawing/2014/main" id="{D81F622A-1E5B-9C1F-4B89-952F231997D8}"/>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8504BE0D-CAFF-A353-053D-04E6FAB5704A}"/>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A0A47C1F-9F12-8BE1-EFDD-1FE189FAAD52}"/>
              </a:ext>
            </a:extLst>
          </p:cNvPr>
          <p:cNvSpPr>
            <a:spLocks noGrp="1"/>
          </p:cNvSpPr>
          <p:nvPr>
            <p:ph idx="10"/>
          </p:nvPr>
        </p:nvSpPr>
        <p:spPr>
          <a:xfrm>
            <a:off x="406400" y="4648200"/>
            <a:ext cx="11379200" cy="14478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4BAB97C9-A225-B5FE-3934-62A46DFCC245}"/>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744CFBEC-5C8F-3F37-0431-43415179EE3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1318279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image" Target="../media/image3.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theme" Target="../theme/theme3.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4876800" y="0"/>
            <a:ext cx="7315200" cy="6858000"/>
          </a:xfrm>
          <a:prstGeom prst="rect">
            <a:avLst/>
          </a:prstGeom>
          <a:solidFill>
            <a:srgbClr val="E6EBF0"/>
          </a:solidFill>
          <a:ln>
            <a:noFill/>
          </a:ln>
          <a:effectLst>
            <a:outerShdw blurRad="50800" dist="38100" dir="108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2" name="Picture 1">
            <a:extLst>
              <a:ext uri="{FF2B5EF4-FFF2-40B4-BE49-F238E27FC236}">
                <a16:creationId xmlns:a16="http://schemas.microsoft.com/office/drawing/2014/main" id="{B847D438-DAAD-88D4-D035-DFBF79CDE65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200" y="2495274"/>
            <a:ext cx="3989513" cy="1543326"/>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11379203" y="6477005"/>
            <a:ext cx="7111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12026174" y="6477000"/>
            <a:ext cx="165825"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3403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7" name="Straight Connector 6"/>
          <p:cNvCxnSpPr>
            <a:cxnSpLocks/>
          </p:cNvCxnSpPr>
          <p:nvPr userDrawn="1"/>
        </p:nvCxnSpPr>
        <p:spPr>
          <a:xfrm>
            <a:off x="101600" y="6477000"/>
            <a:ext cx="6604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userDrawn="1"/>
        </p:nvCxnSpPr>
        <p:spPr>
          <a:xfrm>
            <a:off x="2133600" y="6477006"/>
            <a:ext cx="9936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72902" y="6553200"/>
            <a:ext cx="1196753" cy="246221"/>
          </a:xfrm>
          <a:prstGeom prst="rect">
            <a:avLst/>
          </a:prstGeom>
          <a:noFill/>
        </p:spPr>
        <p:txBody>
          <a:bodyPr wrap="square" rtlCol="0">
            <a:spAutoFit/>
          </a:bodyPr>
          <a:lstStyle/>
          <a:p>
            <a:r>
              <a:rPr lang="en-US" sz="1000" b="1">
                <a:solidFill>
                  <a:schemeClr val="tx1"/>
                </a:solidFill>
              </a:rPr>
              <a:t>PUBLIC</a:t>
            </a:r>
          </a:p>
        </p:txBody>
      </p:sp>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pic>
        <p:nvPicPr>
          <p:cNvPr id="3" name="Picture 2">
            <a:extLst>
              <a:ext uri="{FF2B5EF4-FFF2-40B4-BE49-F238E27FC236}">
                <a16:creationId xmlns:a16="http://schemas.microsoft.com/office/drawing/2014/main" id="{C0578DE2-3155-2E8B-BE55-260C3ABC19B3}"/>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72042" y="6217199"/>
            <a:ext cx="1196754" cy="462959"/>
          </a:xfrm>
          <a:prstGeom prst="rect">
            <a:avLst/>
          </a:prstGeom>
        </p:spPr>
      </p:pic>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56" r:id="rId4"/>
    <p:sldLayoutId id="2147483738" r:id="rId5"/>
    <p:sldLayoutId id="2147483713" r:id="rId6"/>
    <p:sldLayoutId id="2147483714" r:id="rId7"/>
    <p:sldLayoutId id="2147483715" r:id="rId8"/>
    <p:sldLayoutId id="2147483716" r:id="rId9"/>
    <p:sldLayoutId id="2147483755" r:id="rId10"/>
    <p:sldLayoutId id="2147483717" r:id="rId11"/>
    <p:sldLayoutId id="2147483718" r:id="rId12"/>
    <p:sldLayoutId id="2147483719" r:id="rId13"/>
    <p:sldLayoutId id="2147483720" r:id="rId14"/>
    <p:sldLayoutId id="2147483666" r:id="rId15"/>
    <p:sldLayoutId id="2147483737" r:id="rId16"/>
    <p:sldLayoutId id="2147483722" r:id="rId17"/>
    <p:sldLayoutId id="2147483721" r:id="rId1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a:cxnSpLocks/>
          </p:cNvCxnSpPr>
          <p:nvPr userDrawn="1"/>
        </p:nvCxnSpPr>
        <p:spPr>
          <a:xfrm>
            <a:off x="779284" y="6"/>
            <a:ext cx="0" cy="5181594"/>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userDrawn="1"/>
        </p:nvCxnSpPr>
        <p:spPr>
          <a:xfrm>
            <a:off x="779283" y="5943600"/>
            <a:ext cx="0" cy="5334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2F1F6BF0-F215-0BB8-0DD1-9AE4EAB7CBB3}"/>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94035" y="5382386"/>
            <a:ext cx="1253765" cy="485014"/>
          </a:xfrm>
          <a:prstGeom prst="rect">
            <a:avLst/>
          </a:prstGeom>
        </p:spPr>
      </p:pic>
      <p:sp>
        <p:nvSpPr>
          <p:cNvPr id="3" name="Rectangle 2">
            <a:extLst>
              <a:ext uri="{FF2B5EF4-FFF2-40B4-BE49-F238E27FC236}">
                <a16:creationId xmlns:a16="http://schemas.microsoft.com/office/drawing/2014/main" id="{6D4B1C1C-078C-2929-E80C-E9FD3CD5E13C}"/>
              </a:ext>
            </a:extLst>
          </p:cNvPr>
          <p:cNvSpPr/>
          <p:nvPr userDrawn="1"/>
        </p:nvSpPr>
        <p:spPr>
          <a:xfrm>
            <a:off x="11582403"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4" name="Rectangle 3">
            <a:extLst>
              <a:ext uri="{FF2B5EF4-FFF2-40B4-BE49-F238E27FC236}">
                <a16:creationId xmlns:a16="http://schemas.microsoft.com/office/drawing/2014/main" id="{FB1BDDC1-0755-B4BC-7747-8F4BB71F1537}"/>
              </a:ext>
            </a:extLst>
          </p:cNvPr>
          <p:cNvSpPr/>
          <p:nvPr userDrawn="1"/>
        </p:nvSpPr>
        <p:spPr>
          <a:xfrm>
            <a:off x="12067631"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a:extLst>
              <a:ext uri="{FF2B5EF4-FFF2-40B4-BE49-F238E27FC236}">
                <a16:creationId xmlns:a16="http://schemas.microsoft.com/office/drawing/2014/main" id="{AA1D54FA-D0D6-2477-1453-CECA5918A466}"/>
              </a:ext>
            </a:extLst>
          </p:cNvPr>
          <p:cNvCxnSpPr>
            <a:cxnSpLocks/>
          </p:cNvCxnSpPr>
          <p:nvPr userDrawn="1"/>
        </p:nvCxnSpPr>
        <p:spPr>
          <a:xfrm>
            <a:off x="779283" y="6477005"/>
            <a:ext cx="1132127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9A5F104-168E-9F30-6E64-8C058D081197}"/>
              </a:ext>
            </a:extLst>
          </p:cNvPr>
          <p:cNvSpPr txBox="1"/>
          <p:nvPr userDrawn="1"/>
        </p:nvSpPr>
        <p:spPr>
          <a:xfrm>
            <a:off x="685800" y="6553200"/>
            <a:ext cx="935921" cy="246221"/>
          </a:xfrm>
          <a:prstGeom prst="rect">
            <a:avLst/>
          </a:prstGeom>
          <a:noFill/>
        </p:spPr>
        <p:txBody>
          <a:bodyPr wrap="square" rtlCol="0">
            <a:spAutoFit/>
          </a:bodyPr>
          <a:lstStyle/>
          <a:p>
            <a:r>
              <a:rPr lang="en-US" sz="1000" b="1">
                <a:solidFill>
                  <a:srgbClr val="5B6770"/>
                </a:solidFill>
              </a:rPr>
              <a:t>PUBLIC</a:t>
            </a:r>
          </a:p>
        </p:txBody>
      </p:sp>
    </p:spTree>
    <p:extLst>
      <p:ext uri="{BB962C8B-B14F-4D97-AF65-F5344CB8AC3E}">
        <p14:creationId xmlns:p14="http://schemas.microsoft.com/office/powerpoint/2010/main" val="411140357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52" r:id="rId3"/>
    <p:sldLayoutId id="2147483742" r:id="rId4"/>
    <p:sldLayoutId id="2147483743" r:id="rId5"/>
    <p:sldLayoutId id="2147483744" r:id="rId6"/>
    <p:sldLayoutId id="2147483745" r:id="rId7"/>
    <p:sldLayoutId id="2147483748" r:id="rId8"/>
    <p:sldLayoutId id="2147483750" r:id="rId9"/>
    <p:sldLayoutId id="2147483751"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5317957" y="2826561"/>
            <a:ext cx="6561292" cy="3600986"/>
          </a:xfrm>
          <a:prstGeom prst="rect">
            <a:avLst/>
          </a:prstGeom>
          <a:noFill/>
        </p:spPr>
        <p:txBody>
          <a:bodyPr wrap="square" rtlCol="0">
            <a:spAutoFit/>
          </a:bodyPr>
          <a:lstStyle/>
          <a:p>
            <a:r>
              <a:rPr lang="en-US" sz="2400" b="1" dirty="0"/>
              <a:t>Interconnection Requirements for Self-Limiting Facilities</a:t>
            </a:r>
          </a:p>
          <a:p>
            <a:endParaRPr lang="en-US" dirty="0"/>
          </a:p>
          <a:p>
            <a:r>
              <a:rPr lang="en-US" dirty="0"/>
              <a:t>Bill Blevins</a:t>
            </a:r>
          </a:p>
          <a:p>
            <a:r>
              <a:rPr lang="en-US" dirty="0"/>
              <a:t>Director, Grid Coordination</a:t>
            </a:r>
          </a:p>
          <a:p>
            <a:endParaRPr lang="en-US" dirty="0"/>
          </a:p>
          <a:p>
            <a:endParaRPr lang="en-US" dirty="0"/>
          </a:p>
          <a:p>
            <a:endParaRPr lang="en-US" dirty="0"/>
          </a:p>
          <a:p>
            <a:endParaRPr lang="en-US" dirty="0"/>
          </a:p>
          <a:p>
            <a:r>
              <a:rPr lang="en-US" dirty="0"/>
              <a:t>RIWG</a:t>
            </a:r>
          </a:p>
          <a:p>
            <a:endParaRPr lang="en-US" dirty="0"/>
          </a:p>
          <a:p>
            <a:r>
              <a:rPr lang="en-US" dirty="0"/>
              <a:t>August 21, 2024</a:t>
            </a:r>
          </a:p>
        </p:txBody>
      </p:sp>
    </p:spTree>
    <p:extLst>
      <p:ext uri="{BB962C8B-B14F-4D97-AF65-F5344CB8AC3E}">
        <p14:creationId xmlns:p14="http://schemas.microsoft.com/office/powerpoint/2010/main" val="32156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56A3C-7D01-9643-0FF8-A819147BACC4}"/>
              </a:ext>
            </a:extLst>
          </p:cNvPr>
          <p:cNvSpPr>
            <a:spLocks noGrp="1"/>
          </p:cNvSpPr>
          <p:nvPr>
            <p:ph type="title"/>
          </p:nvPr>
        </p:nvSpPr>
        <p:spPr/>
        <p:txBody>
          <a:bodyPr/>
          <a:lstStyle/>
          <a:p>
            <a:r>
              <a:rPr lang="en-US" dirty="0"/>
              <a:t>SLFs – Current Issues</a:t>
            </a:r>
          </a:p>
        </p:txBody>
      </p:sp>
      <p:sp>
        <p:nvSpPr>
          <p:cNvPr id="3" name="Content Placeholder 2">
            <a:extLst>
              <a:ext uri="{FF2B5EF4-FFF2-40B4-BE49-F238E27FC236}">
                <a16:creationId xmlns:a16="http://schemas.microsoft.com/office/drawing/2014/main" id="{4F3832B5-271C-86BB-7939-29C8DA8AB1CE}"/>
              </a:ext>
            </a:extLst>
          </p:cNvPr>
          <p:cNvSpPr>
            <a:spLocks noGrp="1"/>
          </p:cNvSpPr>
          <p:nvPr>
            <p:ph idx="1"/>
          </p:nvPr>
        </p:nvSpPr>
        <p:spPr/>
        <p:txBody>
          <a:bodyPr/>
          <a:lstStyle/>
          <a:p>
            <a:r>
              <a:rPr lang="en-US" dirty="0"/>
              <a:t>ERCOT has observed confusion around interconnection requirements for Self-Limiting Facilities (SLFs) in recent months.</a:t>
            </a:r>
          </a:p>
          <a:p>
            <a:endParaRPr lang="en-US" dirty="0"/>
          </a:p>
          <a:p>
            <a:r>
              <a:rPr lang="en-US" dirty="0"/>
              <a:t>Currently, SLF interconnection requests are classified as “small generation” projects if</a:t>
            </a:r>
          </a:p>
          <a:p>
            <a:pPr lvl="1"/>
            <a:r>
              <a:rPr lang="en-US" dirty="0"/>
              <a:t>The SLF injection limit is less than 10 MW </a:t>
            </a:r>
            <a:r>
              <a:rPr lang="en-US" b="1" u="sng" dirty="0"/>
              <a:t>OR</a:t>
            </a:r>
            <a:endParaRPr lang="en-US" dirty="0"/>
          </a:p>
          <a:p>
            <a:pPr lvl="1"/>
            <a:r>
              <a:rPr lang="en-US" dirty="0"/>
              <a:t>The request would change an existing injection limit by less than 10 MW</a:t>
            </a:r>
          </a:p>
          <a:p>
            <a:endParaRPr lang="en-US" dirty="0"/>
          </a:p>
          <a:p>
            <a:r>
              <a:rPr lang="en-US" dirty="0"/>
              <a:t>This is creating an expectation among some Interconnecting Entities (IEs) that this classification allows for some portions of the interconnection process, such as the QSA, to be skipped.</a:t>
            </a:r>
          </a:p>
        </p:txBody>
      </p:sp>
      <p:sp>
        <p:nvSpPr>
          <p:cNvPr id="4" name="Slide Number Placeholder 3">
            <a:extLst>
              <a:ext uri="{FF2B5EF4-FFF2-40B4-BE49-F238E27FC236}">
                <a16:creationId xmlns:a16="http://schemas.microsoft.com/office/drawing/2014/main" id="{291C60E1-77DF-8BA4-B6A5-3946C8813FD3}"/>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574310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56A3C-7D01-9643-0FF8-A819147BACC4}"/>
              </a:ext>
            </a:extLst>
          </p:cNvPr>
          <p:cNvSpPr>
            <a:spLocks noGrp="1"/>
          </p:cNvSpPr>
          <p:nvPr>
            <p:ph type="title"/>
          </p:nvPr>
        </p:nvSpPr>
        <p:spPr/>
        <p:txBody>
          <a:bodyPr/>
          <a:lstStyle/>
          <a:p>
            <a:r>
              <a:rPr lang="en-US" dirty="0"/>
              <a:t>SLFs – Current Issues</a:t>
            </a:r>
          </a:p>
        </p:txBody>
      </p:sp>
      <p:sp>
        <p:nvSpPr>
          <p:cNvPr id="3" name="Content Placeholder 2">
            <a:extLst>
              <a:ext uri="{FF2B5EF4-FFF2-40B4-BE49-F238E27FC236}">
                <a16:creationId xmlns:a16="http://schemas.microsoft.com/office/drawing/2014/main" id="{4F3832B5-271C-86BB-7939-29C8DA8AB1CE}"/>
              </a:ext>
            </a:extLst>
          </p:cNvPr>
          <p:cNvSpPr>
            <a:spLocks noGrp="1"/>
          </p:cNvSpPr>
          <p:nvPr>
            <p:ph idx="1"/>
          </p:nvPr>
        </p:nvSpPr>
        <p:spPr/>
        <p:txBody>
          <a:bodyPr/>
          <a:lstStyle/>
          <a:p>
            <a:r>
              <a:rPr lang="en-US" b="1" dirty="0">
                <a:solidFill>
                  <a:srgbClr val="00AEC7"/>
                </a:solidFill>
              </a:rPr>
              <a:t>Planning Guide Section 5.4.4 paragraph (1):</a:t>
            </a:r>
          </a:p>
          <a:p>
            <a:pPr marL="0" indent="0">
              <a:buNone/>
            </a:pPr>
            <a:endParaRPr lang="en-US" dirty="0"/>
          </a:p>
          <a:p>
            <a:pPr marL="400050" lvl="1" indent="0">
              <a:buNone/>
            </a:pPr>
            <a:r>
              <a:rPr lang="en-US" dirty="0"/>
              <a:t>“ERCOT may delay the synchronization, testing, or commissioning of any generator to the extent it deems necessary to study transmission system impacts of this generator and any other proposed or existing generators.  If, as a result of this study or any previous study, ERCOT determines that the generator would create or contribute to a reliability concern, ERCOT may prohibit the synchronization, testing, or commissioning of the generator until the reliability concern is addressed.”</a:t>
            </a:r>
          </a:p>
        </p:txBody>
      </p:sp>
      <p:sp>
        <p:nvSpPr>
          <p:cNvPr id="4" name="Slide Number Placeholder 3">
            <a:extLst>
              <a:ext uri="{FF2B5EF4-FFF2-40B4-BE49-F238E27FC236}">
                <a16:creationId xmlns:a16="http://schemas.microsoft.com/office/drawing/2014/main" id="{291C60E1-77DF-8BA4-B6A5-3946C8813FD3}"/>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239462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56A3C-7D01-9643-0FF8-A819147BACC4}"/>
              </a:ext>
            </a:extLst>
          </p:cNvPr>
          <p:cNvSpPr>
            <a:spLocks noGrp="1"/>
          </p:cNvSpPr>
          <p:nvPr>
            <p:ph type="title"/>
          </p:nvPr>
        </p:nvSpPr>
        <p:spPr/>
        <p:txBody>
          <a:bodyPr/>
          <a:lstStyle/>
          <a:p>
            <a:r>
              <a:rPr lang="en-US" dirty="0"/>
              <a:t>SLFs – Current Issues</a:t>
            </a:r>
          </a:p>
        </p:txBody>
      </p:sp>
      <p:sp>
        <p:nvSpPr>
          <p:cNvPr id="3" name="Content Placeholder 2">
            <a:extLst>
              <a:ext uri="{FF2B5EF4-FFF2-40B4-BE49-F238E27FC236}">
                <a16:creationId xmlns:a16="http://schemas.microsoft.com/office/drawing/2014/main" id="{4F3832B5-271C-86BB-7939-29C8DA8AB1CE}"/>
              </a:ext>
            </a:extLst>
          </p:cNvPr>
          <p:cNvSpPr>
            <a:spLocks noGrp="1"/>
          </p:cNvSpPr>
          <p:nvPr>
            <p:ph idx="1"/>
          </p:nvPr>
        </p:nvSpPr>
        <p:spPr/>
        <p:txBody>
          <a:bodyPr/>
          <a:lstStyle/>
          <a:p>
            <a:r>
              <a:rPr lang="en-US" dirty="0"/>
              <a:t>Many SLFs consist of hundreds of MW of inverter-based generation.</a:t>
            </a:r>
          </a:p>
          <a:p>
            <a:endParaRPr lang="en-US" dirty="0"/>
          </a:p>
          <a:p>
            <a:r>
              <a:rPr lang="en-US" dirty="0"/>
              <a:t>These devices have the potential to significantly impact existing Generic Transmission Constraints (GTCs), or require the creation of new GTCs, even if the SLF injection limit is 10 MW or less.</a:t>
            </a:r>
          </a:p>
          <a:p>
            <a:endParaRPr lang="en-US" dirty="0"/>
          </a:p>
          <a:p>
            <a:r>
              <a:rPr lang="en-US" dirty="0"/>
              <a:t>The stability of the ERCOT system requires that these projects be evaluated in the QSA.</a:t>
            </a:r>
          </a:p>
        </p:txBody>
      </p:sp>
      <p:sp>
        <p:nvSpPr>
          <p:cNvPr id="4" name="Slide Number Placeholder 3">
            <a:extLst>
              <a:ext uri="{FF2B5EF4-FFF2-40B4-BE49-F238E27FC236}">
                <a16:creationId xmlns:a16="http://schemas.microsoft.com/office/drawing/2014/main" id="{291C60E1-77DF-8BA4-B6A5-3946C8813FD3}"/>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516288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56A3C-7D01-9643-0FF8-A819147BACC4}"/>
              </a:ext>
            </a:extLst>
          </p:cNvPr>
          <p:cNvSpPr>
            <a:spLocks noGrp="1"/>
          </p:cNvSpPr>
          <p:nvPr>
            <p:ph type="title"/>
          </p:nvPr>
        </p:nvSpPr>
        <p:spPr/>
        <p:txBody>
          <a:bodyPr/>
          <a:lstStyle/>
          <a:p>
            <a:r>
              <a:rPr lang="en-US" dirty="0"/>
              <a:t>SLFs – Path Forward</a:t>
            </a:r>
          </a:p>
        </p:txBody>
      </p:sp>
      <p:sp>
        <p:nvSpPr>
          <p:cNvPr id="3" name="Content Placeholder 2">
            <a:extLst>
              <a:ext uri="{FF2B5EF4-FFF2-40B4-BE49-F238E27FC236}">
                <a16:creationId xmlns:a16="http://schemas.microsoft.com/office/drawing/2014/main" id="{4F3832B5-271C-86BB-7939-29C8DA8AB1CE}"/>
              </a:ext>
            </a:extLst>
          </p:cNvPr>
          <p:cNvSpPr>
            <a:spLocks noGrp="1"/>
          </p:cNvSpPr>
          <p:nvPr>
            <p:ph idx="1"/>
          </p:nvPr>
        </p:nvSpPr>
        <p:spPr/>
        <p:txBody>
          <a:bodyPr/>
          <a:lstStyle/>
          <a:p>
            <a:r>
              <a:rPr lang="en-US" dirty="0"/>
              <a:t>Going forward, ERCOT will require any SLF that adds more than 10 MW of nameplate capacity to be included in the QSA prior to Initial Synchronization.</a:t>
            </a:r>
          </a:p>
          <a:p>
            <a:endParaRPr lang="en-US" dirty="0"/>
          </a:p>
          <a:p>
            <a:r>
              <a:rPr lang="en-US" dirty="0"/>
              <a:t>ERCOT will be submitting a PGRR to reclassify SLF interconnection requests as “large generation” unless the request adds less than 10 MW of new </a:t>
            </a:r>
            <a:r>
              <a:rPr lang="en-US"/>
              <a:t>equipment.</a:t>
            </a:r>
            <a:endParaRPr lang="en-US" dirty="0"/>
          </a:p>
        </p:txBody>
      </p:sp>
      <p:sp>
        <p:nvSpPr>
          <p:cNvPr id="4" name="Slide Number Placeholder 3">
            <a:extLst>
              <a:ext uri="{FF2B5EF4-FFF2-40B4-BE49-F238E27FC236}">
                <a16:creationId xmlns:a16="http://schemas.microsoft.com/office/drawing/2014/main" id="{291C60E1-77DF-8BA4-B6A5-3946C8813FD3}"/>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2766840127"/>
      </p:ext>
    </p:extLst>
  </p:cSld>
  <p:clrMapOvr>
    <a:masterClrMapping/>
  </p:clrMapOvr>
</p:sld>
</file>

<file path=ppt/theme/theme1.xml><?xml version="1.0" encoding="utf-8"?>
<a:theme xmlns:a="http://schemas.openxmlformats.org/drawingml/2006/main" name="Cover Slid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Vertic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23a8b7a-cd21-471e-94a6-6be23f24a34b">
      <Terms xmlns="http://schemas.microsoft.com/office/infopath/2007/PartnerControls"/>
    </lcf76f155ced4ddcb4097134ff3c332f>
    <TaxCatchAll xmlns="6093d562-e644-4fa2-a2d5-67c193c082f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74409F5E5BB984CA898E4671C979DCF" ma:contentTypeVersion="14" ma:contentTypeDescription="Create a new document." ma:contentTypeScope="" ma:versionID="96e6c9df6db1628142df4ae1876ddf0f">
  <xsd:schema xmlns:xsd="http://www.w3.org/2001/XMLSchema" xmlns:xs="http://www.w3.org/2001/XMLSchema" xmlns:p="http://schemas.microsoft.com/office/2006/metadata/properties" xmlns:ns2="723a8b7a-cd21-471e-94a6-6be23f24a34b" xmlns:ns3="6093d562-e644-4fa2-a2d5-67c193c082f0" targetNamespace="http://schemas.microsoft.com/office/2006/metadata/properties" ma:root="true" ma:fieldsID="bb19289c70ebc9a91c88c61d302a534a" ns2:_="" ns3:_="">
    <xsd:import namespace="723a8b7a-cd21-471e-94a6-6be23f24a34b"/>
    <xsd:import namespace="6093d562-e644-4fa2-a2d5-67c193c082f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3a8b7a-cd21-471e-94a6-6be23f24a3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093d562-e644-4fa2-a2d5-67c193c082f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fbdb1876-48ed-4234-b0ae-a5f00806a9d3}" ma:internalName="TaxCatchAll" ma:showField="CatchAllData" ma:web="6093d562-e644-4fa2-a2d5-67c193c082f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526C54-2038-4DDB-9077-84C80FF069E0}">
  <ds:schemaRefs>
    <ds:schemaRef ds:uri="723a8b7a-cd21-471e-94a6-6be23f24a34b"/>
    <ds:schemaRef ds:uri="http://purl.org/dc/elements/1.1/"/>
    <ds:schemaRef ds:uri="http://purl.org/dc/dcmitype/"/>
    <ds:schemaRef ds:uri="http://schemas.microsoft.com/office/infopath/2007/PartnerControls"/>
    <ds:schemaRef ds:uri="http://schemas.microsoft.com/office/2006/documentManagement/types"/>
    <ds:schemaRef ds:uri="http://www.w3.org/XML/1998/namespace"/>
    <ds:schemaRef ds:uri="http://purl.org/dc/terms/"/>
    <ds:schemaRef ds:uri="http://schemas.microsoft.com/office/2006/metadata/properties"/>
    <ds:schemaRef ds:uri="http://schemas.openxmlformats.org/package/2006/metadata/core-properties"/>
    <ds:schemaRef ds:uri="6093d562-e644-4fa2-a2d5-67c193c082f0"/>
  </ds:schemaRefs>
</ds:datastoreItem>
</file>

<file path=customXml/itemProps2.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3.xml><?xml version="1.0" encoding="utf-8"?>
<ds:datastoreItem xmlns:ds="http://schemas.openxmlformats.org/officeDocument/2006/customXml" ds:itemID="{A4F988C9-3785-40C5-9FBB-64790A15CF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23a8b7a-cd21-471e-94a6-6be23f24a34b"/>
    <ds:schemaRef ds:uri="6093d562-e644-4fa2-a2d5-67c193c082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3800</TotalTime>
  <Words>333</Words>
  <Application>Microsoft Office PowerPoint</Application>
  <PresentationFormat>Widescreen</PresentationFormat>
  <Paragraphs>38</Paragraphs>
  <Slides>5</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5</vt:i4>
      </vt:variant>
    </vt:vector>
  </HeadingPairs>
  <TitlesOfParts>
    <vt:vector size="10" baseType="lpstr">
      <vt:lpstr>Arial</vt:lpstr>
      <vt:lpstr>Calibri</vt:lpstr>
      <vt:lpstr>Cover Slide</vt:lpstr>
      <vt:lpstr>Horizontal Theme</vt:lpstr>
      <vt:lpstr>Vertical Theme</vt:lpstr>
      <vt:lpstr>PowerPoint Presentation</vt:lpstr>
      <vt:lpstr>SLFs – Current Issues</vt:lpstr>
      <vt:lpstr>SLFs – Current Issues</vt:lpstr>
      <vt:lpstr>SLFs – Current Issues</vt:lpstr>
      <vt:lpstr>SLFs – Path Forward</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Fernandes, Jenifer</cp:lastModifiedBy>
  <cp:revision>3</cp:revision>
  <cp:lastPrinted>2017-10-10T21:31:05Z</cp:lastPrinted>
  <dcterms:created xsi:type="dcterms:W3CDTF">2016-01-21T15:20:31Z</dcterms:created>
  <dcterms:modified xsi:type="dcterms:W3CDTF">2024-08-20T23:37:33Z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0x010100274409F5E5BB984CA898E4671C979DCF</vt:lpwstr>
  </property>
  <property fmtid="{D5CDD505-2E9C-101B-9397-08002B2CF9AE}" pid="3" name="MSIP_Label_7084cbda-52b8-46fb-a7b7-cb5bd465ed85_Enabled">
    <vt:lpwstr>true</vt:lpwstr>
  </property>
  <property fmtid="{D5CDD505-2E9C-101B-9397-08002B2CF9AE}" pid="4" name="MSIP_Label_7084cbda-52b8-46fb-a7b7-cb5bd465ed85_SetDate">
    <vt:lpwstr>2023-04-04T20:11:08Z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bf2916b5-40d5-464a-a6ad-5ac6ebbcbc61</vt:lpwstr>
  </property>
  <property fmtid="{D5CDD505-2E9C-101B-9397-08002B2CF9AE}" pid="9" name="MSIP_Label_7084cbda-52b8-46fb-a7b7-cb5bd465ed85_ContentBits">
    <vt:lpwstr>0</vt:lpwstr>
  </property>
  <property fmtid="{D5CDD505-2E9C-101B-9397-08002B2CF9AE}" pid="10" name="MediaServiceImageTags">
    <vt:lpwstr/>
  </property>
</Properties>
</file>