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1"/>
  </p:notesMasterIdLst>
  <p:handoutMasterIdLst>
    <p:handoutMasterId r:id="rId12"/>
  </p:handoutMasterIdLst>
  <p:sldIdLst>
    <p:sldId id="260" r:id="rId5"/>
    <p:sldId id="369" r:id="rId6"/>
    <p:sldId id="294" r:id="rId7"/>
    <p:sldId id="372" r:id="rId8"/>
    <p:sldId id="708" r:id="rId9"/>
    <p:sldId id="705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78" d="100"/>
          <a:sy n="78" d="100"/>
        </p:scale>
        <p:origin x="1560" y="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8/11/2024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8/11/2024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0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084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3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2024</a:t>
            </a:r>
          </a:p>
        </p:txBody>
      </p:sp>
    </p:spTree>
    <p:extLst>
      <p:ext uri="{BB962C8B-B14F-4D97-AF65-F5344CB8AC3E}">
        <p14:creationId xmlns:p14="http://schemas.microsoft.com/office/powerpoint/2010/main" val="61152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747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5: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Diana Coleman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August 28, 2024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6555" y="6961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and No Impact (Vote):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0" dirty="0"/>
              <a:t>NPRR1221, Related to NOGRR262, Provisions for Operator Controlled Manual Load Shed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0" dirty="0"/>
              <a:t>NPRR1236, RTC+B Modifications to RUC Capacity Short Calculations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sz="16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NPRR1221, Related to NOGRR262, Provisions for Operator Controlled Manual Load Shed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78426"/>
            <a:ext cx="873252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Upon implementation of Nodal Operating Guide Revision Request (NOGRR) 262, Provisions for Operator Controlled Manual Load Shed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Estimated Impacts: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There are no additional impacts to this NPRR beyond what was captured in the Impact Analysis for NOGRR262.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NPRR aligns provisions regarding manual and automatic firm Load shed; clarifies the proper use and interplay of Under-Voltage Load Shed (UVLS), Under-Frequency Load Shed (UFLS), and manual Load shed; and addresses reliability concerns ERCOT has identified regarding the extent of Transmission Operators’ (TOs’) manual Load shed capabilities.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7/18/24, PRS voted unanimously to recommend approval of NPRR1221 as submitted.  On 8/8/24, PRS voted unanimously to endorse and forward to TAC the 7/18/24 PRS Report and 3/20/24 Impact Analysis for NPRR1221.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9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NPRR1236, RTC+B Modifications to RUC Capacity Short Calculations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78426"/>
            <a:ext cx="8852732" cy="584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Upon implementation of PR447, Real-Time Co-Optimization (RTC)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Estimated Impacts: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There are no additional impacts to this NPRR beyond what was captured in PR447.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NPRR reflects the modifications addressed in the Real-Time Co-optimization Plus Batteries (RTC+B) Task Force whitepaper to the Reliability Unit Commitment (RUC) Capacity Short calculations.  These modifications were discussed in RTC+B Task Force meetings on February 21, March 19, and April 10, 2024 as part of RTC+B Task Force Issue No. 17 and were endorsed by TAC on April 15, 2024.  This NPRR addresses limitations in the current RUC Capacity Short calculations by considering Ancillary Service sub-types and changes to the calculation process involving Regulation Down Service (Reg-Down).  This NPRR also addresses changes required to align Protocol language with the recently approved NPRR1204, Considerations of State of Charge with Real-Time Co-Optimization Implementation, as it relates to the RUC process.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7/18/24, PRS voted unanimously to recommend approval of NPRR1236 as revised by PRS.  On 8/8/24, PRS voted unanimously to endorse and forward to TAC the 7/18/24 PRS Report and 6/4/24 Impact Analysis for NPRR1236. 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59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616914"/>
            <a:ext cx="1938383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NPRR989(a) – ESR tech. req.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NPRR1026(b) – SLF – Reporting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NPRR1092(b) – Limit RUC Opt-Out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NPRR1132(a) – RIOO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NPRR1172(a) –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RUC Process/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Clawback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NPRR1172(b) – Mitigated Offer Cap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/>
        </p:nvGraphicFramePr>
        <p:xfrm>
          <a:off x="159776" y="3670192"/>
          <a:ext cx="8839200" cy="186537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NPRR1184(a) – Interest calcs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NPRR1186(b) – 60 Day Reports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NOGRR204(a) – ESR tech req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NOGRR247(a) – UFLS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NOGRR249(b) – MIS posting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5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 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941177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TBD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6/1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4175308"/>
            <a:ext cx="416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A342EE-25A4-113B-3446-F4D3C73AEA38}"/>
              </a:ext>
            </a:extLst>
          </p:cNvPr>
          <p:cNvCxnSpPr>
            <a:cxnSpLocks/>
          </p:cNvCxnSpPr>
          <p:nvPr/>
        </p:nvCxnSpPr>
        <p:spPr>
          <a:xfrm flipV="1">
            <a:off x="3208421" y="5079676"/>
            <a:ext cx="246976" cy="222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4E9C792-E1E1-EF38-0F98-1D463B35D6DE}"/>
              </a:ext>
            </a:extLst>
          </p:cNvPr>
          <p:cNvCxnSpPr>
            <a:cxnSpLocks/>
          </p:cNvCxnSpPr>
          <p:nvPr/>
        </p:nvCxnSpPr>
        <p:spPr>
          <a:xfrm>
            <a:off x="914515" y="4597335"/>
            <a:ext cx="306648" cy="70457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AF91F3F-5031-28B0-141F-3E5C8F373477}"/>
              </a:ext>
            </a:extLst>
          </p:cNvPr>
          <p:cNvCxnSpPr>
            <a:cxnSpLocks/>
          </p:cNvCxnSpPr>
          <p:nvPr/>
        </p:nvCxnSpPr>
        <p:spPr>
          <a:xfrm flipH="1">
            <a:off x="3186414" y="4348779"/>
            <a:ext cx="277757" cy="386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D3040A6-E3E8-8EAB-B59D-5732B35D68D0}"/>
              </a:ext>
            </a:extLst>
          </p:cNvPr>
          <p:cNvCxnSpPr>
            <a:cxnSpLocks/>
          </p:cNvCxnSpPr>
          <p:nvPr/>
        </p:nvCxnSpPr>
        <p:spPr>
          <a:xfrm>
            <a:off x="5754299" y="4215491"/>
            <a:ext cx="19488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9509DD8-1B80-E003-0626-FBDDA098898E}"/>
              </a:ext>
            </a:extLst>
          </p:cNvPr>
          <p:cNvCxnSpPr>
            <a:cxnSpLocks/>
          </p:cNvCxnSpPr>
          <p:nvPr/>
        </p:nvCxnSpPr>
        <p:spPr>
          <a:xfrm>
            <a:off x="1221163" y="5301906"/>
            <a:ext cx="199172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9888</TotalTime>
  <Words>872</Words>
  <Application>Microsoft Office PowerPoint</Application>
  <PresentationFormat>On-screen Show (4:3)</PresentationFormat>
  <Paragraphs>332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Courier New</vt:lpstr>
      <vt:lpstr>Times New Roman</vt:lpstr>
      <vt:lpstr>Wingdings</vt:lpstr>
      <vt:lpstr>Custom Design</vt:lpstr>
      <vt:lpstr>Office Theme</vt:lpstr>
      <vt:lpstr>PowerPoint Presentation</vt:lpstr>
      <vt:lpstr>Summary of PRS Update</vt:lpstr>
      <vt:lpstr>Appendix</vt:lpstr>
      <vt:lpstr>NPRR1221, Related to NOGRR262, Provisions for Operator Controlled Manual Load Shed</vt:lpstr>
      <vt:lpstr>NPRR1236, RTC+B Modifications to RUC Capacity Short Calculations</vt:lpstr>
      <vt:lpstr>2024 Release Targets –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 Phillips</cp:lastModifiedBy>
  <cp:revision>626</cp:revision>
  <cp:lastPrinted>2013-01-30T23:16:36Z</cp:lastPrinted>
  <dcterms:created xsi:type="dcterms:W3CDTF">2010-04-12T23:12:02Z</dcterms:created>
  <dcterms:modified xsi:type="dcterms:W3CDTF">2024-08-11T15:14:37Z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