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" ContentType="xmlns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>
  <p:sldMasterIdLst>
    <p:sldMasterId id="2147483648" r:id="rId4"/>
  </p:sldMasterIdLst>
  <p:notesMasterIdLst>
    <p:notesMasterId r:id="rId9"/>
  </p:notesMasterIdLst>
  <p:sldIdLst>
    <p:sldId id="256" r:id="rId5"/>
    <p:sldId id="257" r:id="rId6"/>
    <p:sldId id="258" r:id="rId7"/>
    <p:sldId id="259" r:id="rId8"/>
  </p:sldIdLst>
  <p:sldSz cx="24384000" cy="13716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28" userDrawn="1">
          <p15:clr>
            <a:srgbClr val="A4A3A4"/>
          </p15:clr>
        </p15:guide>
        <p15:guide id="2" pos="831" userDrawn="1">
          <p15:clr>
            <a:srgbClr val="A4A3A4"/>
          </p15:clr>
        </p15:guide>
        <p15:guide id="3" pos="14620" userDrawn="1">
          <p15:clr>
            <a:srgbClr val="A4A3A4"/>
          </p15:clr>
        </p15:guide>
        <p15:guide id="4" orient="horz" pos="772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A7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F286A1A-B640-8D13-17B5-384C001F3D65}" v="20" dt="2024-08-29T16:37:28.1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917"/>
    <p:restoredTop sz="94626"/>
  </p:normalViewPr>
  <p:slideViewPr>
    <p:cSldViewPr>
      <p:cViewPr varScale="1">
        <p:scale>
          <a:sx n="53" d="100"/>
          <a:sy n="53" d="100"/>
        </p:scale>
        <p:origin x="1296" y="120"/>
      </p:cViewPr>
      <p:guideLst>
        <p:guide orient="horz" pos="4728"/>
        <p:guide pos="831"/>
        <p:guide pos="14620"/>
        <p:guide orient="horz" pos="772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ch, Katie" userId="S::katie.rich@vistracorp.com::3620f8dc-0feb-404a-830b-2bf5ef6469a8" providerId="AD" clId="Web-{6F286A1A-B640-8D13-17B5-384C001F3D65}"/>
    <pc:docChg chg="modSld">
      <pc:chgData name="Rich, Katie" userId="S::katie.rich@vistracorp.com::3620f8dc-0feb-404a-830b-2bf5ef6469a8" providerId="AD" clId="Web-{6F286A1A-B640-8D13-17B5-384C001F3D65}" dt="2024-08-29T16:37:28.118" v="17" actId="1076"/>
      <pc:docMkLst>
        <pc:docMk/>
      </pc:docMkLst>
      <pc:sldChg chg="addSp delSp modSp">
        <pc:chgData name="Rich, Katie" userId="S::katie.rich@vistracorp.com::3620f8dc-0feb-404a-830b-2bf5ef6469a8" providerId="AD" clId="Web-{6F286A1A-B640-8D13-17B5-384C001F3D65}" dt="2024-08-29T16:37:28.118" v="17" actId="1076"/>
        <pc:sldMkLst>
          <pc:docMk/>
          <pc:sldMk cId="2573261643" sldId="258"/>
        </pc:sldMkLst>
        <pc:spChg chg="mod">
          <ac:chgData name="Rich, Katie" userId="S::katie.rich@vistracorp.com::3620f8dc-0feb-404a-830b-2bf5ef6469a8" providerId="AD" clId="Web-{6F286A1A-B640-8D13-17B5-384C001F3D65}" dt="2024-08-29T16:35:26.490" v="6" actId="20577"/>
          <ac:spMkLst>
            <pc:docMk/>
            <pc:sldMk cId="2573261643" sldId="258"/>
            <ac:spMk id="3" creationId="{E0DBCB4F-F945-7C38-8932-066FAD3F8737}"/>
          </ac:spMkLst>
        </pc:spChg>
        <pc:picChg chg="add del mod">
          <ac:chgData name="Rich, Katie" userId="S::katie.rich@vistracorp.com::3620f8dc-0feb-404a-830b-2bf5ef6469a8" providerId="AD" clId="Web-{6F286A1A-B640-8D13-17B5-384C001F3D65}" dt="2024-08-29T16:33:53.159" v="4"/>
          <ac:picMkLst>
            <pc:docMk/>
            <pc:sldMk cId="2573261643" sldId="258"/>
            <ac:picMk id="5" creationId="{72D625BF-07AE-7602-6106-F8A13D0F176D}"/>
          </ac:picMkLst>
        </pc:picChg>
        <pc:picChg chg="add del mod">
          <ac:chgData name="Rich, Katie" userId="S::katie.rich@vistracorp.com::3620f8dc-0feb-404a-830b-2bf5ef6469a8" providerId="AD" clId="Web-{6F286A1A-B640-8D13-17B5-384C001F3D65}" dt="2024-08-29T16:36:11.601" v="11"/>
          <ac:picMkLst>
            <pc:docMk/>
            <pc:sldMk cId="2573261643" sldId="258"/>
            <ac:picMk id="6" creationId="{682EB0F4-10F7-3BF5-3DD0-E25FE7E663C3}"/>
          </ac:picMkLst>
        </pc:picChg>
        <pc:picChg chg="add mod">
          <ac:chgData name="Rich, Katie" userId="S::katie.rich@vistracorp.com::3620f8dc-0feb-404a-830b-2bf5ef6469a8" providerId="AD" clId="Web-{6F286A1A-B640-8D13-17B5-384C001F3D65}" dt="2024-08-29T16:37:28.118" v="17" actId="1076"/>
          <ac:picMkLst>
            <pc:docMk/>
            <pc:sldMk cId="2573261643" sldId="258"/>
            <ac:picMk id="7" creationId="{4B95DFAD-C4C0-E2D4-5932-3694EF1E2D96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0713CA-45FD-814E-A73C-BE6146CA8A51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058AF4-7F66-0048-B8CF-B6E5E5A0F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9258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ti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tif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2">
            <a:extLst>
              <a:ext uri="{FF2B5EF4-FFF2-40B4-BE49-F238E27FC236}">
                <a16:creationId xmlns:a16="http://schemas.microsoft.com/office/drawing/2014/main" id="{15F57594-5F22-BDB0-62BF-E1BA24C98886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" b="1818"/>
          <a:stretch/>
        </p:blipFill>
        <p:spPr>
          <a:xfrm>
            <a:off x="0" y="0"/>
            <a:ext cx="24372926" cy="13716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9257" y="4246439"/>
            <a:ext cx="18859687" cy="2934712"/>
          </a:xfrm>
        </p:spPr>
        <p:txBody>
          <a:bodyPr>
            <a:normAutofit/>
          </a:bodyPr>
          <a:lstStyle>
            <a:lvl1pPr>
              <a:defRPr sz="96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2849" y="7793181"/>
            <a:ext cx="18841558" cy="3449441"/>
          </a:xfrm>
        </p:spPr>
        <p:txBody>
          <a:bodyPr>
            <a:normAutofit/>
          </a:bodyPr>
          <a:lstStyle>
            <a:lvl1pPr marL="0" indent="0" algn="l">
              <a:buNone/>
              <a:defRPr sz="6000">
                <a:solidFill>
                  <a:schemeClr val="bg1"/>
                </a:solidFill>
              </a:defRPr>
            </a:lvl1pPr>
            <a:lvl2pPr marL="1219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438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655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876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609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73225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85258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9753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pic>
        <p:nvPicPr>
          <p:cNvPr id="11" name="Picture 10" descr="A black and white logo&#10;&#10;Description automatically generated">
            <a:extLst>
              <a:ext uri="{FF2B5EF4-FFF2-40B4-BE49-F238E27FC236}">
                <a16:creationId xmlns:a16="http://schemas.microsoft.com/office/drawing/2014/main" id="{193912CC-0F4D-64AC-CD86-60ACC4E543D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78832" y="1097360"/>
            <a:ext cx="6616700" cy="18288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42F2AF03-5899-074A-DB2F-C89B5EF9FA6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440473" y="1673601"/>
            <a:ext cx="7943528" cy="1087844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- Light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2">
            <a:extLst>
              <a:ext uri="{FF2B5EF4-FFF2-40B4-BE49-F238E27FC236}">
                <a16:creationId xmlns:a16="http://schemas.microsoft.com/office/drawing/2014/main" id="{3EC24322-ACC8-E558-7388-70464CADB0E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24384000" cy="28956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4800"/>
            </a:lvl1pPr>
            <a:lvl2pPr>
              <a:defRPr sz="44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66864" y="12618640"/>
            <a:ext cx="13501744" cy="463000"/>
          </a:xfrm>
          <a:prstGeom prst="rect">
            <a:avLst/>
          </a:prstGeom>
        </p:spPr>
        <p:txBody>
          <a:bodyPr/>
          <a:lstStyle>
            <a:lvl1pPr algn="l">
              <a:defRPr sz="2400">
                <a:solidFill>
                  <a:srgbClr val="63A70A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2" name="Image 3">
            <a:extLst>
              <a:ext uri="{FF2B5EF4-FFF2-40B4-BE49-F238E27FC236}">
                <a16:creationId xmlns:a16="http://schemas.microsoft.com/office/drawing/2014/main" id="{76DD93AA-2BBA-124D-6C6C-A7F2C1AFE8A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577995" y="13109320"/>
            <a:ext cx="1599708" cy="148909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Image 4">
            <a:extLst>
              <a:ext uri="{FF2B5EF4-FFF2-40B4-BE49-F238E27FC236}">
                <a16:creationId xmlns:a16="http://schemas.microsoft.com/office/drawing/2014/main" id="{081932BC-298B-1B8A-9D71-B0B31BA0D9F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506830" y="12496799"/>
            <a:ext cx="1707796" cy="4723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20" userDrawn="1">
          <p15:clr>
            <a:srgbClr val="FBAE40"/>
          </p15:clr>
        </p15:guide>
        <p15:guide id="2" pos="76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Dark Back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564D0664-92C1-48F4-D166-4A07207B461F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" b="1818"/>
          <a:stretch/>
        </p:blipFill>
        <p:spPr>
          <a:xfrm>
            <a:off x="0" y="0"/>
            <a:ext cx="24372926" cy="1371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 2">
            <a:extLst>
              <a:ext uri="{FF2B5EF4-FFF2-40B4-BE49-F238E27FC236}">
                <a16:creationId xmlns:a16="http://schemas.microsoft.com/office/drawing/2014/main" id="{3EC24322-ACC8-E558-7388-70464CADB0E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24384000" cy="28956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pic>
        <p:nvPicPr>
          <p:cNvPr id="10" name="Picture 9" descr="A black and white logo&#10;&#10;Description automatically generated">
            <a:extLst>
              <a:ext uri="{FF2B5EF4-FFF2-40B4-BE49-F238E27FC236}">
                <a16:creationId xmlns:a16="http://schemas.microsoft.com/office/drawing/2014/main" id="{E5A96789-AF98-3D1B-2479-FF523BFA440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1402613" y="12381562"/>
            <a:ext cx="1950627" cy="1029166"/>
          </a:xfrm>
          <a:prstGeom prst="rect">
            <a:avLst/>
          </a:prstGeom>
        </p:spPr>
      </p:pic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559583DB-B21E-D721-DA41-88B1C4A75A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38872" y="12618720"/>
            <a:ext cx="14005800" cy="822960"/>
          </a:xfrm>
          <a:prstGeom prst="rect">
            <a:avLst/>
          </a:prstGeom>
        </p:spPr>
        <p:txBody>
          <a:bodyPr/>
          <a:lstStyle>
            <a:lvl1pPr algn="l">
              <a:defRPr sz="24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7E0F3338-5699-A492-F9E3-C5D25DB3B78B}"/>
              </a:ext>
            </a:extLst>
          </p:cNvPr>
          <p:cNvSpPr txBox="1">
            <a:spLocks/>
          </p:cNvSpPr>
          <p:nvPr userDrawn="1"/>
        </p:nvSpPr>
        <p:spPr>
          <a:xfrm>
            <a:off x="1246784" y="12618720"/>
            <a:ext cx="720080" cy="82296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2400" kern="1200">
                <a:solidFill>
                  <a:srgbClr val="63A70A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A24AC42-0D57-34C1-0652-90B84647AC36}" type="slidenum">
              <a:rPr lang="en-US" smtClean="0">
                <a:solidFill>
                  <a:schemeClr val="bg1"/>
                </a:solidFill>
              </a:rPr>
              <a:pPr/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5D2F1A73-7715-EEEA-24ED-B9D3D9049B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3195828"/>
            <a:ext cx="21945600" cy="9011412"/>
          </a:xfrm>
        </p:spPr>
        <p:txBody>
          <a:bodyPr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  <a:lvl2pPr>
              <a:defRPr sz="4400">
                <a:solidFill>
                  <a:schemeClr val="bg1"/>
                </a:solidFill>
              </a:defRPr>
            </a:lvl2pPr>
            <a:lvl3pPr>
              <a:defRPr sz="4000">
                <a:solidFill>
                  <a:schemeClr val="bg1"/>
                </a:solidFill>
              </a:defRPr>
            </a:lvl3pPr>
            <a:lvl4pPr>
              <a:defRPr sz="3600">
                <a:solidFill>
                  <a:schemeClr val="bg1"/>
                </a:solidFill>
              </a:defRPr>
            </a:lvl4pPr>
            <a:lvl5pPr>
              <a:defRPr sz="3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77774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2">
            <a:extLst>
              <a:ext uri="{FF2B5EF4-FFF2-40B4-BE49-F238E27FC236}">
                <a16:creationId xmlns:a16="http://schemas.microsoft.com/office/drawing/2014/main" id="{0FF9DBEB-3243-1AC8-4E27-49CB476BCA9F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" b="1818"/>
          <a:stretch/>
        </p:blipFill>
        <p:spPr>
          <a:xfrm>
            <a:off x="0" y="0"/>
            <a:ext cx="24372926" cy="13716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26066" y="6713984"/>
            <a:ext cx="20735644" cy="1162037"/>
          </a:xfrm>
        </p:spPr>
        <p:txBody>
          <a:bodyPr anchor="t">
            <a:normAutofit/>
          </a:bodyPr>
          <a:lstStyle>
            <a:lvl1pPr algn="l">
              <a:buNone/>
              <a:defRPr sz="6000" b="0" cap="none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6066" y="4697760"/>
            <a:ext cx="20735644" cy="1656184"/>
          </a:xfrm>
        </p:spPr>
        <p:txBody>
          <a:bodyPr anchor="t">
            <a:noAutofit/>
          </a:bodyPr>
          <a:lstStyle>
            <a:lvl1pPr marL="0" indent="0">
              <a:buNone/>
              <a:defRPr sz="9600" b="1">
                <a:solidFill>
                  <a:schemeClr val="bg1"/>
                </a:solidFill>
              </a:defRPr>
            </a:lvl1pPr>
            <a:lvl2pPr marL="121920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2438400" indent="0">
              <a:buNone/>
              <a:defRPr sz="8533">
                <a:solidFill>
                  <a:schemeClr val="tx1">
                    <a:tint val="75000"/>
                  </a:schemeClr>
                </a:solidFill>
              </a:defRPr>
            </a:lvl3pPr>
            <a:lvl4pPr marL="3655772" indent="0">
              <a:buNone/>
              <a:defRPr sz="7466">
                <a:solidFill>
                  <a:schemeClr val="tx1">
                    <a:tint val="75000"/>
                  </a:schemeClr>
                </a:solidFill>
              </a:defRPr>
            </a:lvl4pPr>
            <a:lvl5pPr marL="487680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6096000" indent="0">
              <a:buNone/>
              <a:defRPr sz="10666">
                <a:solidFill>
                  <a:schemeClr val="tx1">
                    <a:tint val="75000"/>
                  </a:schemeClr>
                </a:solidFill>
              </a:defRPr>
            </a:lvl6pPr>
            <a:lvl7pPr marL="7322523" indent="0">
              <a:buNone/>
              <a:defRPr sz="10666">
                <a:solidFill>
                  <a:schemeClr val="tx1">
                    <a:tint val="75000"/>
                  </a:schemeClr>
                </a:solidFill>
              </a:defRPr>
            </a:lvl7pPr>
            <a:lvl8pPr marL="8525874" indent="0">
              <a:buNone/>
              <a:defRPr sz="10666">
                <a:solidFill>
                  <a:schemeClr val="tx1">
                    <a:tint val="75000"/>
                  </a:schemeClr>
                </a:solidFill>
              </a:defRPr>
            </a:lvl8pPr>
            <a:lvl9pPr marL="9753600" indent="0">
              <a:buNone/>
              <a:defRPr sz="1066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F503EF9-2626-F894-5D42-13F2FE7AC4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38872" y="12618720"/>
            <a:ext cx="14005800" cy="822960"/>
          </a:xfrm>
          <a:prstGeom prst="rect">
            <a:avLst/>
          </a:prstGeom>
        </p:spPr>
        <p:txBody>
          <a:bodyPr/>
          <a:lstStyle>
            <a:lvl1pPr algn="l">
              <a:defRPr sz="24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14663E2-7B6D-DF06-EBD2-5EC35492EB52}"/>
              </a:ext>
            </a:extLst>
          </p:cNvPr>
          <p:cNvSpPr txBox="1">
            <a:spLocks/>
          </p:cNvSpPr>
          <p:nvPr userDrawn="1"/>
        </p:nvSpPr>
        <p:spPr>
          <a:xfrm>
            <a:off x="1246784" y="12618720"/>
            <a:ext cx="720080" cy="82296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2400" kern="1200">
                <a:solidFill>
                  <a:srgbClr val="63A70A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A24AC42-0D57-34C1-0652-90B84647AC36}" type="slidenum">
              <a:rPr lang="en-US" smtClean="0">
                <a:solidFill>
                  <a:schemeClr val="bg1"/>
                </a:solidFill>
              </a:rPr>
              <a:pPr/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43D6ABB-0179-586A-E267-704DF7E00E3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440473" y="1673601"/>
            <a:ext cx="7943528" cy="10878440"/>
          </a:xfrm>
          <a:prstGeom prst="rect">
            <a:avLst/>
          </a:prstGeom>
        </p:spPr>
      </p:pic>
      <p:pic>
        <p:nvPicPr>
          <p:cNvPr id="11" name="Picture 10" descr="A black and white logo&#10;&#10;Description automatically generated">
            <a:extLst>
              <a:ext uri="{FF2B5EF4-FFF2-40B4-BE49-F238E27FC236}">
                <a16:creationId xmlns:a16="http://schemas.microsoft.com/office/drawing/2014/main" id="{D67DFE43-D1DD-F4A9-6C8B-5FB4495A124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1402613" y="12381562"/>
            <a:ext cx="1950627" cy="102916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2">
            <a:extLst>
              <a:ext uri="{FF2B5EF4-FFF2-40B4-BE49-F238E27FC236}">
                <a16:creationId xmlns:a16="http://schemas.microsoft.com/office/drawing/2014/main" id="{3E8C3080-C4FB-E7CD-1ACC-C6587EADA80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24384000" cy="28956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B4EB6B78-590C-7331-53F3-1FC79D8C80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548640"/>
            <a:ext cx="21945600" cy="2286594"/>
          </a:xfrm>
        </p:spPr>
        <p:txBody>
          <a:bodyPr>
            <a:normAutofit/>
          </a:bodyPr>
          <a:lstStyle>
            <a:lvl1pPr algn="l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068F1283-9758-4918-483A-92D10FFCB0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3195828"/>
            <a:ext cx="10756776" cy="9011412"/>
          </a:xfrm>
        </p:spPr>
        <p:txBody>
          <a:bodyPr>
            <a:normAutofit/>
          </a:bodyPr>
          <a:lstStyle>
            <a:lvl1pPr>
              <a:defRPr sz="4800"/>
            </a:lvl1pPr>
            <a:lvl2pPr>
              <a:defRPr sz="44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AE23CD0-8A70-6096-3F90-234B1D540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66864" y="12618640"/>
            <a:ext cx="13501744" cy="463000"/>
          </a:xfrm>
          <a:prstGeom prst="rect">
            <a:avLst/>
          </a:prstGeom>
        </p:spPr>
        <p:txBody>
          <a:bodyPr/>
          <a:lstStyle>
            <a:lvl1pPr algn="l">
              <a:defRPr sz="2400">
                <a:solidFill>
                  <a:srgbClr val="63A70A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2" name="Image 3">
            <a:extLst>
              <a:ext uri="{FF2B5EF4-FFF2-40B4-BE49-F238E27FC236}">
                <a16:creationId xmlns:a16="http://schemas.microsoft.com/office/drawing/2014/main" id="{AFDFB6A3-7CFD-5F22-F2A6-99B0A305C48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577995" y="13109320"/>
            <a:ext cx="1599708" cy="148909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Image 4">
            <a:extLst>
              <a:ext uri="{FF2B5EF4-FFF2-40B4-BE49-F238E27FC236}">
                <a16:creationId xmlns:a16="http://schemas.microsoft.com/office/drawing/2014/main" id="{9A550AE8-1F49-DADD-86CF-FD97591B75C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506830" y="12496799"/>
            <a:ext cx="1707796" cy="472336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24481123-9940-266D-D421-7F3239A5934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2263438" y="3186113"/>
            <a:ext cx="10945812" cy="9072562"/>
          </a:xfrm>
          <a:gradFill flip="none" rotWithShape="1"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2700000" scaled="0"/>
            <a:tileRect/>
          </a:gra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" name="Content Placeholder 4"/>
          <p:cNvSpPr>
            <a:spLocks noGrp="1"/>
          </p:cNvSpPr>
          <p:nvPr>
            <p:ph idx="3"/>
          </p:nvPr>
        </p:nvSpPr>
        <p:spPr>
          <a:xfrm>
            <a:off x="1219200" y="4349343"/>
            <a:ext cx="10772851" cy="7901788"/>
          </a:xfrm>
        </p:spPr>
        <p:txBody>
          <a:bodyPr>
            <a:normAutofit/>
          </a:bodyPr>
          <a:lstStyle>
            <a:lvl1pPr>
              <a:defRPr sz="6000"/>
            </a:lvl1pPr>
            <a:lvl2pPr>
              <a:defRPr sz="44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6" name="Content Placeholder 5"/>
          <p:cNvSpPr>
            <a:spLocks noGrp="1"/>
          </p:cNvSpPr>
          <p:nvPr>
            <p:ph idx="4"/>
          </p:nvPr>
        </p:nvSpPr>
        <p:spPr>
          <a:xfrm>
            <a:off x="12384633" y="4349343"/>
            <a:ext cx="10780167" cy="7901788"/>
          </a:xfrm>
        </p:spPr>
        <p:txBody>
          <a:bodyPr>
            <a:normAutofit/>
          </a:bodyPr>
          <a:lstStyle>
            <a:lvl1pPr>
              <a:defRPr sz="6000"/>
            </a:lvl1pPr>
            <a:lvl2pPr>
              <a:defRPr sz="44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7AAC0796-94A6-8797-FD0B-FE2235FA3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66864" y="12618640"/>
            <a:ext cx="13501744" cy="463000"/>
          </a:xfrm>
          <a:prstGeom prst="rect">
            <a:avLst/>
          </a:prstGeom>
        </p:spPr>
        <p:txBody>
          <a:bodyPr/>
          <a:lstStyle>
            <a:lvl1pPr algn="l">
              <a:defRPr sz="2400">
                <a:solidFill>
                  <a:srgbClr val="63A70A"/>
                </a:solidFill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548640"/>
            <a:ext cx="21945600" cy="22865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3195828"/>
            <a:ext cx="21945600" cy="9011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30AFFB84-9F40-61F6-A062-1216B40AC6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38872" y="12618720"/>
            <a:ext cx="14005800" cy="822960"/>
          </a:xfrm>
          <a:prstGeom prst="rect">
            <a:avLst/>
          </a:prstGeom>
        </p:spPr>
        <p:txBody>
          <a:bodyPr/>
          <a:lstStyle>
            <a:lvl1pPr algn="l">
              <a:defRPr sz="2400">
                <a:solidFill>
                  <a:srgbClr val="63A70A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72DF2A15-2158-2FF9-9DD8-152A4DF8F845}"/>
              </a:ext>
            </a:extLst>
          </p:cNvPr>
          <p:cNvSpPr txBox="1">
            <a:spLocks/>
          </p:cNvSpPr>
          <p:nvPr userDrawn="1"/>
        </p:nvSpPr>
        <p:spPr>
          <a:xfrm>
            <a:off x="1246784" y="12618720"/>
            <a:ext cx="720080" cy="82296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2400" kern="1200">
                <a:solidFill>
                  <a:srgbClr val="63A70A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A24AC42-0D57-34C1-0652-90B84647AC3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6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7DC8D50-7761-B43D-11AC-CE794AE090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Emission Cost Recovery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CBF8685C-31C0-5F7F-C7B2-FF4742C4CF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RCWG</a:t>
            </a:r>
          </a:p>
          <a:p>
            <a:r>
              <a:rPr lang="en-US" dirty="0"/>
              <a:t>September 4, 2024</a:t>
            </a:r>
          </a:p>
        </p:txBody>
      </p:sp>
    </p:spTree>
    <p:extLst>
      <p:ext uri="{BB962C8B-B14F-4D97-AF65-F5344CB8AC3E}">
        <p14:creationId xmlns:p14="http://schemas.microsoft.com/office/powerpoint/2010/main" val="1145327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B37C3-0723-E4E8-6438-B7320A415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B68D54-C9CB-A51C-F7EF-F88C2940F6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What happens if a QSE runs out of emission credits and has to buy them from the market?  </a:t>
            </a:r>
          </a:p>
          <a:p>
            <a:r>
              <a:rPr lang="en-US" sz="6000" dirty="0"/>
              <a:t>These additional credits are not currently covered under the Verifiable Cost Manual (VCM).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2ACD6E-F77A-1A2E-DC85-0C2B4A03A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282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6A8C1E-2C66-B903-EA8D-BAA2EB183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Potential Solution 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DBCB4F-F945-7C38-8932-066FAD3F87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Add language to Section 9 of the protocols to allow a dispute for purchase of additional credits:</a:t>
            </a:r>
          </a:p>
          <a:p>
            <a:pPr fontAlgn="base"/>
            <a:endParaRPr lang="en-US" sz="4400" b="0" i="0" dirty="0">
              <a:solidFill>
                <a:srgbClr val="0078D4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cs typeface="Times New Roman"/>
            </a:endParaRP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54598C-6118-9BC9-7B44-22CE5C565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Picture 6" descr="A red text on a white background&#10;&#10;Description automatically generated">
            <a:extLst>
              <a:ext uri="{FF2B5EF4-FFF2-40B4-BE49-F238E27FC236}">
                <a16:creationId xmlns:a16="http://schemas.microsoft.com/office/drawing/2014/main" id="{4B95DFAD-C4C0-E2D4-5932-3694EF1E2D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8517" y="4632788"/>
            <a:ext cx="19098531" cy="5631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3261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4223A-2BD8-CCFA-6012-EE3FBD4EA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Feedback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FA3300-7A31-90E3-2A5A-A26439E791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6600" dirty="0"/>
              <a:t>Open to thoughts/feedback before pursuing a new NPRR to address this issue.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656827-07C5-16B5-C101-C291054A1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5867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ccent 6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3F6E"/>
      </a:accent1>
      <a:accent2>
        <a:srgbClr val="63A70A"/>
      </a:accent2>
      <a:accent3>
        <a:srgbClr val="A5A5A5"/>
      </a:accent3>
      <a:accent4>
        <a:srgbClr val="D06F19"/>
      </a:accent4>
      <a:accent5>
        <a:srgbClr val="BFE7F7"/>
      </a:accent5>
      <a:accent6>
        <a:srgbClr val="EDAD12"/>
      </a:accent6>
      <a:hlink>
        <a:srgbClr val="0563C1"/>
      </a:hlink>
      <a:folHlink>
        <a:srgbClr val="954F72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51FB746E-62C5-9844-A3F0-3DCD084BA095}" vid="{1E42A9FC-45B5-DC44-B41B-F187F79152E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BEBFEBFDFFD3847B45188E2352039EE" ma:contentTypeVersion="4" ma:contentTypeDescription="Create a new document." ma:contentTypeScope="" ma:versionID="730522b9ceea1d96c11dfeadb37df5dc">
  <xsd:schema xmlns:xsd="http://www.w3.org/2001/XMLSchema" xmlns:xs="http://www.w3.org/2001/XMLSchema" xmlns:p="http://schemas.microsoft.com/office/2006/metadata/properties" xmlns:ns2="0e7f0178-c4f6-49ef-8e27-5f2d3e0fd230" targetNamespace="http://schemas.microsoft.com/office/2006/metadata/properties" ma:root="true" ma:fieldsID="1c50dbe5b11429fb3bb5ffce8ceea063" ns2:_="">
    <xsd:import namespace="0e7f0178-c4f6-49ef-8e27-5f2d3e0fd23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7f0178-c4f6-49ef-8e27-5f2d3e0fd23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CA92B2E-5B87-4056-AD09-CA21D3DF48C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0EF7394-4E4B-4486-8DB1-AC2932086649}">
  <ds:schemaRefs>
    <ds:schemaRef ds:uri="http://schemas.microsoft.com/office/2006/metadata/properties"/>
    <ds:schemaRef ds:uri="http://schemas.microsoft.com/office/infopath/2007/PartnerControls"/>
    <ds:schemaRef ds:uri="34c0c15b-0e55-4cce-941c-0e6168458861"/>
    <ds:schemaRef ds:uri="ada654fb-b785-4820-8b1b-2cd3fd7a5701"/>
  </ds:schemaRefs>
</ds:datastoreItem>
</file>

<file path=customXml/itemProps3.xml><?xml version="1.0" encoding="utf-8"?>
<ds:datastoreItem xmlns:ds="http://schemas.openxmlformats.org/officeDocument/2006/customXml" ds:itemID="{40CEAA5D-E18E-4D56-A95F-DB265C8A255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e7f0178-c4f6-49ef-8e27-5f2d3e0fd23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Vistra Presentation 1.1</Template>
  <TotalTime>13</TotalTime>
  <Words>203</Words>
  <Application>Microsoft Office PowerPoint</Application>
  <PresentationFormat>Custom</PresentationFormat>
  <Paragraphs>13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Emission Cost Recovery</vt:lpstr>
      <vt:lpstr>Issue</vt:lpstr>
      <vt:lpstr>Potential Solution  </vt:lpstr>
      <vt:lpstr>Feedback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Emission Cost Recovery</dc:title>
  <dc:creator>Luminant</dc:creator>
  <cp:lastModifiedBy>Luminant</cp:lastModifiedBy>
  <cp:revision>17</cp:revision>
  <dcterms:created xsi:type="dcterms:W3CDTF">2024-08-16T18:33:23Z</dcterms:created>
  <dcterms:modified xsi:type="dcterms:W3CDTF">2024-08-29T16:37:37Z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0x0101004BEBFEBFDFFD3847B45188E2352039EE</vt:lpwstr>
  </property>
  <property fmtid="{D5CDD505-2E9C-101B-9397-08002B2CF9AE}" pid="3" name="MediaServiceImageTags">
    <vt:lpwstr/>
  </property>
</Properties>
</file>