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318" r:id="rId9"/>
    <p:sldId id="705" r:id="rId10"/>
    <p:sldId id="708" r:id="rId11"/>
    <p:sldId id="294" r:id="rId12"/>
    <p:sldId id="267" r:id="rId13"/>
    <p:sldId id="351" r:id="rId14"/>
    <p:sldId id="626" r:id="rId15"/>
    <p:sldId id="627" r:id="rId16"/>
    <p:sldId id="628" r:id="rId17"/>
    <p:sldId id="629" r:id="rId18"/>
    <p:sldId id="630" r:id="rId19"/>
    <p:sldId id="713" r:id="rId20"/>
    <p:sldId id="709" r:id="rId21"/>
    <p:sldId id="710" r:id="rId22"/>
    <p:sldId id="711" r:id="rId23"/>
    <p:sldId id="712" r:id="rId2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89283-49D6-41F7-A1E7-F6CF1EB240B3}" v="14" dt="2024-08-06T03:50:35.142"/>
    <p1510:client id="{8F0471B2-118A-41EE-9DC5-402277774E1A}" v="7" dt="2024-08-06T13:13:29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5" d="100"/>
          <a:sy n="115" d="100"/>
        </p:scale>
        <p:origin x="7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8F0471B2-118A-41EE-9DC5-402277774E1A}"/>
    <pc:docChg chg="undo custSel modSld">
      <pc:chgData name="Anderson, Troy" userId="04de3903-03dd-44db-8353-3f14e4dd6886" providerId="ADAL" clId="{8F0471B2-118A-41EE-9DC5-402277774E1A}" dt="2024-08-06T13:13:53.182" v="84" actId="207"/>
      <pc:docMkLst>
        <pc:docMk/>
      </pc:docMkLst>
      <pc:sldChg chg="modSp mod">
        <pc:chgData name="Anderson, Troy" userId="04de3903-03dd-44db-8353-3f14e4dd6886" providerId="ADAL" clId="{8F0471B2-118A-41EE-9DC5-402277774E1A}" dt="2024-08-06T13:10:30.237" v="60" actId="20577"/>
        <pc:sldMkLst>
          <pc:docMk/>
          <pc:sldMk cId="3195340007" sldId="626"/>
        </pc:sldMkLst>
        <pc:spChg chg="mod">
          <ac:chgData name="Anderson, Troy" userId="04de3903-03dd-44db-8353-3f14e4dd6886" providerId="ADAL" clId="{8F0471B2-118A-41EE-9DC5-402277774E1A}" dt="2024-08-06T13:10:30.237" v="60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Graphic">
          <ac:chgData name="Anderson, Troy" userId="04de3903-03dd-44db-8353-3f14e4dd6886" providerId="ADAL" clId="{8F0471B2-118A-41EE-9DC5-402277774E1A}" dt="2024-08-06T13:09:16.803" v="3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</pc:sldChg>
      <pc:sldChg chg="modSp mod">
        <pc:chgData name="Anderson, Troy" userId="04de3903-03dd-44db-8353-3f14e4dd6886" providerId="ADAL" clId="{8F0471B2-118A-41EE-9DC5-402277774E1A}" dt="2024-08-06T13:13:23.873" v="81" actId="2165"/>
        <pc:sldMkLst>
          <pc:docMk/>
          <pc:sldMk cId="729258851" sldId="627"/>
        </pc:sldMkLst>
        <pc:graphicFrameChg chg="modGraphic">
          <ac:chgData name="Anderson, Troy" userId="04de3903-03dd-44db-8353-3f14e4dd6886" providerId="ADAL" clId="{8F0471B2-118A-41EE-9DC5-402277774E1A}" dt="2024-08-06T13:13:23.873" v="81" actId="2165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addSp modSp mod">
        <pc:chgData name="Anderson, Troy" userId="04de3903-03dd-44db-8353-3f14e4dd6886" providerId="ADAL" clId="{8F0471B2-118A-41EE-9DC5-402277774E1A}" dt="2024-08-06T13:13:53.182" v="84" actId="207"/>
        <pc:sldMkLst>
          <pc:docMk/>
          <pc:sldMk cId="3261190956" sldId="713"/>
        </pc:sldMkLst>
        <pc:spChg chg="mod">
          <ac:chgData name="Anderson, Troy" userId="04de3903-03dd-44db-8353-3f14e4dd6886" providerId="ADAL" clId="{8F0471B2-118A-41EE-9DC5-402277774E1A}" dt="2024-08-06T13:10:59.909" v="61" actId="1076"/>
          <ac:spMkLst>
            <pc:docMk/>
            <pc:sldMk cId="3261190956" sldId="713"/>
            <ac:spMk id="3" creationId="{DB7ECADE-FE40-8704-9351-744CCE101B83}"/>
          </ac:spMkLst>
        </pc:spChg>
        <pc:spChg chg="add mod">
          <ac:chgData name="Anderson, Troy" userId="04de3903-03dd-44db-8353-3f14e4dd6886" providerId="ADAL" clId="{8F0471B2-118A-41EE-9DC5-402277774E1A}" dt="2024-08-06T13:13:29.392" v="82"/>
          <ac:spMkLst>
            <pc:docMk/>
            <pc:sldMk cId="3261190956" sldId="713"/>
            <ac:spMk id="6" creationId="{1264CAEE-74ED-C846-DB07-1270FED72FCA}"/>
          </ac:spMkLst>
        </pc:spChg>
        <pc:graphicFrameChg chg="mod modGraphic">
          <ac:chgData name="Anderson, Troy" userId="04de3903-03dd-44db-8353-3f14e4dd6886" providerId="ADAL" clId="{8F0471B2-118A-41EE-9DC5-402277774E1A}" dt="2024-08-06T13:13:53.182" v="84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</pc:docChg>
  </pc:docChgLst>
  <pc:docChgLst>
    <pc:chgData name="Anderson, Troy" userId="04de3903-03dd-44db-8353-3f14e4dd6886" providerId="ADAL" clId="{58589283-49D6-41F7-A1E7-F6CF1EB240B3}"/>
    <pc:docChg chg="undo custSel addSld delSld modSld">
      <pc:chgData name="Anderson, Troy" userId="04de3903-03dd-44db-8353-3f14e4dd6886" providerId="ADAL" clId="{58589283-49D6-41F7-A1E7-F6CF1EB240B3}" dt="2024-08-06T04:24:29.855" v="619" actId="478"/>
      <pc:docMkLst>
        <pc:docMk/>
      </pc:docMkLst>
      <pc:sldChg chg="modSp mod">
        <pc:chgData name="Anderson, Troy" userId="04de3903-03dd-44db-8353-3f14e4dd6886" providerId="ADAL" clId="{58589283-49D6-41F7-A1E7-F6CF1EB240B3}" dt="2024-08-06T03:16:46.405" v="436" actId="6549"/>
        <pc:sldMkLst>
          <pc:docMk/>
          <pc:sldMk cId="530499478" sldId="258"/>
        </pc:sldMkLst>
        <pc:spChg chg="mod">
          <ac:chgData name="Anderson, Troy" userId="04de3903-03dd-44db-8353-3f14e4dd6886" providerId="ADAL" clId="{58589283-49D6-41F7-A1E7-F6CF1EB240B3}" dt="2024-08-06T03:16:46.405" v="436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58589283-49D6-41F7-A1E7-F6CF1EB240B3}" dt="2024-08-06T03:51:21.987" v="615" actId="20577"/>
        <pc:sldMkLst>
          <pc:docMk/>
          <pc:sldMk cId="778800923" sldId="351"/>
        </pc:sldMkLst>
        <pc:spChg chg="mod">
          <ac:chgData name="Anderson, Troy" userId="04de3903-03dd-44db-8353-3f14e4dd6886" providerId="ADAL" clId="{58589283-49D6-41F7-A1E7-F6CF1EB240B3}" dt="2024-08-06T03:51:21.987" v="615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add del">
        <pc:chgData name="Anderson, Troy" userId="04de3903-03dd-44db-8353-3f14e4dd6886" providerId="ADAL" clId="{58589283-49D6-41F7-A1E7-F6CF1EB240B3}" dt="2024-08-06T03:16:54.924" v="439" actId="47"/>
        <pc:sldMkLst>
          <pc:docMk/>
          <pc:sldMk cId="3252972128" sldId="372"/>
        </pc:sldMkLst>
      </pc:sldChg>
      <pc:sldChg chg="add del">
        <pc:chgData name="Anderson, Troy" userId="04de3903-03dd-44db-8353-3f14e4dd6886" providerId="ADAL" clId="{58589283-49D6-41F7-A1E7-F6CF1EB240B3}" dt="2024-08-06T03:16:53.022" v="437" actId="47"/>
        <pc:sldMkLst>
          <pc:docMk/>
          <pc:sldMk cId="1775383588" sldId="383"/>
        </pc:sldMkLst>
      </pc:sldChg>
      <pc:sldChg chg="add del">
        <pc:chgData name="Anderson, Troy" userId="04de3903-03dd-44db-8353-3f14e4dd6886" providerId="ADAL" clId="{58589283-49D6-41F7-A1E7-F6CF1EB240B3}" dt="2024-08-06T03:16:53.937" v="438" actId="47"/>
        <pc:sldMkLst>
          <pc:docMk/>
          <pc:sldMk cId="2934393613" sldId="384"/>
        </pc:sldMkLst>
      </pc:sldChg>
      <pc:sldChg chg="modSp mod">
        <pc:chgData name="Anderson, Troy" userId="04de3903-03dd-44db-8353-3f14e4dd6886" providerId="ADAL" clId="{58589283-49D6-41F7-A1E7-F6CF1EB240B3}" dt="2024-08-06T03:35:14.899" v="568" actId="255"/>
        <pc:sldMkLst>
          <pc:docMk/>
          <pc:sldMk cId="3195340007" sldId="626"/>
        </pc:sldMkLst>
        <pc:spChg chg="mod">
          <ac:chgData name="Anderson, Troy" userId="04de3903-03dd-44db-8353-3f14e4dd6886" providerId="ADAL" clId="{58589283-49D6-41F7-A1E7-F6CF1EB240B3}" dt="2024-08-06T03:35:14.899" v="568" actId="255"/>
          <ac:spMkLst>
            <pc:docMk/>
            <pc:sldMk cId="3195340007" sldId="626"/>
            <ac:spMk id="8" creationId="{71DF028C-4C37-FFCA-C1B7-BAF688E245CA}"/>
          </ac:spMkLst>
        </pc:spChg>
        <pc:graphicFrameChg chg="modGraphic">
          <ac:chgData name="Anderson, Troy" userId="04de3903-03dd-44db-8353-3f14e4dd6886" providerId="ADAL" clId="{58589283-49D6-41F7-A1E7-F6CF1EB240B3}" dt="2024-08-06T03:32:46.067" v="530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</pc:sldChg>
      <pc:sldChg chg="delSp modSp mod">
        <pc:chgData name="Anderson, Troy" userId="04de3903-03dd-44db-8353-3f14e4dd6886" providerId="ADAL" clId="{58589283-49D6-41F7-A1E7-F6CF1EB240B3}" dt="2024-08-06T04:24:29.855" v="619" actId="478"/>
        <pc:sldMkLst>
          <pc:docMk/>
          <pc:sldMk cId="729258851" sldId="627"/>
        </pc:sldMkLst>
        <pc:spChg chg="del">
          <ac:chgData name="Anderson, Troy" userId="04de3903-03dd-44db-8353-3f14e4dd6886" providerId="ADAL" clId="{58589283-49D6-41F7-A1E7-F6CF1EB240B3}" dt="2024-08-06T03:26:53.715" v="518" actId="478"/>
          <ac:spMkLst>
            <pc:docMk/>
            <pc:sldMk cId="729258851" sldId="627"/>
            <ac:spMk id="6" creationId="{CB0D50A0-770B-83B9-F31D-2E20ACE513D0}"/>
          </ac:spMkLst>
        </pc:spChg>
        <pc:spChg chg="del">
          <ac:chgData name="Anderson, Troy" userId="04de3903-03dd-44db-8353-3f14e4dd6886" providerId="ADAL" clId="{58589283-49D6-41F7-A1E7-F6CF1EB240B3}" dt="2024-08-06T04:24:29.855" v="619" actId="478"/>
          <ac:spMkLst>
            <pc:docMk/>
            <pc:sldMk cId="729258851" sldId="627"/>
            <ac:spMk id="7" creationId="{A0444336-444F-1390-EF2A-133C6E32FDD8}"/>
          </ac:spMkLst>
        </pc:spChg>
        <pc:graphicFrameChg chg="mod modGraphic">
          <ac:chgData name="Anderson, Troy" userId="04de3903-03dd-44db-8353-3f14e4dd6886" providerId="ADAL" clId="{58589283-49D6-41F7-A1E7-F6CF1EB240B3}" dt="2024-08-06T04:23:44.410" v="617" actId="207"/>
          <ac:graphicFrameMkLst>
            <pc:docMk/>
            <pc:sldMk cId="729258851" sldId="627"/>
            <ac:graphicFrameMk id="5" creationId="{927A835B-ACB1-4E3E-AA09-4133D4F8734C}"/>
          </ac:graphicFrameMkLst>
        </pc:graphicFrameChg>
      </pc:sldChg>
      <pc:sldChg chg="delSp modSp mod">
        <pc:chgData name="Anderson, Troy" userId="04de3903-03dd-44db-8353-3f14e4dd6886" providerId="ADAL" clId="{58589283-49D6-41F7-A1E7-F6CF1EB240B3}" dt="2024-08-06T03:27:46.473" v="520" actId="6549"/>
        <pc:sldMkLst>
          <pc:docMk/>
          <pc:sldMk cId="909324831" sldId="628"/>
        </pc:sldMkLst>
        <pc:spChg chg="del">
          <ac:chgData name="Anderson, Troy" userId="04de3903-03dd-44db-8353-3f14e4dd6886" providerId="ADAL" clId="{58589283-49D6-41F7-A1E7-F6CF1EB240B3}" dt="2024-08-06T03:27:42.900" v="519" actId="478"/>
          <ac:spMkLst>
            <pc:docMk/>
            <pc:sldMk cId="909324831" sldId="628"/>
            <ac:spMk id="3" creationId="{34427115-2C39-623E-2345-3FE97BF6C70C}"/>
          </ac:spMkLst>
        </pc:spChg>
        <pc:graphicFrameChg chg="modGraphic">
          <ac:chgData name="Anderson, Troy" userId="04de3903-03dd-44db-8353-3f14e4dd6886" providerId="ADAL" clId="{58589283-49D6-41F7-A1E7-F6CF1EB240B3}" dt="2024-08-06T03:27:46.473" v="520" actId="6549"/>
          <ac:graphicFrameMkLst>
            <pc:docMk/>
            <pc:sldMk cId="909324831" sldId="628"/>
            <ac:graphicFrameMk id="5" creationId="{927A835B-ACB1-4E3E-AA09-4133D4F8734C}"/>
          </ac:graphicFrameMkLst>
        </pc:graphicFrameChg>
      </pc:sldChg>
      <pc:sldChg chg="delSp mod">
        <pc:chgData name="Anderson, Troy" userId="04de3903-03dd-44db-8353-3f14e4dd6886" providerId="ADAL" clId="{58589283-49D6-41F7-A1E7-F6CF1EB240B3}" dt="2024-08-06T03:29:01.105" v="525" actId="478"/>
        <pc:sldMkLst>
          <pc:docMk/>
          <pc:sldMk cId="2174549717" sldId="629"/>
        </pc:sldMkLst>
        <pc:spChg chg="del">
          <ac:chgData name="Anderson, Troy" userId="04de3903-03dd-44db-8353-3f14e4dd6886" providerId="ADAL" clId="{58589283-49D6-41F7-A1E7-F6CF1EB240B3}" dt="2024-08-06T03:29:01.105" v="525" actId="478"/>
          <ac:spMkLst>
            <pc:docMk/>
            <pc:sldMk cId="2174549717" sldId="629"/>
            <ac:spMk id="3" creationId="{38D5D82F-712A-7D10-6050-F4665B9B8F84}"/>
          </ac:spMkLst>
        </pc:spChg>
      </pc:sldChg>
      <pc:sldChg chg="delSp mod">
        <pc:chgData name="Anderson, Troy" userId="04de3903-03dd-44db-8353-3f14e4dd6886" providerId="ADAL" clId="{58589283-49D6-41F7-A1E7-F6CF1EB240B3}" dt="2024-08-06T03:28:47.136" v="524" actId="478"/>
        <pc:sldMkLst>
          <pc:docMk/>
          <pc:sldMk cId="2689133488" sldId="630"/>
        </pc:sldMkLst>
        <pc:spChg chg="del">
          <ac:chgData name="Anderson, Troy" userId="04de3903-03dd-44db-8353-3f14e4dd6886" providerId="ADAL" clId="{58589283-49D6-41F7-A1E7-F6CF1EB240B3}" dt="2024-08-06T03:28:47.136" v="524" actId="478"/>
          <ac:spMkLst>
            <pc:docMk/>
            <pc:sldMk cId="2689133488" sldId="630"/>
            <ac:spMk id="3" creationId="{6F6199D9-99C8-72C9-6003-9D5C9EEBB475}"/>
          </ac:spMkLst>
        </pc:spChg>
      </pc:sldChg>
      <pc:sldChg chg="modSp del mod">
        <pc:chgData name="Anderson, Troy" userId="04de3903-03dd-44db-8353-3f14e4dd6886" providerId="ADAL" clId="{58589283-49D6-41F7-A1E7-F6CF1EB240B3}" dt="2024-08-06T03:51:02.562" v="608" actId="47"/>
        <pc:sldMkLst>
          <pc:docMk/>
          <pc:sldMk cId="1728199701" sldId="631"/>
        </pc:sldMkLst>
        <pc:graphicFrameChg chg="modGraphic">
          <ac:chgData name="Anderson, Troy" userId="04de3903-03dd-44db-8353-3f14e4dd6886" providerId="ADAL" clId="{58589283-49D6-41F7-A1E7-F6CF1EB240B3}" dt="2024-08-06T03:28:16.531" v="521" actId="2165"/>
          <ac:graphicFrameMkLst>
            <pc:docMk/>
            <pc:sldMk cId="1728199701" sldId="631"/>
            <ac:graphicFrameMk id="5" creationId="{927A835B-ACB1-4E3E-AA09-4133D4F8734C}"/>
          </ac:graphicFrameMkLst>
        </pc:graphicFrameChg>
      </pc:sldChg>
      <pc:sldChg chg="modSp mod">
        <pc:chgData name="Anderson, Troy" userId="04de3903-03dd-44db-8353-3f14e4dd6886" providerId="ADAL" clId="{58589283-49D6-41F7-A1E7-F6CF1EB240B3}" dt="2024-08-06T02:21:36.550" v="435" actId="1035"/>
        <pc:sldMkLst>
          <pc:docMk/>
          <pc:sldMk cId="2555911169" sldId="705"/>
        </pc:sldMkLst>
        <pc:spChg chg="mod">
          <ac:chgData name="Anderson, Troy" userId="04de3903-03dd-44db-8353-3f14e4dd6886" providerId="ADAL" clId="{58589283-49D6-41F7-A1E7-F6CF1EB240B3}" dt="2024-08-05T22:26:15.448" v="434" actId="403"/>
          <ac:spMkLst>
            <pc:docMk/>
            <pc:sldMk cId="2555911169" sldId="705"/>
            <ac:spMk id="5" creationId="{B6C1BCB5-735E-26D9-5347-76174AA743C5}"/>
          </ac:spMkLst>
        </pc:spChg>
        <pc:spChg chg="mod">
          <ac:chgData name="Anderson, Troy" userId="04de3903-03dd-44db-8353-3f14e4dd6886" providerId="ADAL" clId="{58589283-49D6-41F7-A1E7-F6CF1EB240B3}" dt="2024-08-05T17:11:38.248" v="32" actId="1037"/>
          <ac:spMkLst>
            <pc:docMk/>
            <pc:sldMk cId="2555911169" sldId="705"/>
            <ac:spMk id="24" creationId="{00000000-0000-0000-0000-000000000000}"/>
          </ac:spMkLst>
        </pc:spChg>
        <pc:spChg chg="mod">
          <ac:chgData name="Anderson, Troy" userId="04de3903-03dd-44db-8353-3f14e4dd6886" providerId="ADAL" clId="{58589283-49D6-41F7-A1E7-F6CF1EB240B3}" dt="2024-08-05T17:11:32.538" v="27" actId="14100"/>
          <ac:spMkLst>
            <pc:docMk/>
            <pc:sldMk cId="2555911169" sldId="705"/>
            <ac:spMk id="38" creationId="{1FF61AC0-C7DB-4A25-AADC-B7C5E8C0B22A}"/>
          </ac:spMkLst>
        </pc:spChg>
        <pc:cxnChg chg="mod">
          <ac:chgData name="Anderson, Troy" userId="04de3903-03dd-44db-8353-3f14e4dd6886" providerId="ADAL" clId="{58589283-49D6-41F7-A1E7-F6CF1EB240B3}" dt="2024-08-06T02:21:36.550" v="435" actId="1035"/>
          <ac:cxnSpMkLst>
            <pc:docMk/>
            <pc:sldMk cId="2555911169" sldId="705"/>
            <ac:cxnSpMk id="61" creationId="{9D3040A6-E3E8-8EAB-B59D-5732B35D68D0}"/>
          </ac:cxnSpMkLst>
        </pc:cxnChg>
      </pc:sldChg>
      <pc:sldChg chg="modSp mod">
        <pc:chgData name="Anderson, Troy" userId="04de3903-03dd-44db-8353-3f14e4dd6886" providerId="ADAL" clId="{58589283-49D6-41F7-A1E7-F6CF1EB240B3}" dt="2024-08-06T03:23:03.894" v="502" actId="20577"/>
        <pc:sldMkLst>
          <pc:docMk/>
          <pc:sldMk cId="3998495450" sldId="709"/>
        </pc:sldMkLst>
        <pc:graphicFrameChg chg="modGraphic">
          <ac:chgData name="Anderson, Troy" userId="04de3903-03dd-44db-8353-3f14e4dd6886" providerId="ADAL" clId="{58589283-49D6-41F7-A1E7-F6CF1EB240B3}" dt="2024-08-06T03:23:03.894" v="502" actId="20577"/>
          <ac:graphicFrameMkLst>
            <pc:docMk/>
            <pc:sldMk cId="3998495450" sldId="709"/>
            <ac:graphicFrameMk id="3" creationId="{B1550D89-DF5A-489C-BFC9-D56ED30B929D}"/>
          </ac:graphicFrameMkLst>
        </pc:graphicFrameChg>
      </pc:sldChg>
      <pc:sldChg chg="addSp delSp modSp mod">
        <pc:chgData name="Anderson, Troy" userId="04de3903-03dd-44db-8353-3f14e4dd6886" providerId="ADAL" clId="{58589283-49D6-41F7-A1E7-F6CF1EB240B3}" dt="2024-08-05T21:14:15.294" v="375" actId="1036"/>
        <pc:sldMkLst>
          <pc:docMk/>
          <pc:sldMk cId="2132177749" sldId="710"/>
        </pc:sldMkLst>
        <pc:spChg chg="del">
          <ac:chgData name="Anderson, Troy" userId="04de3903-03dd-44db-8353-3f14e4dd6886" providerId="ADAL" clId="{58589283-49D6-41F7-A1E7-F6CF1EB240B3}" dt="2024-08-05T21:13:41.013" v="362" actId="478"/>
          <ac:spMkLst>
            <pc:docMk/>
            <pc:sldMk cId="2132177749" sldId="710"/>
            <ac:spMk id="3" creationId="{1BBD4825-DF80-5C30-2D67-C9A09855901D}"/>
          </ac:spMkLst>
        </pc:spChg>
        <pc:picChg chg="add mod">
          <ac:chgData name="Anderson, Troy" userId="04de3903-03dd-44db-8353-3f14e4dd6886" providerId="ADAL" clId="{58589283-49D6-41F7-A1E7-F6CF1EB240B3}" dt="2024-08-05T21:14:15.294" v="375" actId="1036"/>
          <ac:picMkLst>
            <pc:docMk/>
            <pc:sldMk cId="2132177749" sldId="710"/>
            <ac:picMk id="5" creationId="{EEAE050D-8B4D-7AAF-F619-784862469526}"/>
          </ac:picMkLst>
        </pc:picChg>
      </pc:sldChg>
      <pc:sldChg chg="addSp delSp modSp mod">
        <pc:chgData name="Anderson, Troy" userId="04de3903-03dd-44db-8353-3f14e4dd6886" providerId="ADAL" clId="{58589283-49D6-41F7-A1E7-F6CF1EB240B3}" dt="2024-08-05T21:14:46.666" v="399" actId="1036"/>
        <pc:sldMkLst>
          <pc:docMk/>
          <pc:sldMk cId="2425576243" sldId="711"/>
        </pc:sldMkLst>
        <pc:spChg chg="del">
          <ac:chgData name="Anderson, Troy" userId="04de3903-03dd-44db-8353-3f14e4dd6886" providerId="ADAL" clId="{58589283-49D6-41F7-A1E7-F6CF1EB240B3}" dt="2024-08-05T21:13:44.748" v="363" actId="478"/>
          <ac:spMkLst>
            <pc:docMk/>
            <pc:sldMk cId="2425576243" sldId="711"/>
            <ac:spMk id="3" creationId="{532F7368-FBB5-9E4B-6463-121A9ED3F721}"/>
          </ac:spMkLst>
        </pc:spChg>
        <pc:picChg chg="add mod">
          <ac:chgData name="Anderson, Troy" userId="04de3903-03dd-44db-8353-3f14e4dd6886" providerId="ADAL" clId="{58589283-49D6-41F7-A1E7-F6CF1EB240B3}" dt="2024-08-05T21:14:46.666" v="399" actId="1036"/>
          <ac:picMkLst>
            <pc:docMk/>
            <pc:sldMk cId="2425576243" sldId="711"/>
            <ac:picMk id="5" creationId="{937021FD-B68A-7938-96F7-75D9F4BC3A89}"/>
          </ac:picMkLst>
        </pc:picChg>
      </pc:sldChg>
      <pc:sldChg chg="addSp delSp modSp mod">
        <pc:chgData name="Anderson, Troy" userId="04de3903-03dd-44db-8353-3f14e4dd6886" providerId="ADAL" clId="{58589283-49D6-41F7-A1E7-F6CF1EB240B3}" dt="2024-08-05T21:15:17.862" v="429" actId="1036"/>
        <pc:sldMkLst>
          <pc:docMk/>
          <pc:sldMk cId="2714735884" sldId="712"/>
        </pc:sldMkLst>
        <pc:spChg chg="del">
          <ac:chgData name="Anderson, Troy" userId="04de3903-03dd-44db-8353-3f14e4dd6886" providerId="ADAL" clId="{58589283-49D6-41F7-A1E7-F6CF1EB240B3}" dt="2024-08-05T21:13:47.820" v="364" actId="478"/>
          <ac:spMkLst>
            <pc:docMk/>
            <pc:sldMk cId="2714735884" sldId="712"/>
            <ac:spMk id="3" creationId="{28EE11D5-BDEF-8B8F-C23D-310521500F1D}"/>
          </ac:spMkLst>
        </pc:spChg>
        <pc:picChg chg="add mod">
          <ac:chgData name="Anderson, Troy" userId="04de3903-03dd-44db-8353-3f14e4dd6886" providerId="ADAL" clId="{58589283-49D6-41F7-A1E7-F6CF1EB240B3}" dt="2024-08-05T21:15:17.862" v="429" actId="1036"/>
          <ac:picMkLst>
            <pc:docMk/>
            <pc:sldMk cId="2714735884" sldId="712"/>
            <ac:picMk id="5" creationId="{6DAF14E6-0F0B-12FA-BD44-76475449AC38}"/>
          </ac:picMkLst>
        </pc:picChg>
      </pc:sldChg>
      <pc:sldChg chg="delSp modSp mod">
        <pc:chgData name="Anderson, Troy" userId="04de3903-03dd-44db-8353-3f14e4dd6886" providerId="ADAL" clId="{58589283-49D6-41F7-A1E7-F6CF1EB240B3}" dt="2024-08-06T04:24:21.042" v="618" actId="1076"/>
        <pc:sldMkLst>
          <pc:docMk/>
          <pc:sldMk cId="3261190956" sldId="713"/>
        </pc:sldMkLst>
        <pc:spChg chg="mod">
          <ac:chgData name="Anderson, Troy" userId="04de3903-03dd-44db-8353-3f14e4dd6886" providerId="ADAL" clId="{58589283-49D6-41F7-A1E7-F6CF1EB240B3}" dt="2024-08-06T04:24:21.042" v="618" actId="1076"/>
          <ac:spMkLst>
            <pc:docMk/>
            <pc:sldMk cId="3261190956" sldId="713"/>
            <ac:spMk id="3" creationId="{DB7ECADE-FE40-8704-9351-744CCE101B83}"/>
          </ac:spMkLst>
        </pc:spChg>
        <pc:spChg chg="del">
          <ac:chgData name="Anderson, Troy" userId="04de3903-03dd-44db-8353-3f14e4dd6886" providerId="ADAL" clId="{58589283-49D6-41F7-A1E7-F6CF1EB240B3}" dt="2024-08-06T03:31:12.281" v="526" actId="478"/>
          <ac:spMkLst>
            <pc:docMk/>
            <pc:sldMk cId="3261190956" sldId="713"/>
            <ac:spMk id="6" creationId="{4D184BB2-38D3-17DB-09E3-E0B0860068D6}"/>
          </ac:spMkLst>
        </pc:spChg>
        <pc:spChg chg="del">
          <ac:chgData name="Anderson, Troy" userId="04de3903-03dd-44db-8353-3f14e4dd6886" providerId="ADAL" clId="{58589283-49D6-41F7-A1E7-F6CF1EB240B3}" dt="2024-08-06T03:28:33.787" v="523" actId="478"/>
          <ac:spMkLst>
            <pc:docMk/>
            <pc:sldMk cId="3261190956" sldId="713"/>
            <ac:spMk id="7" creationId="{53F10E58-AD9C-B61A-2A0A-A1BA649094A8}"/>
          </ac:spMkLst>
        </pc:spChg>
        <pc:graphicFrameChg chg="modGraphic">
          <ac:chgData name="Anderson, Troy" userId="04de3903-03dd-44db-8353-3f14e4dd6886" providerId="ADAL" clId="{58589283-49D6-41F7-A1E7-F6CF1EB240B3}" dt="2024-08-06T03:28:26.673" v="522" actId="207"/>
          <ac:graphicFrameMkLst>
            <pc:docMk/>
            <pc:sldMk cId="3261190956" sldId="713"/>
            <ac:graphicFrameMk id="5" creationId="{927A835B-ACB1-4E3E-AA09-4133D4F8734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989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756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608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33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58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August 8,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1 – Proceed as Planned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889020"/>
              </p:ext>
            </p:extLst>
          </p:nvPr>
        </p:nvGraphicFramePr>
        <p:xfrm>
          <a:off x="129540" y="644808"/>
          <a:ext cx="8884919" cy="4774917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Distribution Factor Process Update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$45k-$65k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657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Use of State Estimator-Calculated ERCOT-Wide TLFs in Lieu of Seasonal Base Case ERCOT-Wide TLFs for Settlement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 - 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6178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 Financial Security Amt in Monthly Generator Interconnection Status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 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1795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Clarify Notification Requirement for Generator Construction Commencement or 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875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GINR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57144"/>
                  </a:ext>
                </a:extLst>
              </a:tr>
              <a:tr h="2480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Q4 2024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GREDP Shutdown Exemption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9946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CRR Account Holder Limits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to Procedures for Managing Interest on Cash Collateral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RRGRR028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Transformer Impedance Clarifications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3933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Voice Communications Aggregation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227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 of Supplemental UFLS Stages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13302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 UFLS Stages and Load Relief Amounts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&lt;$10k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553543"/>
                  </a:ext>
                </a:extLst>
              </a:tr>
              <a:tr h="2882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FIS Application Completion 60-Day Limit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3593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 2025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SCR818b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Changes to Incorporate GIC Modeling Data into Existing Modeling Applications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$300k - $500k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Proceed as planned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9DBA796-CB79-14E2-285B-A4DA1D1A590F}"/>
              </a:ext>
            </a:extLst>
          </p:cNvPr>
          <p:cNvSpPr txBox="1"/>
          <p:nvPr/>
        </p:nvSpPr>
        <p:spPr>
          <a:xfrm>
            <a:off x="5972746" y="224987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72925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4876800" cy="518318"/>
          </a:xfrm>
        </p:spPr>
        <p:txBody>
          <a:bodyPr/>
          <a:lstStyle/>
          <a:p>
            <a:r>
              <a:rPr lang="en-US" sz="2400" dirty="0"/>
              <a:t>3 – No Action Needed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128803"/>
              </p:ext>
            </p:extLst>
          </p:nvPr>
        </p:nvGraphicFramePr>
        <p:xfrm>
          <a:off x="129540" y="715857"/>
          <a:ext cx="8884919" cy="559921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Metering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Incorporate Real-Time Non-Modeled Telemetered Net Generation by Load Zone into the Estimate of RTL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73569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 Adjustments to Day-Ahead Make Whole Payments due to A/S Infeasibility Charges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$60k-$80k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4887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Direct Current Tie Operator Market Participant Role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$500k-$700k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782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Must-Run Alternative (MRA) Details and Revisions Resulting from PUCT Project No_ 46369, Rulemaking Relating to RMR Service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$500k - $700k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 Point Deviation Settlement and Deployment Performance Metrics for Energy Storage Resources (Combo Model)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222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Forecast Model Transparency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$75k-$100k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RTF-6 Create Definition and Terms for Settlement Only Energy Storage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20-30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–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872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Modify Allocator for CRR Auction Revenue Distribution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Frequency-Based Limits on DC Tie Imports or Exports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$50k-$70k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270861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Removal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Oklaunion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Exemption Language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$10k-$15k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5591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Reactive Power Capability Requirements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$10k - $20k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(Southern Spirit)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256584"/>
                  </a:ext>
                </a:extLst>
              </a:tr>
              <a:tr h="220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Implementation of Emergency Pricing 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Pending PRS Approval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$125k-$175k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PGRR103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Establish Time Limit for Generator Commissioning Following Approval to Synchronize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No action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36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2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620000" cy="518318"/>
          </a:xfrm>
        </p:spPr>
        <p:txBody>
          <a:bodyPr/>
          <a:lstStyle/>
          <a:p>
            <a:r>
              <a:rPr lang="en-US" sz="2400" dirty="0"/>
              <a:t>4 – Candidate for Revision / Removal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57513"/>
              </p:ext>
            </p:extLst>
          </p:nvPr>
        </p:nvGraphicFramePr>
        <p:xfrm>
          <a:off x="129540" y="871012"/>
          <a:ext cx="8884919" cy="1338788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5374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569720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BESTF-6 DC-Coupled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$800k-$1.2M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16-24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NPRR1020b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Some Integrated Energy Storage Designs to Calculate Internal Loads - Data Agg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$175k-$225k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Candidate for revision/removal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54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1)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37022"/>
              </p:ext>
            </p:extLst>
          </p:nvPr>
        </p:nvGraphicFramePr>
        <p:xfrm>
          <a:off x="129540" y="762000"/>
          <a:ext cx="8884919" cy="5524500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NOGRR215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 Use of Remedial Action Schemes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$1.0M - $1.5M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12 - 18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41486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Nov-2022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Recovering Fuel Costs for Generation Above LSL During RUC-Committed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3 - 4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84806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Revisions to Real-Time On-Line Reliability Deployment Price Adder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836043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OBDRR009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ORDC OBD Revisions for ERCOT-Directed Actions Related to DC 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Validation for PTP Obligations with Links to an Option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$30k-$50k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Create a Lower Rio Grande Valley Hub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$250k-$350k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Mitigated Offer Caps for RMR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2654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Inclusion of Controllable Load Resources and Energy Storage Resources in the CCT Process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$60k - $90k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592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 ERCOT to Issue a DC Tie Curtailment Notice Prior to Curtailing any DC Tie Load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$200k-$300k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8-12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48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Process Pricing and Cost Recovery for Delayed Resource Outages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20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NPRR987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BESTF-3 ESR Contribution to PRC and Real-Time On-Line Reserve Capacity Calculations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$150k-$200k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67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Pricing and Settlement Changes for SWGRs Instructed to Switch to ERCOT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5-7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1154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Consideration of Physical Limits of DC Ties in RUC Optimization and Settlements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$100k-$150k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5-8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150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to Real-Time Hub Price Formulas for Fully De-Energized Hubs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 - $30k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3 - 5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8693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Option to Deploy Distribution Voltage Reduction Measures Prior to EEA - Phase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$80k - $120k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6 - 9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21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3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dirty="0"/>
              <a:t>5 – Post-RTC+B (page 2)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91966"/>
              </p:ext>
            </p:extLst>
          </p:nvPr>
        </p:nvGraphicFramePr>
        <p:xfrm>
          <a:off x="129540" y="798507"/>
          <a:ext cx="8884919" cy="4913849"/>
        </p:xfrm>
        <a:graphic>
          <a:graphicData uri="http://schemas.openxmlformats.org/drawingml/2006/table">
            <a:tbl>
              <a:tblPr firstRow="1" bandRow="1"/>
              <a:tblGrid>
                <a:gridCol w="685799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5646563"/>
                    </a:ext>
                  </a:extLst>
                </a:gridCol>
                <a:gridCol w="2766061">
                  <a:extLst>
                    <a:ext uri="{9D8B030D-6E8A-4147-A177-3AD203B41FA5}">
                      <a16:colId xmlns:a16="http://schemas.microsoft.com/office/drawing/2014/main" val="3127543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6235555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012167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88420854"/>
                    </a:ext>
                  </a:extLst>
                </a:gridCol>
                <a:gridCol w="1318259">
                  <a:extLst>
                    <a:ext uri="{9D8B030D-6E8A-4147-A177-3AD203B41FA5}">
                      <a16:colId xmlns:a16="http://schemas.microsoft.com/office/drawing/2014/main" val="4466425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Target Start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Revision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Approval Date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RR 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Project Status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Budget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Duration Range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000" strike="noStrike" dirty="0"/>
                        <a:t>ERCOT Recommendation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SCED Base Point, Base Point Deviation, and Performance Evaluation Changes for IRRs that Carry Ancillary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$200k-$250k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92410"/>
                  </a:ext>
                </a:extLst>
              </a:tr>
              <a:tr h="413812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Changes to Address Market Impacts of Additional Non-Spin Procurement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302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for DGRs and DESRs on Circuits Subject to Load Shedding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 - $550k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292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Allow DGRs and DESRs on Circuits Subject to Load Shed to Provide 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$350k-$450k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8 - 12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3593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Limitations on Resettlement Timeline and Default Uplift Exposure Adjustments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$70k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Post-RTC+B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323187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 Real-Time On-Line Reliability Deployment Price Adder Inputs to Match Actual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Hold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$140k-$180k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6-9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87568"/>
                  </a:ext>
                </a:extLst>
              </a:tr>
              <a:tr h="383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EMS System Change to Count DC Ties towards the 2% Constraint Activation Criterion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$15k-$25k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315772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Extension of Self-Limiting Facility Concept to Settlement Only Generators (SOGs) and Telemetry Requirements for SOGs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$100k - $160k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7 - 10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861658"/>
                  </a:ext>
                </a:extLst>
              </a:tr>
              <a:tr h="383644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NPRR1035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 Tie Schedules Protected Information Expiry and Posting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$20k-$40k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3-5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6954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NPRR1208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Apr-2024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Creation of Invoice 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 - 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4 - 6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48191"/>
                  </a:ext>
                </a:extLst>
              </a:tr>
              <a:tr h="530756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SCR805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Provide Early Access to Certain 60-Day Reports to TSPs Upon Request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Started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$40k-$60k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4-6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5 - Post-RTC+B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3187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7ECADE-FE40-8704-9351-744CCE101B83}"/>
              </a:ext>
            </a:extLst>
          </p:cNvPr>
          <p:cNvSpPr txBox="1"/>
          <p:nvPr/>
        </p:nvSpPr>
        <p:spPr>
          <a:xfrm>
            <a:off x="990600" y="5890216"/>
            <a:ext cx="746980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Items singled out by PRS as candidates to be considered in parallel with RTC+B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64CAEE-74ED-C846-DB07-1270FED72FCA}"/>
              </a:ext>
            </a:extLst>
          </p:cNvPr>
          <p:cNvSpPr txBox="1"/>
          <p:nvPr/>
        </p:nvSpPr>
        <p:spPr>
          <a:xfrm>
            <a:off x="5972746" y="224987"/>
            <a:ext cx="287779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Revised ERCOT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26119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81682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484,825(b),826,829,841,857,879,885,904,918,930,941,945,963,965,975,987,989,995,1006,1019,1020(b),1029,1030,1032,1034,1038,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1057,1077,1091,1098,1105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665D3C8F-1EFB-2929-BD04-990ABDAA1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AE050D-8B4D-7AAF-F619-784862469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554459"/>
            <a:ext cx="8976879" cy="544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EBE27A93-17A5-D134-BD22-EF2B1762C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7021FD-B68A-7938-96F7-75D9F4BC3A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" y="628198"/>
            <a:ext cx="8976879" cy="544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76024CE2-E5B5-4EBD-545B-712D919C8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518" y="6344275"/>
            <a:ext cx="3393681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2030 Start Targets should be considered “TBD”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F14E6-0F0B-12FA-BD44-76475449A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70" y="757080"/>
            <a:ext cx="892645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None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8/29/2024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1219200"/>
            <a:ext cx="8750898" cy="44196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August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R8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8/22/2024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NPRR1058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Resource Offer Modernization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Controllable Load Resource Participation in Non-Spin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OBDRR040		</a:t>
            </a:r>
            <a:r>
              <a:rPr lang="en-US" sz="1400" dirty="0">
                <a:latin typeface="Arial" panose="020B0604020202020204" pitchFamily="34" charset="0"/>
              </a:rPr>
              <a:t>– </a:t>
            </a: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ORDC Changes Related to NPRR1131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NPRR1172(b)	– </a:t>
            </a: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Fuel Adder Definition, Mitigated Offer Caps, and RUC </a:t>
            </a:r>
            <a:r>
              <a:rPr lang="en-US" sz="1400" dirty="0" err="1">
                <a:solidFill>
                  <a:srgbClr val="212529"/>
                </a:solidFill>
                <a:latin typeface="Roboto" panose="02000000000000000000" pitchFamily="2" charset="0"/>
              </a:rPr>
              <a:t>Clawback</a:t>
            </a:r>
            <a:endParaRPr lang="en-US" sz="14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 lvl="5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Section 4.4.9.4.1, Mitigated Offer Cap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NPRR1186(b)	– Implement consideration of ESR SOC in ERCOT tools and studies</a:t>
            </a:r>
          </a:p>
          <a:p>
            <a:pPr lvl="5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60 Day Reports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Voltage Set Point Target Information for DGR or DESR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4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September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R9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9/26/2024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RRGRR023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50" dirty="0">
                <a:latin typeface="Arial" panose="020B0604020202020204" pitchFamily="34" charset="0"/>
              </a:rPr>
              <a:t>Forecast Presentation Platform – CDR Reports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938650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616914"/>
            <a:ext cx="1938383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>
                <a:solidFill>
                  <a:srgbClr val="FF0000"/>
                </a:solidFill>
              </a:rPr>
              <a:t>RUC Process/</a:t>
            </a:r>
            <a:r>
              <a:rPr lang="en-US" sz="700" b="0" kern="0" dirty="0" err="1">
                <a:solidFill>
                  <a:srgbClr val="FF0000"/>
                </a:solidFill>
              </a:rPr>
              <a:t>Clawback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NPRR1172(b) – Mitigated Offer Cap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0432"/>
              </p:ext>
            </p:extLst>
          </p:nvPr>
        </p:nvGraphicFramePr>
        <p:xfrm>
          <a:off x="159776" y="3670192"/>
          <a:ext cx="8839200" cy="186537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NPRR1186(b) – 60 Day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941177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TBD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4175308"/>
            <a:ext cx="4169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9A342EE-25A4-113B-3446-F4D3C73AEA38}"/>
              </a:ext>
            </a:extLst>
          </p:cNvPr>
          <p:cNvCxnSpPr>
            <a:cxnSpLocks/>
          </p:cNvCxnSpPr>
          <p:nvPr/>
        </p:nvCxnSpPr>
        <p:spPr>
          <a:xfrm flipV="1">
            <a:off x="3208421" y="5079676"/>
            <a:ext cx="246976" cy="222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E9C792-E1E1-EF38-0F98-1D463B35D6DE}"/>
              </a:ext>
            </a:extLst>
          </p:cNvPr>
          <p:cNvCxnSpPr>
            <a:cxnSpLocks/>
          </p:cNvCxnSpPr>
          <p:nvPr/>
        </p:nvCxnSpPr>
        <p:spPr>
          <a:xfrm>
            <a:off x="914515" y="4597335"/>
            <a:ext cx="306648" cy="70457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AF91F3F-5031-28B0-141F-3E5C8F373477}"/>
              </a:ext>
            </a:extLst>
          </p:cNvPr>
          <p:cNvCxnSpPr>
            <a:cxnSpLocks/>
          </p:cNvCxnSpPr>
          <p:nvPr/>
        </p:nvCxnSpPr>
        <p:spPr>
          <a:xfrm flipH="1">
            <a:off x="3186414" y="4348779"/>
            <a:ext cx="277757" cy="38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D3040A6-E3E8-8EAB-B59D-5732B35D68D0}"/>
              </a:ext>
            </a:extLst>
          </p:cNvPr>
          <p:cNvCxnSpPr>
            <a:cxnSpLocks/>
          </p:cNvCxnSpPr>
          <p:nvPr/>
        </p:nvCxnSpPr>
        <p:spPr>
          <a:xfrm>
            <a:off x="5754299" y="4215491"/>
            <a:ext cx="19488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509DD8-1B80-E003-0626-FBDDA098898E}"/>
              </a:ext>
            </a:extLst>
          </p:cNvPr>
          <p:cNvCxnSpPr>
            <a:cxnSpLocks/>
          </p:cNvCxnSpPr>
          <p:nvPr/>
        </p:nvCxnSpPr>
        <p:spPr>
          <a:xfrm>
            <a:off x="1221163" y="5301906"/>
            <a:ext cx="1991725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5E3918-9E75-B580-60ED-14F7C1049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75" y="4114800"/>
            <a:ext cx="9040515" cy="2004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85FBEA-3248-6792-9963-31CF08BA45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9" y="914400"/>
            <a:ext cx="9040515" cy="235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453242"/>
              </p:ext>
            </p:extLst>
          </p:nvPr>
        </p:nvGraphicFramePr>
        <p:xfrm>
          <a:off x="89933" y="121578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4530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390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/>
              <a:t>Agenda for TWG meeting held on 7/25/2024: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/>
              <a:t>Next TWG scheduled for 8/29/2024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45612C-0EDA-DF30-86C5-0F834B767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47800"/>
            <a:ext cx="747476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Conclusion of “Aging Revision Request” discussion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Data Analysis on slide 9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Latest details of each recommendation category on slides 10-14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 of how to remove a previously approved RR on slide 15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16-18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90472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1057,1077,1091,1098,1105,1128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076,091,099,103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79015"/>
              </p:ext>
            </p:extLst>
          </p:nvPr>
        </p:nvGraphicFramePr>
        <p:xfrm>
          <a:off x="4038600" y="914400"/>
          <a:ext cx="4953002" cy="4648200"/>
        </p:xfrm>
        <a:graphic>
          <a:graphicData uri="http://schemas.openxmlformats.org/drawingml/2006/table">
            <a:tbl>
              <a:tblPr firstRow="1" band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758373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648608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  <a:gridCol w="648607">
                  <a:extLst>
                    <a:ext uri="{9D8B030D-6E8A-4147-A177-3AD203B41FA5}">
                      <a16:colId xmlns:a16="http://schemas.microsoft.com/office/drawing/2014/main" val="3586889723"/>
                    </a:ext>
                  </a:extLst>
                </a:gridCol>
                <a:gridCol w="648607">
                  <a:extLst>
                    <a:ext uri="{9D8B030D-6E8A-4147-A177-3AD203B41FA5}">
                      <a16:colId xmlns:a16="http://schemas.microsoft.com/office/drawing/2014/main" val="1000000607"/>
                    </a:ext>
                  </a:extLst>
                </a:gridCol>
                <a:gridCol w="648607">
                  <a:extLst>
                    <a:ext uri="{9D8B030D-6E8A-4147-A177-3AD203B41FA5}">
                      <a16:colId xmlns:a16="http://schemas.microsoft.com/office/drawing/2014/main" val="1375217687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March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June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July 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Aug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PRS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0855"/>
            <a:ext cx="3733800" cy="5257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The drop in the total count from July to August is due to: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NPRR1128 project started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NPRR1172  (3 components)</a:t>
            </a:r>
          </a:p>
          <a:p>
            <a:pPr lvl="2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RUC Process and </a:t>
            </a:r>
            <a:r>
              <a:rPr lang="en-US" sz="1200" dirty="0" err="1"/>
              <a:t>Clawback</a:t>
            </a:r>
            <a:r>
              <a:rPr lang="en-US" sz="1200" dirty="0"/>
              <a:t> Changes went live on 3/1/2024</a:t>
            </a:r>
          </a:p>
          <a:p>
            <a:pPr lvl="2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Mitigated Offer Caps goes live with NPRR1058 (section 4.4.9.4.1)</a:t>
            </a:r>
          </a:p>
          <a:p>
            <a:pPr lvl="2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RUC </a:t>
            </a:r>
            <a:r>
              <a:rPr lang="en-US" sz="1200" dirty="0" err="1"/>
              <a:t>Clawback</a:t>
            </a:r>
            <a:r>
              <a:rPr lang="en-US" sz="1200" dirty="0"/>
              <a:t> Settlement Cleanup goes live with RTC+B (paragraphs 2 &amp; 4 of section 5.7.2)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150" dirty="0"/>
              <a:t>Project for NPRR1172 is not needed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6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Other Status Changes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2025 start targets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RRGRR028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PGRR091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Moved to “Post RTC+B”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NPRR1035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NPRR1208</a:t>
            </a:r>
          </a:p>
          <a:p>
            <a:pPr lvl="2">
              <a:tabLst>
                <a:tab pos="788670" algn="l"/>
                <a:tab pos="2743200" algn="ctr"/>
                <a:tab pos="4105275" algn="l"/>
              </a:tabLst>
            </a:pPr>
            <a:r>
              <a:rPr lang="en-US" sz="1200" dirty="0"/>
              <a:t>SCR805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6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following slides for details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645523</TotalTime>
  <Words>2777</Words>
  <Application>Microsoft Office PowerPoint</Application>
  <PresentationFormat>On-screen Show (4:3)</PresentationFormat>
  <Paragraphs>979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  <vt:lpstr>1 – Proceed as Planned</vt:lpstr>
      <vt:lpstr>3 – No Action Needed</vt:lpstr>
      <vt:lpstr>4 – Candidate for Revision / Removal</vt:lpstr>
      <vt:lpstr>5 – Post-RTC+B (page 1)</vt:lpstr>
      <vt:lpstr>5 – Post-RTC+B (page 2)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3132</cp:revision>
  <cp:lastPrinted>2024-02-06T15:16:31Z</cp:lastPrinted>
  <dcterms:created xsi:type="dcterms:W3CDTF">2016-01-21T15:20:31Z</dcterms:created>
  <dcterms:modified xsi:type="dcterms:W3CDTF">2024-08-06T13:13:53Z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