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54045" autoAdjust="0"/>
  </p:normalViewPr>
  <p:slideViewPr>
    <p:cSldViewPr snapToGrid="0">
      <p:cViewPr varScale="1">
        <p:scale>
          <a:sx n="61" d="100"/>
          <a:sy n="61" d="100"/>
        </p:scale>
        <p:origin x="2394" y="60"/>
      </p:cViewPr>
      <p:guideLst/>
    </p:cSldViewPr>
  </p:slideViewPr>
  <p:outlineViewPr>
    <p:cViewPr>
      <p:scale>
        <a:sx n="33" d="100"/>
        <a:sy n="33" d="100"/>
      </p:scale>
      <p:origin x="0" y="-1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3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E1A6B228-8468-40CB-80D0-E5D9FE545BFC}"/>
    <pc:docChg chg="modSld">
      <pc:chgData name="Blakey, Eric" userId="29cc8d84-5a45-4cd1-9434-ff07b65a2be5" providerId="ADAL" clId="{E1A6B228-8468-40CB-80D0-E5D9FE545BFC}" dt="2024-09-13T13:31:41.795" v="1" actId="6549"/>
      <pc:docMkLst>
        <pc:docMk/>
      </pc:docMkLst>
      <pc:sldChg chg="modNotesTx">
        <pc:chgData name="Blakey, Eric" userId="29cc8d84-5a45-4cd1-9434-ff07b65a2be5" providerId="ADAL" clId="{E1A6B228-8468-40CB-80D0-E5D9FE545BFC}" dt="2024-09-13T13:31:32.268" v="0" actId="6549"/>
        <pc:sldMkLst>
          <pc:docMk/>
          <pc:sldMk cId="333387915" sldId="257"/>
        </pc:sldMkLst>
      </pc:sldChg>
      <pc:sldChg chg="modNotesTx">
        <pc:chgData name="Blakey, Eric" userId="29cc8d84-5a45-4cd1-9434-ff07b65a2be5" providerId="ADAL" clId="{E1A6B228-8468-40CB-80D0-E5D9FE545BFC}" dt="2024-09-13T13:31:41.795" v="1" actId="6549"/>
        <pc:sldMkLst>
          <pc:docMk/>
          <pc:sldMk cId="809913610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2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6838" y="534988"/>
            <a:ext cx="3719512" cy="2092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1820"/>
            <a:ext cx="5618480" cy="5952292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200" i="0" dirty="0">
              <a:solidFill>
                <a:srgbClr val="FF0000"/>
              </a:solidFill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28738" y="573088"/>
            <a:ext cx="4005262" cy="2252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3070303"/>
            <a:ext cx="5618480" cy="577172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03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35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29" TargetMode="External"/><Relationship Id="rId12" Type="http://schemas.openxmlformats.org/officeDocument/2006/relationships/hyperlink" Target="https://www.ercot.com/mktrules/issues/VCMRR04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4" TargetMode="External"/><Relationship Id="rId11" Type="http://schemas.openxmlformats.org/officeDocument/2006/relationships/hyperlink" Target="https://www.ercot.com/mktrules/issues/SMOGRR028" TargetMode="External"/><Relationship Id="rId5" Type="http://schemas.openxmlformats.org/officeDocument/2006/relationships/hyperlink" Target="https://www.ercot.com/mktrules/issues/NPRR1202" TargetMode="External"/><Relationship Id="rId10" Type="http://schemas.openxmlformats.org/officeDocument/2006/relationships/hyperlink" Target="https://www.ercot.com/mktrules/issues/NPRR1242" TargetMode="External"/><Relationship Id="rId4" Type="http://schemas.openxmlformats.org/officeDocument/2006/relationships/hyperlink" Target="https://www.ercot.com/mktrules/issues/NPRR1200" TargetMode="External"/><Relationship Id="rId9" Type="http://schemas.openxmlformats.org/officeDocument/2006/relationships/hyperlink" Target="https://www.ercot.com/mktrules/issues/NPRR123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September 19,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Sept 11,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September 11, 2024</a:t>
            </a: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Proposed Changes to Ancillary Service Methodology for 2025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100" dirty="0"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Congestion Revenue Rights Auction Mitigation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100" dirty="0"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Large Load Interconnection Report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Sept 11,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September 11, 2024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Actions on Revision Requests: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NPRR1241, Firm Fuel Supply Service (FFSS) Availability and Hourly Standby Fee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Tabled and referred to WMWG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67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+mj-lt"/>
              </a:rPr>
              <a:t>Remained </a:t>
            </a:r>
            <a:r>
              <a:rPr lang="en-US" sz="1800" b="1" i="0" dirty="0">
                <a:effectLst/>
                <a:latin typeface="+mj-lt"/>
              </a:rPr>
              <a:t>Tabled Revision Requests:</a:t>
            </a:r>
            <a:endParaRPr lang="en-US" sz="18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  <a:hlinkClick r:id="rId3"/>
              </a:rPr>
              <a:t>NPRR1070</a:t>
            </a:r>
            <a:r>
              <a:rPr lang="en-US" dirty="0">
                <a:latin typeface="+mj-lt"/>
              </a:rPr>
              <a:t>, Planning Criteria for GTC Exit Solutions</a:t>
            </a:r>
            <a:endParaRPr lang="en-US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4"/>
              </a:rPr>
              <a:t>NPRR1200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5"/>
              </a:rPr>
              <a:t>NPRR1202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6"/>
              </a:rPr>
              <a:t>NPRR1214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NPRR1229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Real-Time Constraint Management Plan Energy Payment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NPRR1235, 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Dispatchable Reliability Reserve Service as a Stand-Alone Ancillary Service (SAWG and 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NPRR1238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Voluntary Registration of Loads with Curtailable Load Capabilities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NPRR1242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Related to VCMRR042 SO2 and NOx Emission Index Prices Used in Verifiable Cost Calculations (RCWG)</a:t>
            </a:r>
            <a:endParaRPr lang="en-US" b="0" i="0" dirty="0">
              <a:solidFill>
                <a:srgbClr val="2D3338"/>
              </a:solidFill>
              <a:effectLst/>
              <a:latin typeface="+mj-lt"/>
              <a:hlinkClick r:id="rId11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1"/>
              </a:rPr>
              <a:t>SMOGRR028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2"/>
              </a:rPr>
              <a:t>VCMRR042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SO2 and NOx Emission Index Prices Used in Verifiable Cost Calculations (RCWG)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i="0" dirty="0">
              <a:solidFill>
                <a:srgbClr val="2D3338"/>
              </a:solidFill>
              <a:effectLst/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i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October 7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purl.org/dc/elements/1.1/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</TotalTime>
  <Words>240</Words>
  <Application>Microsoft Office PowerPoint</Application>
  <PresentationFormat>Widescreen</PresentationFormat>
  <Paragraphs>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Cambria Math</vt:lpstr>
      <vt:lpstr>Wingdings</vt:lpstr>
      <vt:lpstr>Retrospect</vt:lpstr>
      <vt:lpstr>WMS Report</vt:lpstr>
      <vt:lpstr>WMS Meeting  Sept 11, 2024</vt:lpstr>
      <vt:lpstr>WMS Meeting  Sept 11, 2024</vt:lpstr>
      <vt:lpstr>Revision Requests Under WMS Review</vt:lpstr>
      <vt:lpstr>Next Meeting   October 7th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10</cp:revision>
  <cp:lastPrinted>2023-01-18T21:52:04Z</cp:lastPrinted>
  <dcterms:created xsi:type="dcterms:W3CDTF">2021-01-14T19:13:08Z</dcterms:created>
  <dcterms:modified xsi:type="dcterms:W3CDTF">2024-09-13T13:31:52Z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