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1E9467-8F91-435C-8648-44C0FA3286E0}" v="1" dt="2024-09-10T19:03:21.8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8323" autoAdjust="0"/>
  </p:normalViewPr>
  <p:slideViewPr>
    <p:cSldViewPr snapToGrid="0" snapToObjects="1">
      <p:cViewPr varScale="1">
        <p:scale>
          <a:sx n="87" d="100"/>
          <a:sy n="87" d="100"/>
        </p:scale>
        <p:origin x="1902" y="11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C61E9467-8F91-435C-8648-44C0FA3286E0}"/>
    <pc:docChg chg="undo custSel modSld">
      <pc:chgData name="Rich, Katie" userId="3620f8dc-0feb-404a-830b-2bf5ef6469a8" providerId="ADAL" clId="{C61E9467-8F91-435C-8648-44C0FA3286E0}" dt="2024-09-11T19:42:53.182" v="950" actId="20577"/>
      <pc:docMkLst>
        <pc:docMk/>
      </pc:docMkLst>
      <pc:sldChg chg="modSp mod">
        <pc:chgData name="Rich, Katie" userId="3620f8dc-0feb-404a-830b-2bf5ef6469a8" providerId="ADAL" clId="{C61E9467-8F91-435C-8648-44C0FA3286E0}" dt="2024-09-10T19:14:44.861" v="939" actId="20577"/>
        <pc:sldMkLst>
          <pc:docMk/>
          <pc:sldMk cId="0" sldId="260"/>
        </pc:sldMkLst>
        <pc:spChg chg="mod">
          <ac:chgData name="Rich, Katie" userId="3620f8dc-0feb-404a-830b-2bf5ef6469a8" providerId="ADAL" clId="{C61E9467-8F91-435C-8648-44C0FA3286E0}" dt="2024-09-10T19:14:44.861" v="939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C61E9467-8F91-435C-8648-44C0FA3286E0}" dt="2024-09-11T19:42:53.182" v="950" actId="20577"/>
        <pc:sldMkLst>
          <pc:docMk/>
          <pc:sldMk cId="2277274887" sldId="318"/>
        </pc:sldMkLst>
        <pc:spChg chg="mod">
          <ac:chgData name="Rich, Katie" userId="3620f8dc-0feb-404a-830b-2bf5ef6469a8" providerId="ADAL" clId="{C61E9467-8F91-435C-8648-44C0FA3286E0}" dt="2024-09-11T19:42:53.182" v="950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addSp delSp modSp mod">
        <pc:chgData name="Rich, Katie" userId="3620f8dc-0feb-404a-830b-2bf5ef6469a8" providerId="ADAL" clId="{C61E9467-8F91-435C-8648-44C0FA3286E0}" dt="2024-09-10T19:04:45.800" v="258" actId="20577"/>
        <pc:sldMkLst>
          <pc:docMk/>
          <pc:sldMk cId="2028478618" sldId="328"/>
        </pc:sldMkLst>
        <pc:spChg chg="mod">
          <ac:chgData name="Rich, Katie" userId="3620f8dc-0feb-404a-830b-2bf5ef6469a8" providerId="ADAL" clId="{C61E9467-8F91-435C-8648-44C0FA3286E0}" dt="2024-09-10T19:04:45.800" v="258" actId="20577"/>
          <ac:spMkLst>
            <pc:docMk/>
            <pc:sldMk cId="2028478618" sldId="328"/>
            <ac:spMk id="3" creationId="{C3B03471-DE7D-004E-AF85-3211305271CA}"/>
          </ac:spMkLst>
        </pc:spChg>
        <pc:graphicFrameChg chg="add del mod">
          <ac:chgData name="Rich, Katie" userId="3620f8dc-0feb-404a-830b-2bf5ef6469a8" providerId="ADAL" clId="{C61E9467-8F91-435C-8648-44C0FA3286E0}" dt="2024-09-10T19:03:32.862" v="1" actId="478"/>
          <ac:graphicFrameMkLst>
            <pc:docMk/>
            <pc:sldMk cId="2028478618" sldId="328"/>
            <ac:graphicFrameMk id="4" creationId="{4AF245CF-63D0-E94B-B8C7-0251D97E25BE}"/>
          </ac:graphicFrameMkLst>
        </pc:graphicFrameChg>
      </pc:sldChg>
      <pc:sldChg chg="modSp mod">
        <pc:chgData name="Rich, Katie" userId="3620f8dc-0feb-404a-830b-2bf5ef6469a8" providerId="ADAL" clId="{C61E9467-8F91-435C-8648-44C0FA3286E0}" dt="2024-09-10T19:11:18.989" v="917" actId="20577"/>
        <pc:sldMkLst>
          <pc:docMk/>
          <pc:sldMk cId="3936082161" sldId="333"/>
        </pc:sldMkLst>
        <pc:spChg chg="mod">
          <ac:chgData name="Rich, Katie" userId="3620f8dc-0feb-404a-830b-2bf5ef6469a8" providerId="ADAL" clId="{C61E9467-8F91-435C-8648-44C0FA3286E0}" dt="2024-09-10T19:11:18.989" v="917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C61E9467-8F91-435C-8648-44C0FA3286E0}" dt="2024-09-10T19:12:38.367" v="921" actId="5793"/>
        <pc:sldMkLst>
          <pc:docMk/>
          <pc:sldMk cId="291680222" sldId="335"/>
        </pc:sldMkLst>
        <pc:spChg chg="mod">
          <ac:chgData name="Rich, Katie" userId="3620f8dc-0feb-404a-830b-2bf5ef6469a8" providerId="ADAL" clId="{C61E9467-8F91-435C-8648-44C0FA3286E0}" dt="2024-09-10T19:12:38.367" v="921" actId="5793"/>
          <ac:spMkLst>
            <pc:docMk/>
            <pc:sldMk cId="291680222" sldId="335"/>
            <ac:spMk id="3" creationId="{23572976-D2BF-476C-BBB1-5FDCC523A81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9/11/2024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9/11/2024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  <a:r>
                <a:rPr lang="en-US" altLang="en-US" sz="3200" b="1"/>
                <a:t>– September 19, 2024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 263, Clarification of Controllable Load Resource Primary Frequency Response Responsibilities – Approved IA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 264, Related to NPRR 1235, Dispatchable Reliability Reserve Service as a Stand-Alone Ancillary Service – Approved IA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1239, Access to Market Information –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1240, Access to Transmission Planning Information –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266, Related to NPRR 1239 –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267, Related to NPRR 1240 –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116, Related to NPRR 1240 –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107, Related to NPRR 1180 – Inclusion of Forecasted Load in Planning Analyses – Amended by ERCOT 8/28/24 comments as revised by ROS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Major Transmission Elements (MTE) List – Approved unanimously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Methodology – Approved with two abstentions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1229, Real-Time Constraint Management Plan Energy Payment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1234, Interconnection Requirements for Large Loads and Modeling Standards for Loads 25 MW or Greater (NDSWG)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265, Related to 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266,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Related to NPRR1239, Access to Market Information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NOGRR 267, Related to NPRR1240, Access to Transmission Planning Information (ROS)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PGRR107, Related to NPRR1180, Inclusion of Forecasted Load in Planning Analyses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115, Related to NPRR 1234, Interconnection Requirements for Large Loads and Modeling Standards for Loads 25 MW or Greater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116, </a:t>
            </a:r>
            <a:r>
              <a:rPr lang="en-US" sz="2000" b="1" i="0" dirty="0">
                <a:solidFill>
                  <a:srgbClr val="2D3338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NPRR1240, Access to Transmission Planning Information (ROS)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117, Addition of Resiliency Assessment and Criteria to Reflect PUCT Rule Changes (ROS)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October 3, 2024 (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Only)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67846</TotalTime>
  <Words>374</Words>
  <Application>Microsoft Office PowerPoint</Application>
  <PresentationFormat>On-screen Show (4:3)</PresentationFormat>
  <Paragraphs>40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1225</cp:revision>
  <cp:lastPrinted>2017-05-22T18:26:12Z</cp:lastPrinted>
  <dcterms:created xsi:type="dcterms:W3CDTF">2010-04-12T23:12:02Z</dcterms:created>
  <dcterms:modified xsi:type="dcterms:W3CDTF">2024-09-11T19:43:01Z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