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modernComment_162_341D937D.xml" ContentType="application/vnd.ms-powerpoint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BF7F9-B561-0FDC-F9BB-03484A25B96E}" v="34" dt="2024-09-18T15:30:22.388"/>
    <p1510:client id="{243BF3FD-8F71-448E-BE5B-824DAA718224}" v="1" dt="2024-09-18T14:22:57.501"/>
    <p1510:client id="{D6EF3742-445E-4BB7-AD0B-48519DD7D677}" v="7" dt="2024-09-18T14:30:26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D6EF3742-445E-4BB7-AD0B-48519DD7D677}"/>
    <pc:docChg chg="undo redo custSel modSld">
      <pc:chgData name="Carswell, Cory" userId="c63747d5-e4be-47e4-a834-0d38b13ff3ae" providerId="ADAL" clId="{D6EF3742-445E-4BB7-AD0B-48519DD7D677}" dt="2024-09-18T14:30:26.233" v="678" actId="20577"/>
      <pc:docMkLst>
        <pc:docMk/>
      </pc:docMkLst>
      <pc:sldChg chg="modSp mod">
        <pc:chgData name="Carswell, Cory" userId="c63747d5-e4be-47e4-a834-0d38b13ff3ae" providerId="ADAL" clId="{D6EF3742-445E-4BB7-AD0B-48519DD7D677}" dt="2024-09-06T23:54:04.102" v="9" actId="20577"/>
        <pc:sldMkLst>
          <pc:docMk/>
          <pc:sldMk cId="730603795" sldId="260"/>
        </pc:sldMkLst>
        <pc:spChg chg="mod">
          <ac:chgData name="Carswell, Cory" userId="c63747d5-e4be-47e4-a834-0d38b13ff3ae" providerId="ADAL" clId="{D6EF3742-445E-4BB7-AD0B-48519DD7D677}" dt="2024-09-06T23:54:04.102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arswell, Cory" userId="c63747d5-e4be-47e4-a834-0d38b13ff3ae" providerId="ADAL" clId="{D6EF3742-445E-4BB7-AD0B-48519DD7D677}" dt="2024-09-07T00:00:07.278" v="196" actId="20577"/>
        <pc:sldMkLst>
          <pc:docMk/>
          <pc:sldMk cId="1324424397" sldId="261"/>
        </pc:sldMkLst>
        <pc:spChg chg="mod">
          <ac:chgData name="Carswell, Cory" userId="c63747d5-e4be-47e4-a834-0d38b13ff3ae" providerId="ADAL" clId="{D6EF3742-445E-4BB7-AD0B-48519DD7D677}" dt="2024-09-07T00:00:07.278" v="196" actId="20577"/>
          <ac:spMkLst>
            <pc:docMk/>
            <pc:sldMk cId="1324424397" sldId="261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6T23:58:29.316" v="138" actId="14826"/>
          <ac:picMkLst>
            <pc:docMk/>
            <pc:sldMk cId="1324424397" sldId="261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D6EF3742-445E-4BB7-AD0B-48519DD7D677}" dt="2024-09-07T00:07:01.321" v="410" actId="20577"/>
        <pc:sldMkLst>
          <pc:docMk/>
          <pc:sldMk cId="2145432706" sldId="276"/>
        </pc:sldMkLst>
        <pc:spChg chg="mod">
          <ac:chgData name="Carswell, Cory" userId="c63747d5-e4be-47e4-a834-0d38b13ff3ae" providerId="ADAL" clId="{D6EF3742-445E-4BB7-AD0B-48519DD7D677}" dt="2024-09-07T00:07:01.321" v="410" actId="20577"/>
          <ac:spMkLst>
            <pc:docMk/>
            <pc:sldMk cId="2145432706" sldId="276"/>
            <ac:spMk id="3" creationId="{00000000-0000-0000-0000-000000000000}"/>
          </ac:spMkLst>
        </pc:spChg>
      </pc:sldChg>
      <pc:sldChg chg="modSp mod">
        <pc:chgData name="Carswell, Cory" userId="c63747d5-e4be-47e4-a834-0d38b13ff3ae" providerId="ADAL" clId="{D6EF3742-445E-4BB7-AD0B-48519DD7D677}" dt="2024-09-07T00:01:56.396" v="223" actId="20577"/>
        <pc:sldMkLst>
          <pc:docMk/>
          <pc:sldMk cId="1095794504" sldId="277"/>
        </pc:sldMkLst>
        <pc:spChg chg="mod">
          <ac:chgData name="Carswell, Cory" userId="c63747d5-e4be-47e4-a834-0d38b13ff3ae" providerId="ADAL" clId="{D6EF3742-445E-4BB7-AD0B-48519DD7D677}" dt="2024-09-07T00:01:56.396" v="223" actId="20577"/>
          <ac:spMkLst>
            <pc:docMk/>
            <pc:sldMk cId="1095794504" sldId="277"/>
            <ac:spMk id="7" creationId="{8DE3848D-F869-4A14-B867-268DDF4A2C73}"/>
          </ac:spMkLst>
        </pc:spChg>
        <pc:picChg chg="mod">
          <ac:chgData name="Carswell, Cory" userId="c63747d5-e4be-47e4-a834-0d38b13ff3ae" providerId="ADAL" clId="{D6EF3742-445E-4BB7-AD0B-48519DD7D677}" dt="2024-09-07T00:01:18.083" v="203" actId="14826"/>
          <ac:picMkLst>
            <pc:docMk/>
            <pc:sldMk cId="1095794504" sldId="277"/>
            <ac:picMk id="6" creationId="{00000000-0000-0000-0000-000000000000}"/>
          </ac:picMkLst>
        </pc:picChg>
      </pc:sldChg>
      <pc:sldChg chg="modSp mod">
        <pc:chgData name="Carswell, Cory" userId="c63747d5-e4be-47e4-a834-0d38b13ff3ae" providerId="ADAL" clId="{D6EF3742-445E-4BB7-AD0B-48519DD7D677}" dt="2024-09-07T02:20:21.482" v="632" actId="14826"/>
        <pc:sldMkLst>
          <pc:docMk/>
          <pc:sldMk cId="1338195067" sldId="287"/>
        </pc:sldMkLst>
        <pc:spChg chg="mod">
          <ac:chgData name="Carswell, Cory" userId="c63747d5-e4be-47e4-a834-0d38b13ff3ae" providerId="ADAL" clId="{D6EF3742-445E-4BB7-AD0B-48519DD7D677}" dt="2024-09-07T01:49:33.156" v="631" actId="20577"/>
          <ac:spMkLst>
            <pc:docMk/>
            <pc:sldMk cId="1338195067" sldId="287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2:20:21.482" v="632" actId="14826"/>
          <ac:picMkLst>
            <pc:docMk/>
            <pc:sldMk cId="1338195067" sldId="287"/>
            <ac:picMk id="6" creationId="{5B474878-A3A1-A9AC-0E79-F51B84039912}"/>
          </ac:picMkLst>
        </pc:picChg>
      </pc:sldChg>
      <pc:sldChg chg="modSp mod">
        <pc:chgData name="Carswell, Cory" userId="c63747d5-e4be-47e4-a834-0d38b13ff3ae" providerId="ADAL" clId="{D6EF3742-445E-4BB7-AD0B-48519DD7D677}" dt="2024-09-07T00:04:35.758" v="342" actId="14826"/>
        <pc:sldMkLst>
          <pc:docMk/>
          <pc:sldMk cId="1756044365" sldId="296"/>
        </pc:sldMkLst>
        <pc:spChg chg="mod">
          <ac:chgData name="Carswell, Cory" userId="c63747d5-e4be-47e4-a834-0d38b13ff3ae" providerId="ADAL" clId="{D6EF3742-445E-4BB7-AD0B-48519DD7D677}" dt="2024-09-07T00:04:24.980" v="341" actId="20577"/>
          <ac:spMkLst>
            <pc:docMk/>
            <pc:sldMk cId="1756044365" sldId="296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0:04:35.758" v="342" actId="14826"/>
          <ac:picMkLst>
            <pc:docMk/>
            <pc:sldMk cId="1756044365" sldId="296"/>
            <ac:picMk id="7" creationId="{F8F3DC05-25BF-4B7B-868C-4FC924879714}"/>
          </ac:picMkLst>
        </pc:picChg>
      </pc:sldChg>
      <pc:sldChg chg="modSp mod">
        <pc:chgData name="Carswell, Cory" userId="c63747d5-e4be-47e4-a834-0d38b13ff3ae" providerId="ADAL" clId="{D6EF3742-445E-4BB7-AD0B-48519DD7D677}" dt="2024-09-07T00:05:26.794" v="368" actId="14826"/>
        <pc:sldMkLst>
          <pc:docMk/>
          <pc:sldMk cId="2309081026" sldId="297"/>
        </pc:sldMkLst>
        <pc:spChg chg="mod">
          <ac:chgData name="Carswell, Cory" userId="c63747d5-e4be-47e4-a834-0d38b13ff3ae" providerId="ADAL" clId="{D6EF3742-445E-4BB7-AD0B-48519DD7D677}" dt="2024-09-07T00:05:05.126" v="364" actId="20577"/>
          <ac:spMkLst>
            <pc:docMk/>
            <pc:sldMk cId="2309081026" sldId="297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0:05:26.794" v="368" actId="14826"/>
          <ac:picMkLst>
            <pc:docMk/>
            <pc:sldMk cId="2309081026" sldId="297"/>
            <ac:picMk id="10" creationId="{B03F4249-95AE-4691-8151-A816FD2779B4}"/>
          </ac:picMkLst>
        </pc:picChg>
        <pc:picChg chg="mod">
          <ac:chgData name="Carswell, Cory" userId="c63747d5-e4be-47e4-a834-0d38b13ff3ae" providerId="ADAL" clId="{D6EF3742-445E-4BB7-AD0B-48519DD7D677}" dt="2024-09-07T00:05:20.375" v="367" actId="14826"/>
          <ac:picMkLst>
            <pc:docMk/>
            <pc:sldMk cId="2309081026" sldId="297"/>
            <ac:picMk id="12" creationId="{6DAC3954-EF99-49B2-AD01-C6A4156191CC}"/>
          </ac:picMkLst>
        </pc:picChg>
      </pc:sldChg>
      <pc:sldChg chg="modSp mod">
        <pc:chgData name="Carswell, Cory" userId="c63747d5-e4be-47e4-a834-0d38b13ff3ae" providerId="ADAL" clId="{D6EF3742-445E-4BB7-AD0B-48519DD7D677}" dt="2024-09-07T00:02:54.618" v="235" actId="20577"/>
        <pc:sldMkLst>
          <pc:docMk/>
          <pc:sldMk cId="1495175290" sldId="352"/>
        </pc:sldMkLst>
        <pc:spChg chg="mod">
          <ac:chgData name="Carswell, Cory" userId="c63747d5-e4be-47e4-a834-0d38b13ff3ae" providerId="ADAL" clId="{D6EF3742-445E-4BB7-AD0B-48519DD7D677}" dt="2024-09-07T00:02:54.618" v="235" actId="20577"/>
          <ac:spMkLst>
            <pc:docMk/>
            <pc:sldMk cId="1495175290" sldId="352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0:02:41.519" v="225" actId="14826"/>
          <ac:picMkLst>
            <pc:docMk/>
            <pc:sldMk cId="1495175290" sldId="352"/>
            <ac:picMk id="5" creationId="{95E790A2-6CC7-4CD2-AA61-997D69C21733}"/>
          </ac:picMkLst>
        </pc:picChg>
      </pc:sldChg>
      <pc:sldChg chg="modSp mod">
        <pc:chgData name="Carswell, Cory" userId="c63747d5-e4be-47e4-a834-0d38b13ff3ae" providerId="ADAL" clId="{D6EF3742-445E-4BB7-AD0B-48519DD7D677}" dt="2024-09-07T01:48:49.388" v="617" actId="20577"/>
        <pc:sldMkLst>
          <pc:docMk/>
          <pc:sldMk cId="587539909" sldId="353"/>
        </pc:sldMkLst>
        <pc:spChg chg="mod">
          <ac:chgData name="Carswell, Cory" userId="c63747d5-e4be-47e4-a834-0d38b13ff3ae" providerId="ADAL" clId="{D6EF3742-445E-4BB7-AD0B-48519DD7D677}" dt="2024-09-07T01:48:49.388" v="617" actId="20577"/>
          <ac:spMkLst>
            <pc:docMk/>
            <pc:sldMk cId="587539909" sldId="353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1:41:05.430" v="597" actId="14826"/>
          <ac:picMkLst>
            <pc:docMk/>
            <pc:sldMk cId="587539909" sldId="353"/>
            <ac:picMk id="5" creationId="{3B454F47-25B4-4536-8255-A0C85F9F84F4}"/>
          </ac:picMkLst>
        </pc:picChg>
      </pc:sldChg>
      <pc:sldChg chg="modSp mod">
        <pc:chgData name="Carswell, Cory" userId="c63747d5-e4be-47e4-a834-0d38b13ff3ae" providerId="ADAL" clId="{D6EF3742-445E-4BB7-AD0B-48519DD7D677}" dt="2024-09-18T14:29:48.218" v="677" actId="20577"/>
        <pc:sldMkLst>
          <pc:docMk/>
          <pc:sldMk cId="874353533" sldId="354"/>
        </pc:sldMkLst>
        <pc:spChg chg="mod">
          <ac:chgData name="Carswell, Cory" userId="c63747d5-e4be-47e4-a834-0d38b13ff3ae" providerId="ADAL" clId="{D6EF3742-445E-4BB7-AD0B-48519DD7D677}" dt="2024-09-18T14:29:48.218" v="677" actId="20577"/>
          <ac:spMkLst>
            <pc:docMk/>
            <pc:sldMk cId="874353533" sldId="354"/>
            <ac:spMk id="2" creationId="{00000000-0000-0000-0000-000000000000}"/>
          </ac:spMkLst>
        </pc:spChg>
        <pc:spChg chg="mod">
          <ac:chgData name="Carswell, Cory" userId="c63747d5-e4be-47e4-a834-0d38b13ff3ae" providerId="ADAL" clId="{D6EF3742-445E-4BB7-AD0B-48519DD7D677}" dt="2024-09-18T12:58:40.560" v="671" actId="20577"/>
          <ac:spMkLst>
            <pc:docMk/>
            <pc:sldMk cId="874353533" sldId="354"/>
            <ac:spMk id="6" creationId="{08908601-C139-4ACB-828A-8FA588D945F5}"/>
          </ac:spMkLst>
        </pc:spChg>
        <pc:spChg chg="mod">
          <ac:chgData name="Carswell, Cory" userId="c63747d5-e4be-47e4-a834-0d38b13ff3ae" providerId="ADAL" clId="{D6EF3742-445E-4BB7-AD0B-48519DD7D677}" dt="2024-09-07T00:10:34.915" v="518" actId="20577"/>
          <ac:spMkLst>
            <pc:docMk/>
            <pc:sldMk cId="874353533" sldId="354"/>
            <ac:spMk id="9" creationId="{E54B86FD-C6A5-4A5E-8937-826D598ADB5D}"/>
          </ac:spMkLst>
        </pc:spChg>
        <pc:picChg chg="mod">
          <ac:chgData name="Carswell, Cory" userId="c63747d5-e4be-47e4-a834-0d38b13ff3ae" providerId="ADAL" clId="{D6EF3742-445E-4BB7-AD0B-48519DD7D677}" dt="2024-09-17T22:46:28.533" v="633" actId="14826"/>
          <ac:picMkLst>
            <pc:docMk/>
            <pc:sldMk cId="874353533" sldId="354"/>
            <ac:picMk id="5" creationId="{4631A74C-4318-482B-BDCF-1009CBC57AC5}"/>
          </ac:picMkLst>
        </pc:picChg>
      </pc:sldChg>
      <pc:sldChg chg="modSp mod">
        <pc:chgData name="Carswell, Cory" userId="c63747d5-e4be-47e4-a834-0d38b13ff3ae" providerId="ADAL" clId="{D6EF3742-445E-4BB7-AD0B-48519DD7D677}" dt="2024-09-06T23:56:13.253" v="113" actId="20577"/>
        <pc:sldMkLst>
          <pc:docMk/>
          <pc:sldMk cId="2492350086" sldId="355"/>
        </pc:sldMkLst>
        <pc:graphicFrameChg chg="modGraphic">
          <ac:chgData name="Carswell, Cory" userId="c63747d5-e4be-47e4-a834-0d38b13ff3ae" providerId="ADAL" clId="{D6EF3742-445E-4BB7-AD0B-48519DD7D677}" dt="2024-09-06T23:56:13.253" v="113" actId="20577"/>
          <ac:graphicFrameMkLst>
            <pc:docMk/>
            <pc:sldMk cId="2492350086" sldId="355"/>
            <ac:graphicFrameMk id="6" creationId="{96DBCF5B-F8AE-48F6-AEA6-EAFBA912F9EA}"/>
          </ac:graphicFrameMkLst>
        </pc:graphicFrameChg>
      </pc:sldChg>
      <pc:sldChg chg="modSp mod">
        <pc:chgData name="Carswell, Cory" userId="c63747d5-e4be-47e4-a834-0d38b13ff3ae" providerId="ADAL" clId="{D6EF3742-445E-4BB7-AD0B-48519DD7D677}" dt="2024-09-07T00:03:21.056" v="247" actId="14826"/>
        <pc:sldMkLst>
          <pc:docMk/>
          <pc:sldMk cId="1731488322" sldId="367"/>
        </pc:sldMkLst>
        <pc:spChg chg="mod">
          <ac:chgData name="Carswell, Cory" userId="c63747d5-e4be-47e4-a834-0d38b13ff3ae" providerId="ADAL" clId="{D6EF3742-445E-4BB7-AD0B-48519DD7D677}" dt="2024-09-07T00:03:01.032" v="245" actId="20577"/>
          <ac:spMkLst>
            <pc:docMk/>
            <pc:sldMk cId="1731488322" sldId="367"/>
            <ac:spMk id="2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7T00:03:21.056" v="247" actId="14826"/>
          <ac:picMkLst>
            <pc:docMk/>
            <pc:sldMk cId="1731488322" sldId="367"/>
            <ac:picMk id="6" creationId="{1D74C1D7-8F55-4351-AA6F-B22E1FEE815D}"/>
          </ac:picMkLst>
        </pc:picChg>
        <pc:picChg chg="mod">
          <ac:chgData name="Carswell, Cory" userId="c63747d5-e4be-47e4-a834-0d38b13ff3ae" providerId="ADAL" clId="{D6EF3742-445E-4BB7-AD0B-48519DD7D677}" dt="2024-09-07T00:03:12.761" v="246" actId="14826"/>
          <ac:picMkLst>
            <pc:docMk/>
            <pc:sldMk cId="1731488322" sldId="367"/>
            <ac:picMk id="11" creationId="{2D51ABE3-0452-457D-B231-786E323D28A6}"/>
          </ac:picMkLst>
        </pc:picChg>
      </pc:sldChg>
      <pc:sldChg chg="modSp mod">
        <pc:chgData name="Carswell, Cory" userId="c63747d5-e4be-47e4-a834-0d38b13ff3ae" providerId="ADAL" clId="{D6EF3742-445E-4BB7-AD0B-48519DD7D677}" dt="2024-09-06T23:59:39.293" v="181" actId="14826"/>
        <pc:sldMkLst>
          <pc:docMk/>
          <pc:sldMk cId="3306108906" sldId="368"/>
        </pc:sldMkLst>
        <pc:spChg chg="mod">
          <ac:chgData name="Carswell, Cory" userId="c63747d5-e4be-47e4-a834-0d38b13ff3ae" providerId="ADAL" clId="{D6EF3742-445E-4BB7-AD0B-48519DD7D677}" dt="2024-09-06T23:58:38.666" v="148" actId="20577"/>
          <ac:spMkLst>
            <pc:docMk/>
            <pc:sldMk cId="3306108906" sldId="368"/>
            <ac:spMk id="2" creationId="{00000000-0000-0000-0000-000000000000}"/>
          </ac:spMkLst>
        </pc:spChg>
        <pc:spChg chg="mod">
          <ac:chgData name="Carswell, Cory" userId="c63747d5-e4be-47e4-a834-0d38b13ff3ae" providerId="ADAL" clId="{D6EF3742-445E-4BB7-AD0B-48519DD7D677}" dt="2024-09-06T23:59:28.113" v="180" actId="20577"/>
          <ac:spMkLst>
            <pc:docMk/>
            <pc:sldMk cId="3306108906" sldId="368"/>
            <ac:spMk id="3" creationId="{00000000-0000-0000-0000-000000000000}"/>
          </ac:spMkLst>
        </pc:spChg>
        <pc:picChg chg="mod">
          <ac:chgData name="Carswell, Cory" userId="c63747d5-e4be-47e4-a834-0d38b13ff3ae" providerId="ADAL" clId="{D6EF3742-445E-4BB7-AD0B-48519DD7D677}" dt="2024-09-06T23:59:39.293" v="181" actId="14826"/>
          <ac:picMkLst>
            <pc:docMk/>
            <pc:sldMk cId="3306108906" sldId="368"/>
            <ac:picMk id="7" creationId="{E754259A-805E-44B1-B293-64C1EAF252C4}"/>
          </ac:picMkLst>
        </pc:picChg>
      </pc:sldChg>
      <pc:sldChg chg="modSp mod">
        <pc:chgData name="Carswell, Cory" userId="c63747d5-e4be-47e4-a834-0d38b13ff3ae" providerId="ADAL" clId="{D6EF3742-445E-4BB7-AD0B-48519DD7D677}" dt="2024-09-18T14:30:26.233" v="678" actId="20577"/>
        <pc:sldMkLst>
          <pc:docMk/>
          <pc:sldMk cId="1327399478" sldId="369"/>
        </pc:sldMkLst>
        <pc:graphicFrameChg chg="mod modGraphic">
          <ac:chgData name="Carswell, Cory" userId="c63747d5-e4be-47e4-a834-0d38b13ff3ae" providerId="ADAL" clId="{D6EF3742-445E-4BB7-AD0B-48519DD7D677}" dt="2024-09-18T14:30:26.233" v="678" actId="20577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  <pc:sldChg chg="modSp mod">
        <pc:chgData name="Carswell, Cory" userId="c63747d5-e4be-47e4-a834-0d38b13ff3ae" providerId="ADAL" clId="{D6EF3742-445E-4BB7-AD0B-48519DD7D677}" dt="2024-09-07T01:37:37.573" v="555" actId="20577"/>
        <pc:sldMkLst>
          <pc:docMk/>
          <pc:sldMk cId="2576058586" sldId="370"/>
        </pc:sldMkLst>
        <pc:graphicFrameChg chg="mod modGraphic">
          <ac:chgData name="Carswell, Cory" userId="c63747d5-e4be-47e4-a834-0d38b13ff3ae" providerId="ADAL" clId="{D6EF3742-445E-4BB7-AD0B-48519DD7D677}" dt="2024-09-07T01:37:37.573" v="555" actId="20577"/>
          <ac:graphicFrameMkLst>
            <pc:docMk/>
            <pc:sldMk cId="2576058586" sldId="370"/>
            <ac:graphicFrameMk id="3" creationId="{E5D8D8BC-AE48-47BE-8B44-D3D5C378D12E}"/>
          </ac:graphicFrameMkLst>
        </pc:graphicFrameChg>
      </pc:sldChg>
    </pc:docChg>
  </pc:docChgLst>
  <pc:docChgLst>
    <pc:chgData name="Drake, Gordon" userId="S::gordon.drake@ercot.com::d3aa080c-bd91-4052-98d6-063a86a83a9f" providerId="AD" clId="Web-{106BF7F9-B561-0FDC-F9BB-03484A25B96E}"/>
    <pc:docChg chg="modSld">
      <pc:chgData name="Drake, Gordon" userId="S::gordon.drake@ercot.com::d3aa080c-bd91-4052-98d6-063a86a83a9f" providerId="AD" clId="Web-{106BF7F9-B561-0FDC-F9BB-03484A25B96E}" dt="2024-09-18T15:25:24.850" v="28" actId="20577"/>
      <pc:docMkLst>
        <pc:docMk/>
      </pc:docMkLst>
      <pc:sldChg chg="modSp">
        <pc:chgData name="Drake, Gordon" userId="S::gordon.drake@ercot.com::d3aa080c-bd91-4052-98d6-063a86a83a9f" providerId="AD" clId="Web-{106BF7F9-B561-0FDC-F9BB-03484A25B96E}" dt="2024-09-18T15:18:07.918" v="4" actId="20577"/>
        <pc:sldMkLst>
          <pc:docMk/>
          <pc:sldMk cId="1324424397" sldId="261"/>
        </pc:sldMkLst>
        <pc:spChg chg="mod">
          <ac:chgData name="Drake, Gordon" userId="S::gordon.drake@ercot.com::d3aa080c-bd91-4052-98d6-063a86a83a9f" providerId="AD" clId="Web-{106BF7F9-B561-0FDC-F9BB-03484A25B96E}" dt="2024-09-18T15:18:07.918" v="4" actId="20577"/>
          <ac:spMkLst>
            <pc:docMk/>
            <pc:sldMk cId="1324424397" sldId="261"/>
            <ac:spMk id="2" creationId="{00000000-0000-0000-0000-000000000000}"/>
          </ac:spMkLst>
        </pc:spChg>
      </pc:sldChg>
      <pc:sldChg chg="modSp">
        <pc:chgData name="Drake, Gordon" userId="S::gordon.drake@ercot.com::d3aa080c-bd91-4052-98d6-063a86a83a9f" providerId="AD" clId="Web-{106BF7F9-B561-0FDC-F9BB-03484A25B96E}" dt="2024-09-18T15:25:24.850" v="28" actId="20577"/>
        <pc:sldMkLst>
          <pc:docMk/>
          <pc:sldMk cId="2145432706" sldId="276"/>
        </pc:sldMkLst>
        <pc:spChg chg="mod">
          <ac:chgData name="Drake, Gordon" userId="S::gordon.drake@ercot.com::d3aa080c-bd91-4052-98d6-063a86a83a9f" providerId="AD" clId="Web-{106BF7F9-B561-0FDC-F9BB-03484A25B96E}" dt="2024-09-18T15:25:24.850" v="28" actId="20577"/>
          <ac:spMkLst>
            <pc:docMk/>
            <pc:sldMk cId="2145432706" sldId="276"/>
            <ac:spMk id="3" creationId="{00000000-0000-0000-0000-000000000000}"/>
          </ac:spMkLst>
        </pc:spChg>
      </pc:sldChg>
      <pc:sldChg chg="modSp">
        <pc:chgData name="Drake, Gordon" userId="S::gordon.drake@ercot.com::d3aa080c-bd91-4052-98d6-063a86a83a9f" providerId="AD" clId="Web-{106BF7F9-B561-0FDC-F9BB-03484A25B96E}" dt="2024-09-18T15:19:18.545" v="7" actId="20577"/>
        <pc:sldMkLst>
          <pc:docMk/>
          <pc:sldMk cId="1095794504" sldId="277"/>
        </pc:sldMkLst>
        <pc:spChg chg="mod">
          <ac:chgData name="Drake, Gordon" userId="S::gordon.drake@ercot.com::d3aa080c-bd91-4052-98d6-063a86a83a9f" providerId="AD" clId="Web-{106BF7F9-B561-0FDC-F9BB-03484A25B96E}" dt="2024-09-18T15:19:18.545" v="7" actId="20577"/>
          <ac:spMkLst>
            <pc:docMk/>
            <pc:sldMk cId="1095794504" sldId="277"/>
            <ac:spMk id="7" creationId="{8DE3848D-F869-4A14-B867-268DDF4A2C73}"/>
          </ac:spMkLst>
        </pc:spChg>
      </pc:sldChg>
      <pc:sldChg chg="modSp">
        <pc:chgData name="Drake, Gordon" userId="S::gordon.drake@ercot.com::d3aa080c-bd91-4052-98d6-063a86a83a9f" providerId="AD" clId="Web-{106BF7F9-B561-0FDC-F9BB-03484A25B96E}" dt="2024-09-18T15:23:23.706" v="18" actId="20577"/>
        <pc:sldMkLst>
          <pc:docMk/>
          <pc:sldMk cId="2309081026" sldId="297"/>
        </pc:sldMkLst>
        <pc:spChg chg="mod">
          <ac:chgData name="Drake, Gordon" userId="S::gordon.drake@ercot.com::d3aa080c-bd91-4052-98d6-063a86a83a9f" providerId="AD" clId="Web-{106BF7F9-B561-0FDC-F9BB-03484A25B96E}" dt="2024-09-18T15:23:23.706" v="18" actId="20577"/>
          <ac:spMkLst>
            <pc:docMk/>
            <pc:sldMk cId="2309081026" sldId="297"/>
            <ac:spMk id="2" creationId="{00000000-0000-0000-0000-000000000000}"/>
          </ac:spMkLst>
        </pc:spChg>
      </pc:sldChg>
      <pc:sldChg chg="modSp">
        <pc:chgData name="Drake, Gordon" userId="S::gordon.drake@ercot.com::d3aa080c-bd91-4052-98d6-063a86a83a9f" providerId="AD" clId="Web-{106BF7F9-B561-0FDC-F9BB-03484A25B96E}" dt="2024-09-18T15:20:51.422" v="16" actId="20577"/>
        <pc:sldMkLst>
          <pc:docMk/>
          <pc:sldMk cId="1731488322" sldId="367"/>
        </pc:sldMkLst>
        <pc:spChg chg="mod">
          <ac:chgData name="Drake, Gordon" userId="S::gordon.drake@ercot.com::d3aa080c-bd91-4052-98d6-063a86a83a9f" providerId="AD" clId="Web-{106BF7F9-B561-0FDC-F9BB-03484A25B96E}" dt="2024-09-18T15:20:51.422" v="16" actId="20577"/>
          <ac:spMkLst>
            <pc:docMk/>
            <pc:sldMk cId="1731488322" sldId="367"/>
            <ac:spMk id="7" creationId="{2CFDA046-49CC-4D97-ADD9-4B0245B9DCEF}"/>
          </ac:spMkLst>
        </pc:spChg>
      </pc:sldChg>
    </pc:docChg>
  </pc:docChgLst>
  <pc:docChgLst>
    <pc:chgData name="Chu, Zhengguo" userId="46b45079-141b-4798-8f61-111a7cd7aa1e" providerId="ADAL" clId="{243BF3FD-8F71-448E-BE5B-824DAA718224}"/>
    <pc:docChg chg="modSld">
      <pc:chgData name="Chu, Zhengguo" userId="46b45079-141b-4798-8f61-111a7cd7aa1e" providerId="ADAL" clId="{243BF3FD-8F71-448E-BE5B-824DAA718224}" dt="2024-09-18T14:22:57.501" v="0" actId="6549"/>
      <pc:docMkLst>
        <pc:docMk/>
      </pc:docMkLst>
      <pc:sldChg chg="modSp mod">
        <pc:chgData name="Chu, Zhengguo" userId="46b45079-141b-4798-8f61-111a7cd7aa1e" providerId="ADAL" clId="{243BF3FD-8F71-448E-BE5B-824DAA718224}" dt="2024-09-18T14:22:57.501" v="0" actId="6549"/>
        <pc:sldMkLst>
          <pc:docMk/>
          <pc:sldMk cId="1327399478" sldId="369"/>
        </pc:sldMkLst>
        <pc:graphicFrameChg chg="modGraphic">
          <ac:chgData name="Chu, Zhengguo" userId="46b45079-141b-4798-8f61-111a7cd7aa1e" providerId="ADAL" clId="{243BF3FD-8F71-448E-BE5B-824DAA718224}" dt="2024-09-18T14:22:57.501" v="0" actId="6549"/>
          <ac:graphicFrameMkLst>
            <pc:docMk/>
            <pc:sldMk cId="1327399478" sldId="369"/>
            <ac:graphicFrameMk id="3" creationId="{E5D8D8BC-AE48-47BE-8B44-D3D5C378D12E}"/>
          </ac:graphicFrameMkLst>
        </pc:graphicFrameChg>
      </pc:sldChg>
    </pc:docChg>
  </pc:docChgLst>
</pc:chgInfo>
</file>

<file path=ppt/comments/modernComment_162_341D937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3CB66F-FACC-488A-87D5-6C5599B461CC}" authorId="{3274B748-C2E2-CD1D-7097-BB267DC7B270}" created="2024-09-18T15:30:22.3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74353533" sldId="354"/>
      <ac:spMk id="2" creationId="{00000000-0000-0000-0000-000000000000}"/>
      <ac:txMk cp="40" len="99">
        <ac:context len="140" hash="3900973106"/>
      </ac:txMk>
    </ac:txMkLst>
    <p188:pos x="939928" y="893512"/>
    <p188:txBody>
      <a:bodyPr/>
      <a:lstStyle/>
      <a:p>
        <a:r>
          <a:rPr lang="en-US"/>
          <a:t>Any comments of note on the scale of the Shortfall MWh?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2_341D937D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Monthly Review of Reliability Unit Commitment Market Impacts – August 2024</a:t>
            </a:r>
          </a:p>
          <a:p>
            <a:endParaRPr lang="en-US" sz="2000"/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/>
          </a:p>
          <a:p>
            <a:r>
              <a:rPr lang="en-US">
                <a:solidFill>
                  <a:schemeClr val="tx2"/>
                </a:solidFill>
              </a:rPr>
              <a:t>ERCOT Staff</a:t>
            </a: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August 2024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6.5 effective Resource-hours in which Resources that did not successfully opt out were dispatched above their LDL. 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0.5 of these Resource-hours, the LMP for the RUC-instructed Resource was above the RUC offer floor.</a:t>
            </a:r>
            <a:endParaRPr lang="en-US" sz="16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6.0 of these Resource-hours, the LMP for the RUC-instructed Resource was below the RUC offer floor.</a:t>
            </a:r>
            <a:endParaRPr lang="en-US" sz="14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6</a:t>
            </a:r>
            <a:r>
              <a:rPr lang="en-US" sz="1400">
                <a:solidFill>
                  <a:srgbClr val="5B6770"/>
                </a:solidFill>
                <a:latin typeface="Arial" panose="020B0604020202020204"/>
              </a:rPr>
              <a:t>.0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Resource-hours, the RUC-instructed Resource was mitigated</a:t>
            </a:r>
            <a:r>
              <a:rPr lang="en-US" sz="1400">
                <a:solidFill>
                  <a:srgbClr val="5B6770"/>
                </a:solidFill>
                <a:latin typeface="Arial" panose="020B0604020202020204"/>
              </a:rPr>
              <a:t>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800">
                <a:solidFill>
                  <a:schemeClr val="tx2"/>
                </a:solidFill>
              </a:rPr>
              <a:t>There were no Exceptional Fuel Cost submissions for any RUC-committed Resources.</a:t>
            </a:r>
            <a:endParaRPr lang="en-US" sz="16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AC44F-3840-1403-C30C-B9680DE9E4B6}"/>
              </a:ext>
            </a:extLst>
          </p:cNvPr>
          <p:cNvSpPr txBox="1"/>
          <p:nvPr/>
        </p:nvSpPr>
        <p:spPr>
          <a:xfrm>
            <a:off x="383058" y="5869459"/>
            <a:ext cx="779093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>
                <a:solidFill>
                  <a:srgbClr val="5B6770"/>
                </a:solidFill>
                <a:cs typeface="Arial"/>
              </a:rPr>
              <a:t>*Note: Numbers may not sum exactly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/>
              <a:t>Reliability Deployment Price Adder: Last 13 Months</a:t>
            </a:r>
            <a:br>
              <a:rPr lang="en-US" sz="2400"/>
            </a:br>
            <a:r>
              <a:rPr lang="en-US" sz="1400"/>
              <a:t>August 2024 had a total of 67.25 RTORDPA hours with an average value of $0.87/MWh.</a:t>
            </a:r>
            <a:br>
              <a:rPr lang="en-US" sz="1400">
                <a:highlight>
                  <a:srgbClr val="FFFF00"/>
                </a:highlight>
              </a:rPr>
            </a:br>
            <a:endParaRPr lang="en-US" sz="1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74878-A3A1-A9AC-0E79-F51B84039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826" y="1047812"/>
            <a:ext cx="7506542" cy="484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4692" y="935551"/>
            <a:ext cx="7477076" cy="4822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/>
              <a:t>Reliability Deployment Price Adder: August 2024</a:t>
            </a:r>
            <a:br>
              <a:rPr lang="en-US" sz="2400"/>
            </a:br>
            <a:r>
              <a:rPr lang="en-US" sz="1400"/>
              <a:t>OD 8/18 had the highest daily time-weighted average RTORDPA of $7.89/MWh.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2052006" y="5779199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6" y="1035020"/>
            <a:ext cx="7046460" cy="49072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/>
              <a:t>RUC </a:t>
            </a:r>
            <a:r>
              <a:rPr lang="en-US" sz="2400" err="1"/>
              <a:t>Clawback</a:t>
            </a:r>
            <a:r>
              <a:rPr lang="en-US" sz="2400"/>
              <a:t>, Make-Whole, and Shortfall</a:t>
            </a:r>
            <a:br>
              <a:rPr lang="en-US" sz="2400"/>
            </a:br>
            <a:r>
              <a:rPr lang="en-US" sz="1400"/>
              <a:t>For August 2024, the total </a:t>
            </a:r>
            <a:r>
              <a:rPr lang="en-US" sz="1400" err="1"/>
              <a:t>Clawback</a:t>
            </a:r>
            <a:r>
              <a:rPr lang="en-US" sz="1400"/>
              <a:t> Charge was $73,690.  The total Make-Whole Payment was $305,171.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Of the $305,171 in Make-Whole Payments made in August 2024, $2.91 was uplifted to load due to rounding. </a:t>
            </a: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September 6</a:t>
            </a:r>
            <a:r>
              <a:rPr lang="en-US" sz="8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1102"/>
              </p:ext>
            </p:extLst>
          </p:nvPr>
        </p:nvGraphicFramePr>
        <p:xfrm>
          <a:off x="1119366" y="1076385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August 12,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352,002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997,843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69801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August 12,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-12,090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-35,168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-115,540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-17,934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-212,665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-301,991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-9,004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-28,677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-4,297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-305,171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97815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184.0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171.0</a:t>
                      </a:r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183.1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170.1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 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34.1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36.5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132.8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38.2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126.2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189.0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121.4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/>
              <a:t>RUC Instruction Reasons: Last 13 Months</a:t>
            </a:r>
            <a:br>
              <a:rPr lang="en-US" sz="2400"/>
            </a:br>
            <a:r>
              <a:rPr lang="en-US" sz="1400"/>
              <a:t>RUC instructions in August 2024 were primarily to ensure sufficient capacity but also to resolve congestion.</a:t>
            </a:r>
            <a:br>
              <a:rPr lang="en-US" sz="2400">
                <a:highlight>
                  <a:srgbClr val="FFFF00"/>
                </a:highlight>
              </a:rPr>
            </a:br>
            <a:endParaRPr lang="en-US" sz="240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3" y="1245070"/>
            <a:ext cx="7479484" cy="406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 Instruction Reasons in </a:t>
            </a:r>
            <a:r>
              <a:rPr lang="en-US" sz="2400">
                <a:solidFill>
                  <a:srgbClr val="00AEC7"/>
                </a:solidFill>
                <a:latin typeface="Arial" panose="020B0604020202020204"/>
              </a:rPr>
              <a:t>August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>
                <a:solidFill>
                  <a:schemeClr val="tx2"/>
                </a:solidFill>
              </a:rPr>
            </a:b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>
                <a:solidFill>
                  <a:schemeClr val="tx2"/>
                </a:solidFill>
              </a:rPr>
              <a:t>183.1 RUC effective Resource-hours.</a:t>
            </a:r>
            <a:endParaRPr lang="en-US" sz="2000">
              <a:solidFill>
                <a:schemeClr val="tx2"/>
              </a:solidFill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165.1 hours (90.17%) for capacity.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18.0 hours (9.83%) for congestion.</a:t>
            </a: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600">
              <a:solidFill>
                <a:schemeClr val="tx2"/>
              </a:solidFill>
            </a:endParaRPr>
          </a:p>
          <a:p>
            <a:pPr lvl="1"/>
            <a:endParaRPr lang="en-US" sz="140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12" y="2355820"/>
            <a:ext cx="8347903" cy="37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39" y="1015691"/>
            <a:ext cx="7516510" cy="52345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 lIns="91440" tIns="45720" rIns="91440" bIns="45720" anchor="t"/>
          <a:lstStyle/>
          <a:p>
            <a:r>
              <a:rPr lang="en-US" sz="2400"/>
              <a:t>Non-opt-out and Opt-out Totals: Last 13 Months</a:t>
            </a:r>
            <a:br>
              <a:rPr lang="en-US" sz="2000"/>
            </a:br>
            <a:r>
              <a:rPr lang="en-US" sz="1400"/>
              <a:t>August 2024 had a total of 170.1 non-opt-out effective Resource-hours (92.90%) and 13.0 opt-out effective Resource-hours (7.10%).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Non-opt-out and Opt-out Totals: August 2024</a:t>
            </a:r>
            <a:br>
              <a:rPr lang="en-US" sz="2400"/>
            </a:br>
            <a:br>
              <a:rPr lang="en-US" sz="2400"/>
            </a:b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104" y="804437"/>
            <a:ext cx="7548878" cy="52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/>
              <a:t>RUC Lead Time Margin: August 2024</a:t>
            </a:r>
            <a:br>
              <a:rPr lang="en-US" sz="2400"/>
            </a:b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062999"/>
            <a:ext cx="8315326" cy="964804"/>
          </a:xfrm>
        </p:spPr>
        <p:txBody>
          <a:bodyPr lIns="91440" tIns="45720" rIns="91440" bIns="45720" anchor="t"/>
          <a:lstStyle/>
          <a:p>
            <a:r>
              <a:rPr lang="en-US" sz="1400" b="1">
                <a:solidFill>
                  <a:schemeClr val="tx2"/>
                </a:solidFill>
              </a:rPr>
              <a:t>Lead time</a:t>
            </a:r>
            <a:r>
              <a:rPr lang="en-US" sz="14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400" b="1">
                <a:solidFill>
                  <a:schemeClr val="tx2"/>
                </a:solidFill>
              </a:rPr>
              <a:t>Lead time margin</a:t>
            </a:r>
            <a:r>
              <a:rPr lang="en-US" sz="1400">
                <a:solidFill>
                  <a:schemeClr val="tx2"/>
                </a:solidFill>
              </a:rPr>
              <a:t> is the difference between lead time and the Resource’s startup time.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pPr lvl="1"/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200">
              <a:solidFill>
                <a:schemeClr val="tx2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Most RUC commitment windows had a lead time margin at or below 2 hours.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2" y="1479189"/>
            <a:ext cx="3284424" cy="34564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866" y="1494839"/>
            <a:ext cx="5753431" cy="342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/>
              <a:t>Average Resource Age: Last 13 Months</a:t>
            </a:r>
            <a:br>
              <a:rPr lang="en-US" sz="3600"/>
            </a:br>
            <a:r>
              <a:rPr lang="en-US" sz="1400"/>
              <a:t>In August 2024, the average age of RUC-committed Resources was 53.5 years for non-opt-out Resource-hours and 57.0 years for opt-out Resource-hours with DAM commitment.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428" y="1350742"/>
            <a:ext cx="7338935" cy="450422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6" y="3577918"/>
            <a:ext cx="6033553" cy="26553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6" y="899027"/>
            <a:ext cx="6035324" cy="2667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/>
              <a:t>Age Category: Last 13 Months</a:t>
            </a:r>
            <a:br>
              <a:rPr lang="en-US" sz="2400"/>
            </a:br>
            <a:r>
              <a:rPr lang="en-US" sz="1400"/>
              <a:t>Most RUC-committed Resources in August 2024 were more than 50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15</Slides>
  <Notes>14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1_Custom Design</vt:lpstr>
      <vt:lpstr>Office Theme</vt:lpstr>
      <vt:lpstr>PowerPoint Presentation</vt:lpstr>
      <vt:lpstr>RUC Resource-Hours</vt:lpstr>
      <vt:lpstr>RUC Instruction Reasons: Last 13 Months RUC instructions in August 2024 were primarily to ensure sufficient capacity but also to resolve congestion. </vt:lpstr>
      <vt:lpstr>RUC Instruction Reasons in August 2024 </vt:lpstr>
      <vt:lpstr>Non-opt-out and Opt-out Totals: Last 13 Months August 2024 had a total of 170.1 non-opt-out effective Resource-hours (92.90%) and 13.0 opt-out effective Resource-hours (7.10%).</vt:lpstr>
      <vt:lpstr>Non-opt-out and Opt-out Totals: August 2024   </vt:lpstr>
      <vt:lpstr>RUC Lead Time Margin: August 2024 </vt:lpstr>
      <vt:lpstr>Average Resource Age: Last 13 Months In August 2024, the average age of RUC-committed Resources was 53.5 years for non-opt-out Resource-hours and 57.0 years for opt-out Resource-hours with DAM commitment.</vt:lpstr>
      <vt:lpstr>Age Category: Last 13 Months Most RUC-committed Resources in August 2024 were more than 50 years old.</vt:lpstr>
      <vt:lpstr>RUC-Instructed Resource Dispatch above LDL</vt:lpstr>
      <vt:lpstr>Reliability Deployment Price Adder: Last 13 Months August 2024 had a total of 67.25 RTORDPA hours with an average value of $0.87/MWh. </vt:lpstr>
      <vt:lpstr>Reliability Deployment Price Adder: August 2024 OD 8/18 had the highest daily time-weighted average RTORDPA of $7.89/MWh.</vt:lpstr>
      <vt:lpstr>RUC Clawback, Make-Whole, and Shortfall For August 2024, the total Clawback Charge was $73,690.  The total Make-Whole Payment was $305,171.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revision>1</cp:revision>
  <cp:lastPrinted>2016-01-21T20:53:15Z</cp:lastPrinted>
  <dcterms:created xsi:type="dcterms:W3CDTF">2016-01-21T15:20:31Z</dcterms:created>
  <dcterms:modified xsi:type="dcterms:W3CDTF">2024-09-18T15:30:23Z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