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9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rms/m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rcot.com/committees/rms" TargetMode="External"/><Relationship Id="rId5" Type="http://schemas.openxmlformats.org/officeDocument/2006/relationships/hyperlink" Target="https://www.ercot.com/committees/rms/tdtms" TargetMode="External"/><Relationship Id="rId4" Type="http://schemas.openxmlformats.org/officeDocument/2006/relationships/hyperlink" Target="https://www.ercot.com/committees/rms/txs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TWG – </a:t>
            </a:r>
            <a:r>
              <a:rPr lang="en-US" sz="2800" b="1" dirty="0" err="1"/>
              <a:t>TxSET</a:t>
            </a:r>
            <a:r>
              <a:rPr lang="en-US" sz="2800" b="1" dirty="0"/>
              <a:t> Market Testing and Retail SLA Updates</a:t>
            </a:r>
            <a:r>
              <a:rPr lang="en-US" sz="2800" b="1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 </a:t>
            </a:r>
            <a:endParaRPr lang="en-US" b="1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Texas SET 5.0 Updates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are providing enhancements with transactions to better resolve mistakes, unintended events and improve and increase data exchange and reporting capabilities. </a:t>
            </a:r>
          </a:p>
          <a:p>
            <a:pPr lvl="1"/>
            <a:endParaRPr lang="en-US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Update Continuous Server Agreement logic to increase usability and efficiency (programmable Start and End Date logic, ability to modify agreement dates, etc.)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Include County and Metered Service Characteristics to EIS IDs and associated transactions to increase Market Participant routing and reporting options.</a:t>
            </a:r>
          </a:p>
          <a:p>
            <a:pPr lvl="1"/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automat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ed options to eliminate manual work associated with customers gained inadvertently and those involving a customers right of rescission.</a:t>
            </a:r>
          </a:p>
          <a:p>
            <a:pPr lvl="1"/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New Reject Codes and Reject Reason options for frequently identified errors to enhance Market Participant resolution and reporting options.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Texas Set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99988-C472-A756-681F-4E3EC1271F2A}"/>
              </a:ext>
            </a:extLst>
          </p:cNvPr>
          <p:cNvSpPr txBox="1"/>
          <p:nvPr/>
        </p:nvSpPr>
        <p:spPr>
          <a:xfrm>
            <a:off x="457200" y="838200"/>
            <a:ext cx="86106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Market Testing began on 9/23/2024 and will continue until 10/4 unless a contingency is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Production go live is scheduled for the weekend of 11/08/2024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depth discussion is available at the Market Coordination Team, Texas Set Committee, TDTMS, and RMS if you want more information.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Market Coordination Team for Texas SET Version Releases (ercot.com)</a:t>
            </a:r>
            <a:endParaRPr lang="en-US" sz="2000" dirty="0">
              <a:hlinkClick r:id="rId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Texas Standard Electronic Transaction Working Group (ercot.com)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Texas Data Transport and MarkeTrak Systems Working Group (ercot.com)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6"/>
              </a:rPr>
              <a:t>Retail Market Subcommittee (ercot.com)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51339"/>
              </p:ext>
            </p:extLst>
          </p:nvPr>
        </p:nvGraphicFramePr>
        <p:xfrm>
          <a:off x="381000" y="990600"/>
          <a:ext cx="8229600" cy="43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848394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2010374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752344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1/30-1/31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 and faster risk reduction.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</a:t>
            </a:r>
            <a:r>
              <a:rPr lang="en-US"/>
              <a:t>completed within </a:t>
            </a:r>
            <a:r>
              <a:rPr lang="en-US" dirty="0"/>
              <a:t>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42137</TotalTime>
  <Words>435</Words>
  <Application>Microsoft Office PowerPoint</Application>
  <PresentationFormat>On-screen Show (4:3)</PresentationFormat>
  <Paragraphs>94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Texas SET 5.0 Updates</vt:lpstr>
      <vt:lpstr>Texas Set Timeline</vt:lpstr>
      <vt:lpstr>SLA Discussion</vt:lpstr>
      <vt:lpstr>SLA Discussion</vt:lpstr>
      <vt:lpstr>Weekday Outage - 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354</cp:revision>
  <cp:lastPrinted>2019-05-06T20:09:17Z</cp:lastPrinted>
  <dcterms:created xsi:type="dcterms:W3CDTF">2016-01-21T15:20:31Z</dcterms:created>
  <dcterms:modified xsi:type="dcterms:W3CDTF">2024-09-25T15:12:46Z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