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85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10/15/2024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 and the final reminder was sent on 07/24/24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was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was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was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10/15/24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56" y="1066800"/>
            <a:ext cx="8534400" cy="4495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10/11/24 at Noon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29 New CRs are registered for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are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have registered for Flight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There are 8 outstanding penny tests that are in progress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0924 is currently 98.16% complete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The last of the scripts will continue the week of 10/14/24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10/15/24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6708</TotalTime>
  <Words>160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TX SET 5.0 Preview</vt:lpstr>
      <vt:lpstr>Flight 0924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235</cp:revision>
  <cp:lastPrinted>2016-01-21T20:53:15Z</cp:lastPrinted>
  <dcterms:created xsi:type="dcterms:W3CDTF">2016-01-21T15:20:31Z</dcterms:created>
  <dcterms:modified xsi:type="dcterms:W3CDTF">2024-10-11T18:09:30Z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