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23"/>
  </p:notesMasterIdLst>
  <p:handoutMasterIdLst>
    <p:handoutMasterId r:id="rId24"/>
  </p:handoutMasterIdLst>
  <p:sldIdLst>
    <p:sldId id="542" r:id="rId6"/>
    <p:sldId id="327" r:id="rId7"/>
    <p:sldId id="328" r:id="rId8"/>
    <p:sldId id="275" r:id="rId9"/>
    <p:sldId id="549" r:id="rId10"/>
    <p:sldId id="322" r:id="rId11"/>
    <p:sldId id="323" r:id="rId12"/>
    <p:sldId id="550" r:id="rId13"/>
    <p:sldId id="543" r:id="rId14"/>
    <p:sldId id="551" r:id="rId15"/>
    <p:sldId id="544" r:id="rId16"/>
    <p:sldId id="547" r:id="rId17"/>
    <p:sldId id="554" r:id="rId18"/>
    <p:sldId id="545" r:id="rId19"/>
    <p:sldId id="548" r:id="rId20"/>
    <p:sldId id="325" r:id="rId21"/>
    <p:sldId id="555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  <p188:author id="{881B48C5-BB53-CDCD-4930-0451197F0D4A}" name="Urquhart, Ike" initials="UI" userId="S::Ike.Urquhart@ercot.com::730980f3-dc09-4cfe-ab83-a3f100637f33" providerId="AD"/>
  <p188:author id="{47B1B2D5-CBCE-C9A6-CDCE-5D057DF5C4EF}" name="Kersulis, Jonas" initials="KJ" userId="S::Jonas.Kersulis@ercot.com::38ec2a83-12fc-4093-8e16-3ee53b6e04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0076C6"/>
    <a:srgbClr val="00AEC7"/>
    <a:srgbClr val="E6EBF0"/>
    <a:srgbClr val="093C61"/>
    <a:srgbClr val="98C3FA"/>
    <a:srgbClr val="70CDD9"/>
    <a:srgbClr val="8DC3E5"/>
    <a:srgbClr val="A9E5EA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92C77F-61F5-44F3-A577-FE396D898913}" v="60" dt="2024-10-16T21:12:31.586"/>
    <p1510:client id="{FBC6CF46-009E-4DFB-A527-32B42B120056}" v="1156" dt="2024-10-17T17:58:29.909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quhart, Ike" userId="730980f3-dc09-4cfe-ab83-a3f100637f33" providerId="ADAL" clId="{BECF74A2-67D5-4A33-B5D1-94B692A885E6}"/>
    <pc:docChg chg="undo custSel modSld">
      <pc:chgData name="Urquhart, Ike" userId="730980f3-dc09-4cfe-ab83-a3f100637f33" providerId="ADAL" clId="{BECF74A2-67D5-4A33-B5D1-94B692A885E6}" dt="2024-04-03T16:17:07.142" v="6"/>
      <pc:docMkLst>
        <pc:docMk/>
      </pc:docMkLst>
      <pc:sldChg chg="modSp mod">
        <pc:chgData name="Urquhart, Ike" userId="730980f3-dc09-4cfe-ab83-a3f100637f33" providerId="ADAL" clId="{BECF74A2-67D5-4A33-B5D1-94B692A885E6}" dt="2024-04-03T16:04:06.377" v="3" actId="948"/>
        <pc:sldMkLst>
          <pc:docMk/>
          <pc:sldMk cId="3996593860" sldId="563"/>
        </pc:sldMkLst>
        <pc:spChg chg="mod">
          <ac:chgData name="Urquhart, Ike" userId="730980f3-dc09-4cfe-ab83-a3f100637f33" providerId="ADAL" clId="{BECF74A2-67D5-4A33-B5D1-94B692A885E6}" dt="2024-04-03T16:04:06.377" v="3" actId="948"/>
          <ac:spMkLst>
            <pc:docMk/>
            <pc:sldMk cId="3996593860" sldId="563"/>
            <ac:spMk id="3" creationId="{9AF20F1E-D4E3-7A70-2873-597B398F2A67}"/>
          </ac:spMkLst>
        </pc:spChg>
      </pc:sldChg>
      <pc:sldChg chg="modNotesTx">
        <pc:chgData name="Urquhart, Ike" userId="730980f3-dc09-4cfe-ab83-a3f100637f33" providerId="ADAL" clId="{BECF74A2-67D5-4A33-B5D1-94B692A885E6}" dt="2024-04-03T16:07:04.647" v="4" actId="20577"/>
        <pc:sldMkLst>
          <pc:docMk/>
          <pc:sldMk cId="209772112" sldId="565"/>
        </pc:sldMkLst>
      </pc:sldChg>
      <pc:sldChg chg="addCm">
        <pc:chgData name="Urquhart, Ike" userId="730980f3-dc09-4cfe-ab83-a3f100637f33" providerId="ADAL" clId="{BECF74A2-67D5-4A33-B5D1-94B692A885E6}" dt="2024-04-03T16:17:07.142" v="6"/>
        <pc:sldMkLst>
          <pc:docMk/>
          <pc:sldMk cId="3148162159" sldId="5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Urquhart, Ike" userId="730980f3-dc09-4cfe-ab83-a3f100637f33" providerId="ADAL" clId="{BECF74A2-67D5-4A33-B5D1-94B692A885E6}" dt="2024-04-03T16:17:07.142" v="6"/>
              <pc2:cmMkLst xmlns:pc2="http://schemas.microsoft.com/office/powerpoint/2019/9/main/command">
                <pc:docMk/>
                <pc:sldMk cId="3148162159" sldId="577"/>
                <pc2:cmMk id="{90B1A14A-1890-40B3-8211-00DBD9188F23}"/>
              </pc2:cmMkLst>
            </pc226:cmChg>
          </p:ext>
        </pc:extLst>
      </pc:sldChg>
      <pc:sldChg chg="modNotesTx">
        <pc:chgData name="Urquhart, Ike" userId="730980f3-dc09-4cfe-ab83-a3f100637f33" providerId="ADAL" clId="{BECF74A2-67D5-4A33-B5D1-94B692A885E6}" dt="2024-04-03T16:07:06.287" v="5" actId="20577"/>
        <pc:sldMkLst>
          <pc:docMk/>
          <pc:sldMk cId="1483688314" sldId="578"/>
        </pc:sldMkLst>
      </pc:sldChg>
    </pc:docChg>
  </pc:docChgLst>
  <pc:docChgLst>
    <pc:chgData name="Kersulis, Jonas" userId="38ec2a83-12fc-4093-8e16-3ee53b6e0485" providerId="ADAL" clId="{C34FC573-B13B-48E0-8882-53D1633E445B}"/>
    <pc:docChg chg="undo custSel addSld delSld modSld sldOrd">
      <pc:chgData name="Kersulis, Jonas" userId="38ec2a83-12fc-4093-8e16-3ee53b6e0485" providerId="ADAL" clId="{C34FC573-B13B-48E0-8882-53D1633E445B}" dt="2024-04-04T15:50:35.939" v="2606" actId="27107"/>
      <pc:docMkLst>
        <pc:docMk/>
      </pc:docMkLst>
      <pc:sldChg chg="modSp mod">
        <pc:chgData name="Kersulis, Jonas" userId="38ec2a83-12fc-4093-8e16-3ee53b6e0485" providerId="ADAL" clId="{C34FC573-B13B-48E0-8882-53D1633E445B}" dt="2024-04-02T18:04:31.387" v="1281" actId="20577"/>
        <pc:sldMkLst>
          <pc:docMk/>
          <pc:sldMk cId="1850676767" sldId="542"/>
        </pc:sldMkLst>
        <pc:spChg chg="mod">
          <ac:chgData name="Kersulis, Jonas" userId="38ec2a83-12fc-4093-8e16-3ee53b6e0485" providerId="ADAL" clId="{C34FC573-B13B-48E0-8882-53D1633E445B}" dt="2024-04-02T18:04:31.387" v="1281" actId="20577"/>
          <ac:spMkLst>
            <pc:docMk/>
            <pc:sldMk cId="1850676767" sldId="542"/>
            <ac:spMk id="4" creationId="{71B380C9-83F4-13B7-773B-9880F0F13E5F}"/>
          </ac:spMkLst>
        </pc:spChg>
      </pc:sldChg>
      <pc:sldChg chg="modSp mod">
        <pc:chgData name="Kersulis, Jonas" userId="38ec2a83-12fc-4093-8e16-3ee53b6e0485" providerId="ADAL" clId="{C34FC573-B13B-48E0-8882-53D1633E445B}" dt="2024-04-03T16:26:39.758" v="2369" actId="20577"/>
        <pc:sldMkLst>
          <pc:docMk/>
          <pc:sldMk cId="3996593860" sldId="563"/>
        </pc:sldMkLst>
        <pc:spChg chg="mod">
          <ac:chgData name="Kersulis, Jonas" userId="38ec2a83-12fc-4093-8e16-3ee53b6e0485" providerId="ADAL" clId="{C34FC573-B13B-48E0-8882-53D1633E445B}" dt="2024-04-03T16:26:39.758" v="2369" actId="20577"/>
          <ac:spMkLst>
            <pc:docMk/>
            <pc:sldMk cId="3996593860" sldId="563"/>
            <ac:spMk id="3" creationId="{9AF20F1E-D4E3-7A70-2873-597B398F2A67}"/>
          </ac:spMkLst>
        </pc:spChg>
      </pc:sldChg>
      <pc:sldChg chg="modSp mod">
        <pc:chgData name="Kersulis, Jonas" userId="38ec2a83-12fc-4093-8e16-3ee53b6e0485" providerId="ADAL" clId="{C34FC573-B13B-48E0-8882-53D1633E445B}" dt="2024-04-02T17:02:54.818" v="474" actId="20577"/>
        <pc:sldMkLst>
          <pc:docMk/>
          <pc:sldMk cId="602192652" sldId="564"/>
        </pc:sldMkLst>
        <pc:spChg chg="mod">
          <ac:chgData name="Kersulis, Jonas" userId="38ec2a83-12fc-4093-8e16-3ee53b6e0485" providerId="ADAL" clId="{C34FC573-B13B-48E0-8882-53D1633E445B}" dt="2024-04-02T17:02:54.818" v="474" actId="20577"/>
          <ac:spMkLst>
            <pc:docMk/>
            <pc:sldMk cId="602192652" sldId="564"/>
            <ac:spMk id="3" creationId="{9AF20F1E-D4E3-7A70-2873-597B398F2A67}"/>
          </ac:spMkLst>
        </pc:spChg>
      </pc:sldChg>
      <pc:sldChg chg="modSp mod ord">
        <pc:chgData name="Kersulis, Jonas" userId="38ec2a83-12fc-4093-8e16-3ee53b6e0485" providerId="ADAL" clId="{C34FC573-B13B-48E0-8882-53D1633E445B}" dt="2024-04-02T15:34:19.349" v="332"/>
        <pc:sldMkLst>
          <pc:docMk/>
          <pc:sldMk cId="209772112" sldId="565"/>
        </pc:sldMkLst>
        <pc:spChg chg="mod">
          <ac:chgData name="Kersulis, Jonas" userId="38ec2a83-12fc-4093-8e16-3ee53b6e0485" providerId="ADAL" clId="{C34FC573-B13B-48E0-8882-53D1633E445B}" dt="2024-04-02T15:29:06.073" v="152" actId="20577"/>
          <ac:spMkLst>
            <pc:docMk/>
            <pc:sldMk cId="209772112" sldId="565"/>
            <ac:spMk id="2" creationId="{5B7D6869-86A1-B83B-8299-C2EB10231D1A}"/>
          </ac:spMkLst>
        </pc:spChg>
      </pc:sldChg>
      <pc:sldChg chg="modSp mod ord">
        <pc:chgData name="Kersulis, Jonas" userId="38ec2a83-12fc-4093-8e16-3ee53b6e0485" providerId="ADAL" clId="{C34FC573-B13B-48E0-8882-53D1633E445B}" dt="2024-04-03T16:25:29.826" v="2290" actId="20577"/>
        <pc:sldMkLst>
          <pc:docMk/>
          <pc:sldMk cId="3824286219" sldId="566"/>
        </pc:sldMkLst>
        <pc:spChg chg="mod">
          <ac:chgData name="Kersulis, Jonas" userId="38ec2a83-12fc-4093-8e16-3ee53b6e0485" providerId="ADAL" clId="{C34FC573-B13B-48E0-8882-53D1633E445B}" dt="2024-04-02T17:05:58.845" v="665" actId="20577"/>
          <ac:spMkLst>
            <pc:docMk/>
            <pc:sldMk cId="3824286219" sldId="566"/>
            <ac:spMk id="2" creationId="{5B7D6869-86A1-B83B-8299-C2EB10231D1A}"/>
          </ac:spMkLst>
        </pc:spChg>
        <pc:spChg chg="mod">
          <ac:chgData name="Kersulis, Jonas" userId="38ec2a83-12fc-4093-8e16-3ee53b6e0485" providerId="ADAL" clId="{C34FC573-B13B-48E0-8882-53D1633E445B}" dt="2024-04-03T16:25:29.826" v="2290" actId="20577"/>
          <ac:spMkLst>
            <pc:docMk/>
            <pc:sldMk cId="3824286219" sldId="566"/>
            <ac:spMk id="3" creationId="{9AF20F1E-D4E3-7A70-2873-597B398F2A67}"/>
          </ac:spMkLst>
        </pc:spChg>
      </pc:sldChg>
      <pc:sldChg chg="addSp delSp modSp mod ord">
        <pc:chgData name="Kersulis, Jonas" userId="38ec2a83-12fc-4093-8e16-3ee53b6e0485" providerId="ADAL" clId="{C34FC573-B13B-48E0-8882-53D1633E445B}" dt="2024-04-02T18:24:54.099" v="1951" actId="1036"/>
        <pc:sldMkLst>
          <pc:docMk/>
          <pc:sldMk cId="3565873318" sldId="567"/>
        </pc:sldMkLst>
        <pc:spChg chg="mod">
          <ac:chgData name="Kersulis, Jonas" userId="38ec2a83-12fc-4093-8e16-3ee53b6e0485" providerId="ADAL" clId="{C34FC573-B13B-48E0-8882-53D1633E445B}" dt="2024-04-02T17:06:06.296" v="671" actId="20577"/>
          <ac:spMkLst>
            <pc:docMk/>
            <pc:sldMk cId="3565873318" sldId="567"/>
            <ac:spMk id="2" creationId="{5B7D6869-86A1-B83B-8299-C2EB10231D1A}"/>
          </ac:spMkLst>
        </pc:spChg>
        <pc:spChg chg="mod">
          <ac:chgData name="Kersulis, Jonas" userId="38ec2a83-12fc-4093-8e16-3ee53b6e0485" providerId="ADAL" clId="{C34FC573-B13B-48E0-8882-53D1633E445B}" dt="2024-04-02T17:24:21.808" v="1280" actId="14100"/>
          <ac:spMkLst>
            <pc:docMk/>
            <pc:sldMk cId="3565873318" sldId="567"/>
            <ac:spMk id="3" creationId="{9AF20F1E-D4E3-7A70-2873-597B398F2A67}"/>
          </ac:spMkLst>
        </pc:spChg>
        <pc:spChg chg="add mod">
          <ac:chgData name="Kersulis, Jonas" userId="38ec2a83-12fc-4093-8e16-3ee53b6e0485" providerId="ADAL" clId="{C34FC573-B13B-48E0-8882-53D1633E445B}" dt="2024-04-02T18:24:54.099" v="1951" actId="1036"/>
          <ac:spMkLst>
            <pc:docMk/>
            <pc:sldMk cId="3565873318" sldId="567"/>
            <ac:spMk id="6" creationId="{BF2A8512-F3CB-E1E5-446E-62884D5E5ABB}"/>
          </ac:spMkLst>
        </pc:spChg>
        <pc:spChg chg="add mod">
          <ac:chgData name="Kersulis, Jonas" userId="38ec2a83-12fc-4093-8e16-3ee53b6e0485" providerId="ADAL" clId="{C34FC573-B13B-48E0-8882-53D1633E445B}" dt="2024-04-02T18:24:54.099" v="1951" actId="1036"/>
          <ac:spMkLst>
            <pc:docMk/>
            <pc:sldMk cId="3565873318" sldId="567"/>
            <ac:spMk id="7" creationId="{331E2709-6419-F52F-8321-6B0096BABDEA}"/>
          </ac:spMkLst>
        </pc:spChg>
        <pc:spChg chg="add mod">
          <ac:chgData name="Kersulis, Jonas" userId="38ec2a83-12fc-4093-8e16-3ee53b6e0485" providerId="ADAL" clId="{C34FC573-B13B-48E0-8882-53D1633E445B}" dt="2024-04-02T18:24:54.099" v="1951" actId="1036"/>
          <ac:spMkLst>
            <pc:docMk/>
            <pc:sldMk cId="3565873318" sldId="567"/>
            <ac:spMk id="8" creationId="{482CACCF-5825-4DFB-A0D8-F8228835E17D}"/>
          </ac:spMkLst>
        </pc:spChg>
        <pc:spChg chg="add mod">
          <ac:chgData name="Kersulis, Jonas" userId="38ec2a83-12fc-4093-8e16-3ee53b6e0485" providerId="ADAL" clId="{C34FC573-B13B-48E0-8882-53D1633E445B}" dt="2024-04-02T18:24:54.099" v="1951" actId="1036"/>
          <ac:spMkLst>
            <pc:docMk/>
            <pc:sldMk cId="3565873318" sldId="567"/>
            <ac:spMk id="9" creationId="{A457ADD9-E0F0-93AB-DBC2-37370FA9C460}"/>
          </ac:spMkLst>
        </pc:spChg>
        <pc:graphicFrameChg chg="add del mod modGraphic">
          <ac:chgData name="Kersulis, Jonas" userId="38ec2a83-12fc-4093-8e16-3ee53b6e0485" providerId="ADAL" clId="{C34FC573-B13B-48E0-8882-53D1633E445B}" dt="2024-04-02T17:22:03.656" v="1249" actId="478"/>
          <ac:graphicFrameMkLst>
            <pc:docMk/>
            <pc:sldMk cId="3565873318" sldId="567"/>
            <ac:graphicFrameMk id="5" creationId="{FE8B4C0D-DEEC-6418-37E5-0C7991175FA0}"/>
          </ac:graphicFrameMkLst>
        </pc:graphicFrameChg>
        <pc:cxnChg chg="add mod">
          <ac:chgData name="Kersulis, Jonas" userId="38ec2a83-12fc-4093-8e16-3ee53b6e0485" providerId="ADAL" clId="{C34FC573-B13B-48E0-8882-53D1633E445B}" dt="2024-04-02T18:24:54.099" v="1951" actId="1036"/>
          <ac:cxnSpMkLst>
            <pc:docMk/>
            <pc:sldMk cId="3565873318" sldId="567"/>
            <ac:cxnSpMk id="11" creationId="{35156A17-A311-930A-5CBD-8B11867762B2}"/>
          </ac:cxnSpMkLst>
        </pc:cxnChg>
        <pc:cxnChg chg="add mod">
          <ac:chgData name="Kersulis, Jonas" userId="38ec2a83-12fc-4093-8e16-3ee53b6e0485" providerId="ADAL" clId="{C34FC573-B13B-48E0-8882-53D1633E445B}" dt="2024-04-02T18:24:54.099" v="1951" actId="1036"/>
          <ac:cxnSpMkLst>
            <pc:docMk/>
            <pc:sldMk cId="3565873318" sldId="567"/>
            <ac:cxnSpMk id="13" creationId="{5F71ADBB-224E-BF55-BD10-D2800A82DEE8}"/>
          </ac:cxnSpMkLst>
        </pc:cxnChg>
        <pc:cxnChg chg="add del mod">
          <ac:chgData name="Kersulis, Jonas" userId="38ec2a83-12fc-4093-8e16-3ee53b6e0485" providerId="ADAL" clId="{C34FC573-B13B-48E0-8882-53D1633E445B}" dt="2024-04-02T17:22:40.470" v="1257" actId="478"/>
          <ac:cxnSpMkLst>
            <pc:docMk/>
            <pc:sldMk cId="3565873318" sldId="567"/>
            <ac:cxnSpMk id="18" creationId="{31581E69-D55E-E045-BAB8-8D74A18D668C}"/>
          </ac:cxnSpMkLst>
        </pc:cxnChg>
        <pc:cxnChg chg="add mod">
          <ac:chgData name="Kersulis, Jonas" userId="38ec2a83-12fc-4093-8e16-3ee53b6e0485" providerId="ADAL" clId="{C34FC573-B13B-48E0-8882-53D1633E445B}" dt="2024-04-02T18:24:54.099" v="1951" actId="1036"/>
          <ac:cxnSpMkLst>
            <pc:docMk/>
            <pc:sldMk cId="3565873318" sldId="567"/>
            <ac:cxnSpMk id="22" creationId="{B972E4D2-87DD-8AB3-212E-7D755F6E4534}"/>
          </ac:cxnSpMkLst>
        </pc:cxnChg>
        <pc:cxnChg chg="add mod">
          <ac:chgData name="Kersulis, Jonas" userId="38ec2a83-12fc-4093-8e16-3ee53b6e0485" providerId="ADAL" clId="{C34FC573-B13B-48E0-8882-53D1633E445B}" dt="2024-04-02T18:24:54.099" v="1951" actId="1036"/>
          <ac:cxnSpMkLst>
            <pc:docMk/>
            <pc:sldMk cId="3565873318" sldId="567"/>
            <ac:cxnSpMk id="23" creationId="{4F4E8D45-4D3E-7800-73A8-808EA41B85F7}"/>
          </ac:cxnSpMkLst>
        </pc:cxnChg>
        <pc:cxnChg chg="add mod">
          <ac:chgData name="Kersulis, Jonas" userId="38ec2a83-12fc-4093-8e16-3ee53b6e0485" providerId="ADAL" clId="{C34FC573-B13B-48E0-8882-53D1633E445B}" dt="2024-04-02T18:24:54.099" v="1951" actId="1036"/>
          <ac:cxnSpMkLst>
            <pc:docMk/>
            <pc:sldMk cId="3565873318" sldId="567"/>
            <ac:cxnSpMk id="26" creationId="{10C09216-290D-8A2D-2C70-641CB9F2E6F4}"/>
          </ac:cxnSpMkLst>
        </pc:cxnChg>
      </pc:sldChg>
      <pc:sldChg chg="modSp del mod">
        <pc:chgData name="Kersulis, Jonas" userId="38ec2a83-12fc-4093-8e16-3ee53b6e0485" providerId="ADAL" clId="{C34FC573-B13B-48E0-8882-53D1633E445B}" dt="2024-04-02T18:14:12.906" v="1343" actId="47"/>
        <pc:sldMkLst>
          <pc:docMk/>
          <pc:sldMk cId="2164326665" sldId="568"/>
        </pc:sldMkLst>
        <pc:spChg chg="mod">
          <ac:chgData name="Kersulis, Jonas" userId="38ec2a83-12fc-4093-8e16-3ee53b6e0485" providerId="ADAL" clId="{C34FC573-B13B-48E0-8882-53D1633E445B}" dt="2024-04-02T15:28:06.098" v="45" actId="20577"/>
          <ac:spMkLst>
            <pc:docMk/>
            <pc:sldMk cId="2164326665" sldId="568"/>
            <ac:spMk id="3" creationId="{9AF20F1E-D4E3-7A70-2873-597B398F2A67}"/>
          </ac:spMkLst>
        </pc:spChg>
      </pc:sldChg>
      <pc:sldChg chg="modSp del mod">
        <pc:chgData name="Kersulis, Jonas" userId="38ec2a83-12fc-4093-8e16-3ee53b6e0485" providerId="ADAL" clId="{C34FC573-B13B-48E0-8882-53D1633E445B}" dt="2024-04-02T18:16:07.968" v="1398" actId="47"/>
        <pc:sldMkLst>
          <pc:docMk/>
          <pc:sldMk cId="3933537323" sldId="569"/>
        </pc:sldMkLst>
        <pc:spChg chg="mod">
          <ac:chgData name="Kersulis, Jonas" userId="38ec2a83-12fc-4093-8e16-3ee53b6e0485" providerId="ADAL" clId="{C34FC573-B13B-48E0-8882-53D1633E445B}" dt="2024-04-02T15:28:29.501" v="64" actId="20577"/>
          <ac:spMkLst>
            <pc:docMk/>
            <pc:sldMk cId="3933537323" sldId="569"/>
            <ac:spMk id="2" creationId="{5B7D6869-86A1-B83B-8299-C2EB10231D1A}"/>
          </ac:spMkLst>
        </pc:spChg>
      </pc:sldChg>
      <pc:sldChg chg="modSp add del mod ord">
        <pc:chgData name="Kersulis, Jonas" userId="38ec2a83-12fc-4093-8e16-3ee53b6e0485" providerId="ADAL" clId="{C34FC573-B13B-48E0-8882-53D1633E445B}" dt="2024-04-02T18:18:31.277" v="1575" actId="47"/>
        <pc:sldMkLst>
          <pc:docMk/>
          <pc:sldMk cId="424485172" sldId="570"/>
        </pc:sldMkLst>
        <pc:spChg chg="mod">
          <ac:chgData name="Kersulis, Jonas" userId="38ec2a83-12fc-4093-8e16-3ee53b6e0485" providerId="ADAL" clId="{C34FC573-B13B-48E0-8882-53D1633E445B}" dt="2024-04-02T15:28:41.152" v="103" actId="20577"/>
          <ac:spMkLst>
            <pc:docMk/>
            <pc:sldMk cId="424485172" sldId="570"/>
            <ac:spMk id="2" creationId="{5B7D6869-86A1-B83B-8299-C2EB10231D1A}"/>
          </ac:spMkLst>
        </pc:spChg>
        <pc:spChg chg="mod">
          <ac:chgData name="Kersulis, Jonas" userId="38ec2a83-12fc-4093-8e16-3ee53b6e0485" providerId="ADAL" clId="{C34FC573-B13B-48E0-8882-53D1633E445B}" dt="2024-04-02T18:16:36.210" v="1450" actId="21"/>
          <ac:spMkLst>
            <pc:docMk/>
            <pc:sldMk cId="424485172" sldId="570"/>
            <ac:spMk id="3" creationId="{9AF20F1E-D4E3-7A70-2873-597B398F2A67}"/>
          </ac:spMkLst>
        </pc:spChg>
      </pc:sldChg>
      <pc:sldChg chg="modSp add mod">
        <pc:chgData name="Kersulis, Jonas" userId="38ec2a83-12fc-4093-8e16-3ee53b6e0485" providerId="ADAL" clId="{C34FC573-B13B-48E0-8882-53D1633E445B}" dt="2024-04-02T18:07:10.828" v="1299" actId="20577"/>
        <pc:sldMkLst>
          <pc:docMk/>
          <pc:sldMk cId="2687513597" sldId="571"/>
        </pc:sldMkLst>
        <pc:spChg chg="mod">
          <ac:chgData name="Kersulis, Jonas" userId="38ec2a83-12fc-4093-8e16-3ee53b6e0485" providerId="ADAL" clId="{C34FC573-B13B-48E0-8882-53D1633E445B}" dt="2024-04-02T17:03:19.327" v="478" actId="20577"/>
          <ac:spMkLst>
            <pc:docMk/>
            <pc:sldMk cId="2687513597" sldId="571"/>
            <ac:spMk id="2" creationId="{5B7D6869-86A1-B83B-8299-C2EB10231D1A}"/>
          </ac:spMkLst>
        </pc:spChg>
        <pc:spChg chg="mod">
          <ac:chgData name="Kersulis, Jonas" userId="38ec2a83-12fc-4093-8e16-3ee53b6e0485" providerId="ADAL" clId="{C34FC573-B13B-48E0-8882-53D1633E445B}" dt="2024-04-02T18:07:10.828" v="1299" actId="20577"/>
          <ac:spMkLst>
            <pc:docMk/>
            <pc:sldMk cId="2687513597" sldId="571"/>
            <ac:spMk id="3" creationId="{9AF20F1E-D4E3-7A70-2873-597B398F2A67}"/>
          </ac:spMkLst>
        </pc:spChg>
      </pc:sldChg>
      <pc:sldChg chg="addSp delSp modSp add mod modNotesTx">
        <pc:chgData name="Kersulis, Jonas" userId="38ec2a83-12fc-4093-8e16-3ee53b6e0485" providerId="ADAL" clId="{C34FC573-B13B-48E0-8882-53D1633E445B}" dt="2024-04-02T18:35:26.629" v="2011" actId="22"/>
        <pc:sldMkLst>
          <pc:docMk/>
          <pc:sldMk cId="1142232128" sldId="572"/>
        </pc:sldMkLst>
        <pc:spChg chg="mod">
          <ac:chgData name="Kersulis, Jonas" userId="38ec2a83-12fc-4093-8e16-3ee53b6e0485" providerId="ADAL" clId="{C34FC573-B13B-48E0-8882-53D1633E445B}" dt="2024-04-02T18:16:01.478" v="1397" actId="20577"/>
          <ac:spMkLst>
            <pc:docMk/>
            <pc:sldMk cId="1142232128" sldId="572"/>
            <ac:spMk id="2" creationId="{5B7D6869-86A1-B83B-8299-C2EB10231D1A}"/>
          </ac:spMkLst>
        </pc:spChg>
        <pc:spChg chg="mod">
          <ac:chgData name="Kersulis, Jonas" userId="38ec2a83-12fc-4093-8e16-3ee53b6e0485" providerId="ADAL" clId="{C34FC573-B13B-48E0-8882-53D1633E445B}" dt="2024-04-02T18:30:45.977" v="2009" actId="20577"/>
          <ac:spMkLst>
            <pc:docMk/>
            <pc:sldMk cId="1142232128" sldId="572"/>
            <ac:spMk id="3" creationId="{9AF20F1E-D4E3-7A70-2873-597B398F2A67}"/>
          </ac:spMkLst>
        </pc:spChg>
        <pc:spChg chg="add mod">
          <ac:chgData name="Kersulis, Jonas" userId="38ec2a83-12fc-4093-8e16-3ee53b6e0485" providerId="ADAL" clId="{C34FC573-B13B-48E0-8882-53D1633E445B}" dt="2024-04-02T18:22:28.911" v="1883" actId="108"/>
          <ac:spMkLst>
            <pc:docMk/>
            <pc:sldMk cId="1142232128" sldId="572"/>
            <ac:spMk id="5" creationId="{768262E5-FFFC-13D9-B64C-FDA6FA0764EC}"/>
          </ac:spMkLst>
        </pc:spChg>
        <pc:spChg chg="add del">
          <ac:chgData name="Kersulis, Jonas" userId="38ec2a83-12fc-4093-8e16-3ee53b6e0485" providerId="ADAL" clId="{C34FC573-B13B-48E0-8882-53D1633E445B}" dt="2024-04-02T18:35:26.629" v="2011" actId="22"/>
          <ac:spMkLst>
            <pc:docMk/>
            <pc:sldMk cId="1142232128" sldId="572"/>
            <ac:spMk id="7" creationId="{96E3DD9D-8930-B925-3BCA-E513D091C7DC}"/>
          </ac:spMkLst>
        </pc:spChg>
      </pc:sldChg>
      <pc:sldChg chg="modSp add del mod">
        <pc:chgData name="Kersulis, Jonas" userId="38ec2a83-12fc-4093-8e16-3ee53b6e0485" providerId="ADAL" clId="{C34FC573-B13B-48E0-8882-53D1633E445B}" dt="2024-04-02T18:24:40.876" v="1936" actId="47"/>
        <pc:sldMkLst>
          <pc:docMk/>
          <pc:sldMk cId="2752207979" sldId="573"/>
        </pc:sldMkLst>
        <pc:spChg chg="mod">
          <ac:chgData name="Kersulis, Jonas" userId="38ec2a83-12fc-4093-8e16-3ee53b6e0485" providerId="ADAL" clId="{C34FC573-B13B-48E0-8882-53D1633E445B}" dt="2024-04-02T18:16:21.572" v="1437" actId="20577"/>
          <ac:spMkLst>
            <pc:docMk/>
            <pc:sldMk cId="2752207979" sldId="573"/>
            <ac:spMk id="2" creationId="{5B7D6869-86A1-B83B-8299-C2EB10231D1A}"/>
          </ac:spMkLst>
        </pc:spChg>
        <pc:spChg chg="mod">
          <ac:chgData name="Kersulis, Jonas" userId="38ec2a83-12fc-4093-8e16-3ee53b6e0485" providerId="ADAL" clId="{C34FC573-B13B-48E0-8882-53D1633E445B}" dt="2024-04-02T18:23:48" v="1933" actId="20577"/>
          <ac:spMkLst>
            <pc:docMk/>
            <pc:sldMk cId="2752207979" sldId="573"/>
            <ac:spMk id="3" creationId="{9AF20F1E-D4E3-7A70-2873-597B398F2A67}"/>
          </ac:spMkLst>
        </pc:spChg>
      </pc:sldChg>
      <pc:sldChg chg="delSp modSp add mod">
        <pc:chgData name="Kersulis, Jonas" userId="38ec2a83-12fc-4093-8e16-3ee53b6e0485" providerId="ADAL" clId="{C34FC573-B13B-48E0-8882-53D1633E445B}" dt="2024-04-02T18:35:38.989" v="2036" actId="20577"/>
        <pc:sldMkLst>
          <pc:docMk/>
          <pc:sldMk cId="4032855263" sldId="573"/>
        </pc:sldMkLst>
        <pc:spChg chg="mod">
          <ac:chgData name="Kersulis, Jonas" userId="38ec2a83-12fc-4093-8e16-3ee53b6e0485" providerId="ADAL" clId="{C34FC573-B13B-48E0-8882-53D1633E445B}" dt="2024-04-02T18:35:38.989" v="2036" actId="20577"/>
          <ac:spMkLst>
            <pc:docMk/>
            <pc:sldMk cId="4032855263" sldId="573"/>
            <ac:spMk id="2" creationId="{5B7D6869-86A1-B83B-8299-C2EB10231D1A}"/>
          </ac:spMkLst>
        </pc:spChg>
        <pc:spChg chg="mod">
          <ac:chgData name="Kersulis, Jonas" userId="38ec2a83-12fc-4093-8e16-3ee53b6e0485" providerId="ADAL" clId="{C34FC573-B13B-48E0-8882-53D1633E445B}" dt="2024-04-02T18:35:34.810" v="2014" actId="6549"/>
          <ac:spMkLst>
            <pc:docMk/>
            <pc:sldMk cId="4032855263" sldId="573"/>
            <ac:spMk id="3" creationId="{9AF20F1E-D4E3-7A70-2873-597B398F2A67}"/>
          </ac:spMkLst>
        </pc:spChg>
        <pc:spChg chg="del">
          <ac:chgData name="Kersulis, Jonas" userId="38ec2a83-12fc-4093-8e16-3ee53b6e0485" providerId="ADAL" clId="{C34FC573-B13B-48E0-8882-53D1633E445B}" dt="2024-04-02T18:35:33.462" v="2013" actId="478"/>
          <ac:spMkLst>
            <pc:docMk/>
            <pc:sldMk cId="4032855263" sldId="573"/>
            <ac:spMk id="5" creationId="{768262E5-FFFC-13D9-B64C-FDA6FA0764EC}"/>
          </ac:spMkLst>
        </pc:spChg>
      </pc:sldChg>
      <pc:sldChg chg="modSp mod">
        <pc:chgData name="Kersulis, Jonas" userId="38ec2a83-12fc-4093-8e16-3ee53b6e0485" providerId="ADAL" clId="{C34FC573-B13B-48E0-8882-53D1633E445B}" dt="2024-04-03T16:28:44.506" v="2440" actId="20577"/>
        <pc:sldMkLst>
          <pc:docMk/>
          <pc:sldMk cId="196097407" sldId="575"/>
        </pc:sldMkLst>
        <pc:spChg chg="mod">
          <ac:chgData name="Kersulis, Jonas" userId="38ec2a83-12fc-4093-8e16-3ee53b6e0485" providerId="ADAL" clId="{C34FC573-B13B-48E0-8882-53D1633E445B}" dt="2024-04-03T16:25:43.933" v="2316" actId="20577"/>
          <ac:spMkLst>
            <pc:docMk/>
            <pc:sldMk cId="196097407" sldId="575"/>
            <ac:spMk id="2" creationId="{5B7D6869-86A1-B83B-8299-C2EB10231D1A}"/>
          </ac:spMkLst>
        </pc:spChg>
        <pc:spChg chg="mod">
          <ac:chgData name="Kersulis, Jonas" userId="38ec2a83-12fc-4093-8e16-3ee53b6e0485" providerId="ADAL" clId="{C34FC573-B13B-48E0-8882-53D1633E445B}" dt="2024-04-03T16:28:44.506" v="2440" actId="20577"/>
          <ac:spMkLst>
            <pc:docMk/>
            <pc:sldMk cId="196097407" sldId="575"/>
            <ac:spMk id="15" creationId="{1A63CEA1-6D7A-A626-50E0-10F90B403CA0}"/>
          </ac:spMkLst>
        </pc:spChg>
        <pc:spChg chg="mod">
          <ac:chgData name="Kersulis, Jonas" userId="38ec2a83-12fc-4093-8e16-3ee53b6e0485" providerId="ADAL" clId="{C34FC573-B13B-48E0-8882-53D1633E445B}" dt="2024-04-03T16:27:18.903" v="2375" actId="13822"/>
          <ac:spMkLst>
            <pc:docMk/>
            <pc:sldMk cId="196097407" sldId="575"/>
            <ac:spMk id="55" creationId="{79EBD62A-5FD7-E18D-2789-C97C7A72A80D}"/>
          </ac:spMkLst>
        </pc:spChg>
        <pc:spChg chg="mod">
          <ac:chgData name="Kersulis, Jonas" userId="38ec2a83-12fc-4093-8e16-3ee53b6e0485" providerId="ADAL" clId="{C34FC573-B13B-48E0-8882-53D1633E445B}" dt="2024-04-03T16:27:14.640" v="2374" actId="13822"/>
          <ac:spMkLst>
            <pc:docMk/>
            <pc:sldMk cId="196097407" sldId="575"/>
            <ac:spMk id="59" creationId="{5EF7EED7-42E1-4300-33A7-7E22474B33C1}"/>
          </ac:spMkLst>
        </pc:spChg>
        <pc:spChg chg="mod">
          <ac:chgData name="Kersulis, Jonas" userId="38ec2a83-12fc-4093-8e16-3ee53b6e0485" providerId="ADAL" clId="{C34FC573-B13B-48E0-8882-53D1633E445B}" dt="2024-04-03T16:27:21.243" v="2376" actId="13822"/>
          <ac:spMkLst>
            <pc:docMk/>
            <pc:sldMk cId="196097407" sldId="575"/>
            <ac:spMk id="60" creationId="{57FB6EC3-4B44-0394-6B4D-B7D8AE9AB68D}"/>
          </ac:spMkLst>
        </pc:spChg>
        <pc:spChg chg="mod">
          <ac:chgData name="Kersulis, Jonas" userId="38ec2a83-12fc-4093-8e16-3ee53b6e0485" providerId="ADAL" clId="{C34FC573-B13B-48E0-8882-53D1633E445B}" dt="2024-04-03T16:27:31.913" v="2377" actId="13822"/>
          <ac:spMkLst>
            <pc:docMk/>
            <pc:sldMk cId="196097407" sldId="575"/>
            <ac:spMk id="61" creationId="{D3FB34CA-47C0-9C4E-1C60-5E6AE0816B17}"/>
          </ac:spMkLst>
        </pc:spChg>
        <pc:spChg chg="mod">
          <ac:chgData name="Kersulis, Jonas" userId="38ec2a83-12fc-4093-8e16-3ee53b6e0485" providerId="ADAL" clId="{C34FC573-B13B-48E0-8882-53D1633E445B}" dt="2024-04-03T16:27:44" v="2378" actId="13822"/>
          <ac:spMkLst>
            <pc:docMk/>
            <pc:sldMk cId="196097407" sldId="575"/>
            <ac:spMk id="67" creationId="{38EDEAAF-B88B-9B4E-4B9A-0BC80719A947}"/>
          </ac:spMkLst>
        </pc:spChg>
        <pc:spChg chg="mod">
          <ac:chgData name="Kersulis, Jonas" userId="38ec2a83-12fc-4093-8e16-3ee53b6e0485" providerId="ADAL" clId="{C34FC573-B13B-48E0-8882-53D1633E445B}" dt="2024-04-03T16:27:49.076" v="2380" actId="13822"/>
          <ac:spMkLst>
            <pc:docMk/>
            <pc:sldMk cId="196097407" sldId="575"/>
            <ac:spMk id="68" creationId="{07CD4F94-1773-3EFF-FB18-FA79725E73AD}"/>
          </ac:spMkLst>
        </pc:spChg>
        <pc:spChg chg="mod">
          <ac:chgData name="Kersulis, Jonas" userId="38ec2a83-12fc-4093-8e16-3ee53b6e0485" providerId="ADAL" clId="{C34FC573-B13B-48E0-8882-53D1633E445B}" dt="2024-04-03T16:27:46.766" v="2379" actId="13822"/>
          <ac:spMkLst>
            <pc:docMk/>
            <pc:sldMk cId="196097407" sldId="575"/>
            <ac:spMk id="70" creationId="{73AE488A-21D3-CC09-2706-E882A89B6478}"/>
          </ac:spMkLst>
        </pc:spChg>
        <pc:spChg chg="mod">
          <ac:chgData name="Kersulis, Jonas" userId="38ec2a83-12fc-4093-8e16-3ee53b6e0485" providerId="ADAL" clId="{C34FC573-B13B-48E0-8882-53D1633E445B}" dt="2024-04-03T16:27:51.016" v="2381" actId="13822"/>
          <ac:spMkLst>
            <pc:docMk/>
            <pc:sldMk cId="196097407" sldId="575"/>
            <ac:spMk id="71" creationId="{B0715532-DBD7-F809-B295-8176A5F5635E}"/>
          </ac:spMkLst>
        </pc:spChg>
      </pc:sldChg>
      <pc:sldChg chg="modSp mod addCm">
        <pc:chgData name="Kersulis, Jonas" userId="38ec2a83-12fc-4093-8e16-3ee53b6e0485" providerId="ADAL" clId="{C34FC573-B13B-48E0-8882-53D1633E445B}" dt="2024-04-04T15:50:35.939" v="2606" actId="27107"/>
        <pc:sldMkLst>
          <pc:docMk/>
          <pc:sldMk cId="805167582" sldId="576"/>
        </pc:sldMkLst>
        <pc:spChg chg="mod">
          <ac:chgData name="Kersulis, Jonas" userId="38ec2a83-12fc-4093-8e16-3ee53b6e0485" providerId="ADAL" clId="{C34FC573-B13B-48E0-8882-53D1633E445B}" dt="2024-04-04T15:50:35.939" v="2606" actId="27107"/>
          <ac:spMkLst>
            <pc:docMk/>
            <pc:sldMk cId="805167582" sldId="576"/>
            <ac:spMk id="3" creationId="{9AF20F1E-D4E3-7A70-2873-597B398F2A67}"/>
          </ac:spMkLst>
        </pc:spChg>
        <pc:spChg chg="mod">
          <ac:chgData name="Kersulis, Jonas" userId="38ec2a83-12fc-4093-8e16-3ee53b6e0485" providerId="ADAL" clId="{C34FC573-B13B-48E0-8882-53D1633E445B}" dt="2024-04-03T16:20:30.238" v="2155" actId="1035"/>
          <ac:spMkLst>
            <pc:docMk/>
            <pc:sldMk cId="805167582" sldId="576"/>
            <ac:spMk id="15" creationId="{5A284B51-A29F-C1FC-1114-F860AC1D8565}"/>
          </ac:spMkLst>
        </pc:spChg>
        <pc:graphicFrameChg chg="mod modGraphic">
          <ac:chgData name="Kersulis, Jonas" userId="38ec2a83-12fc-4093-8e16-3ee53b6e0485" providerId="ADAL" clId="{C34FC573-B13B-48E0-8882-53D1633E445B}" dt="2024-04-03T16:20:27.751" v="2149" actId="1036"/>
          <ac:graphicFrameMkLst>
            <pc:docMk/>
            <pc:sldMk cId="805167582" sldId="576"/>
            <ac:graphicFrameMk id="14" creationId="{CC62D39C-5C0E-65CE-293B-6B35EDBF514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ersulis, Jonas" userId="38ec2a83-12fc-4093-8e16-3ee53b6e0485" providerId="ADAL" clId="{C34FC573-B13B-48E0-8882-53D1633E445B}" dt="2024-04-03T16:22:56.719" v="2156"/>
              <pc2:cmMkLst xmlns:pc2="http://schemas.microsoft.com/office/powerpoint/2019/9/main/command">
                <pc:docMk/>
                <pc:sldMk cId="805167582" sldId="576"/>
                <pc2:cmMk id="{A840573A-A4E8-4303-9753-413FF49A7C80}"/>
              </pc2:cmMkLst>
            </pc226:cmChg>
          </p:ext>
        </pc:extLst>
      </pc:sldChg>
      <pc:sldChg chg="modSp mod">
        <pc:chgData name="Kersulis, Jonas" userId="38ec2a83-12fc-4093-8e16-3ee53b6e0485" providerId="ADAL" clId="{C34FC573-B13B-48E0-8882-53D1633E445B}" dt="2024-04-03T16:33:39.198" v="2605" actId="948"/>
        <pc:sldMkLst>
          <pc:docMk/>
          <pc:sldMk cId="3148162159" sldId="577"/>
        </pc:sldMkLst>
        <pc:spChg chg="mod">
          <ac:chgData name="Kersulis, Jonas" userId="38ec2a83-12fc-4093-8e16-3ee53b6e0485" providerId="ADAL" clId="{C34FC573-B13B-48E0-8882-53D1633E445B}" dt="2024-04-03T16:33:39.198" v="2605" actId="948"/>
          <ac:spMkLst>
            <pc:docMk/>
            <pc:sldMk cId="3148162159" sldId="577"/>
            <ac:spMk id="10" creationId="{AEDE4C76-2257-5F9A-EB8F-D77D76809D0B}"/>
          </ac:spMkLst>
        </pc:spChg>
        <pc:spChg chg="mod">
          <ac:chgData name="Kersulis, Jonas" userId="38ec2a83-12fc-4093-8e16-3ee53b6e0485" providerId="ADAL" clId="{C34FC573-B13B-48E0-8882-53D1633E445B}" dt="2024-04-03T16:33:24.377" v="2598" actId="21"/>
          <ac:spMkLst>
            <pc:docMk/>
            <pc:sldMk cId="3148162159" sldId="577"/>
            <ac:spMk id="13" creationId="{C1D1929C-E49C-894B-79A2-3C29D406E459}"/>
          </ac:spMkLst>
        </pc:spChg>
      </pc:sldChg>
      <pc:sldChg chg="modSp mod">
        <pc:chgData name="Kersulis, Jonas" userId="38ec2a83-12fc-4093-8e16-3ee53b6e0485" providerId="ADAL" clId="{C34FC573-B13B-48E0-8882-53D1633E445B}" dt="2024-04-03T16:31:53.896" v="2554" actId="20577"/>
        <pc:sldMkLst>
          <pc:docMk/>
          <pc:sldMk cId="2000836619" sldId="579"/>
        </pc:sldMkLst>
        <pc:spChg chg="mod">
          <ac:chgData name="Kersulis, Jonas" userId="38ec2a83-12fc-4093-8e16-3ee53b6e0485" providerId="ADAL" clId="{C34FC573-B13B-48E0-8882-53D1633E445B}" dt="2024-04-03T16:28:47.913" v="2447" actId="20577"/>
          <ac:spMkLst>
            <pc:docMk/>
            <pc:sldMk cId="2000836619" sldId="579"/>
            <ac:spMk id="2" creationId="{5B7D6869-86A1-B83B-8299-C2EB10231D1A}"/>
          </ac:spMkLst>
        </pc:spChg>
        <pc:spChg chg="mod">
          <ac:chgData name="Kersulis, Jonas" userId="38ec2a83-12fc-4093-8e16-3ee53b6e0485" providerId="ADAL" clId="{C34FC573-B13B-48E0-8882-53D1633E445B}" dt="2024-04-03T16:31:53.896" v="2554" actId="20577"/>
          <ac:spMkLst>
            <pc:docMk/>
            <pc:sldMk cId="2000836619" sldId="579"/>
            <ac:spMk id="6" creationId="{EC604319-7469-DA30-26D7-2EB8E79CF25A}"/>
          </ac:spMkLst>
        </pc:spChg>
        <pc:spChg chg="mod">
          <ac:chgData name="Kersulis, Jonas" userId="38ec2a83-12fc-4093-8e16-3ee53b6e0485" providerId="ADAL" clId="{C34FC573-B13B-48E0-8882-53D1633E445B}" dt="2024-04-03T16:31:34.004" v="2518" actId="14100"/>
          <ac:spMkLst>
            <pc:docMk/>
            <pc:sldMk cId="2000836619" sldId="579"/>
            <ac:spMk id="7" creationId="{060FB68E-7266-9283-6EE1-40C7D5F7E7F4}"/>
          </ac:spMkLst>
        </pc:spChg>
        <pc:spChg chg="mod">
          <ac:chgData name="Kersulis, Jonas" userId="38ec2a83-12fc-4093-8e16-3ee53b6e0485" providerId="ADAL" clId="{C34FC573-B13B-48E0-8882-53D1633E445B}" dt="2024-04-03T16:29:20.478" v="2454" actId="14100"/>
          <ac:spMkLst>
            <pc:docMk/>
            <pc:sldMk cId="2000836619" sldId="579"/>
            <ac:spMk id="8" creationId="{444510D8-ABA9-D2BC-BF08-E6D7374B42C7}"/>
          </ac:spMkLst>
        </pc:spChg>
        <pc:spChg chg="mod">
          <ac:chgData name="Kersulis, Jonas" userId="38ec2a83-12fc-4093-8e16-3ee53b6e0485" providerId="ADAL" clId="{C34FC573-B13B-48E0-8882-53D1633E445B}" dt="2024-04-03T16:29:18.357" v="2453" actId="14100"/>
          <ac:spMkLst>
            <pc:docMk/>
            <pc:sldMk cId="2000836619" sldId="579"/>
            <ac:spMk id="9" creationId="{DB2C5E98-9736-F829-2936-43A45FBAAF00}"/>
          </ac:spMkLst>
        </pc:spChg>
        <pc:spChg chg="mod">
          <ac:chgData name="Kersulis, Jonas" userId="38ec2a83-12fc-4093-8e16-3ee53b6e0485" providerId="ADAL" clId="{C34FC573-B13B-48E0-8882-53D1633E445B}" dt="2024-04-03T16:29:25.114" v="2456" actId="14100"/>
          <ac:spMkLst>
            <pc:docMk/>
            <pc:sldMk cId="2000836619" sldId="579"/>
            <ac:spMk id="14" creationId="{0E80F232-E40F-49F8-7B70-045495190610}"/>
          </ac:spMkLst>
        </pc:spChg>
      </pc:sldChg>
    </pc:docChg>
  </pc:docChgLst>
  <pc:docChgLst>
    <pc:chgData name="Chu, Zhengguo" userId="46b45079-141b-4798-8f61-111a7cd7aa1e" providerId="ADAL" clId="{4892C77F-61F5-44F3-A577-FE396D898913}"/>
    <pc:docChg chg="modSld">
      <pc:chgData name="Chu, Zhengguo" userId="46b45079-141b-4798-8f61-111a7cd7aa1e" providerId="ADAL" clId="{4892C77F-61F5-44F3-A577-FE396D898913}" dt="2024-10-16T21:12:31.586" v="59" actId="404"/>
      <pc:docMkLst>
        <pc:docMk/>
      </pc:docMkLst>
      <pc:sldChg chg="modSp mod">
        <pc:chgData name="Chu, Zhengguo" userId="46b45079-141b-4798-8f61-111a7cd7aa1e" providerId="ADAL" clId="{4892C77F-61F5-44F3-A577-FE396D898913}" dt="2024-10-16T21:11:50.686" v="32" actId="20577"/>
        <pc:sldMkLst>
          <pc:docMk/>
          <pc:sldMk cId="1591858189" sldId="545"/>
        </pc:sldMkLst>
        <pc:spChg chg="mod">
          <ac:chgData name="Chu, Zhengguo" userId="46b45079-141b-4798-8f61-111a7cd7aa1e" providerId="ADAL" clId="{4892C77F-61F5-44F3-A577-FE396D898913}" dt="2024-10-16T21:11:50.686" v="32" actId="20577"/>
          <ac:spMkLst>
            <pc:docMk/>
            <pc:sldMk cId="1591858189" sldId="545"/>
            <ac:spMk id="15" creationId="{07CB4720-0E1C-AC78-3ECB-E2B99931AFC4}"/>
          </ac:spMkLst>
        </pc:spChg>
        <pc:spChg chg="mod">
          <ac:chgData name="Chu, Zhengguo" userId="46b45079-141b-4798-8f61-111a7cd7aa1e" providerId="ADAL" clId="{4892C77F-61F5-44F3-A577-FE396D898913}" dt="2024-10-16T21:11:40.467" v="30" actId="1076"/>
          <ac:spMkLst>
            <pc:docMk/>
            <pc:sldMk cId="1591858189" sldId="545"/>
            <ac:spMk id="18" creationId="{1389966F-5DA1-4835-7F99-5FD3B58DC330}"/>
          </ac:spMkLst>
        </pc:spChg>
        <pc:picChg chg="mod">
          <ac:chgData name="Chu, Zhengguo" userId="46b45079-141b-4798-8f61-111a7cd7aa1e" providerId="ADAL" clId="{4892C77F-61F5-44F3-A577-FE396D898913}" dt="2024-10-16T21:11:43.094" v="31" actId="1076"/>
          <ac:picMkLst>
            <pc:docMk/>
            <pc:sldMk cId="1591858189" sldId="545"/>
            <ac:picMk id="17" creationId="{28595501-EA30-C64C-A464-F18EF76FD930}"/>
          </ac:picMkLst>
        </pc:picChg>
      </pc:sldChg>
      <pc:sldChg chg="modSp mod">
        <pc:chgData name="Chu, Zhengguo" userId="46b45079-141b-4798-8f61-111a7cd7aa1e" providerId="ADAL" clId="{4892C77F-61F5-44F3-A577-FE396D898913}" dt="2024-10-16T21:12:31.586" v="59" actId="404"/>
        <pc:sldMkLst>
          <pc:docMk/>
          <pc:sldMk cId="416019495" sldId="548"/>
        </pc:sldMkLst>
        <pc:spChg chg="mod">
          <ac:chgData name="Chu, Zhengguo" userId="46b45079-141b-4798-8f61-111a7cd7aa1e" providerId="ADAL" clId="{4892C77F-61F5-44F3-A577-FE396D898913}" dt="2024-10-16T21:12:31.586" v="59" actId="404"/>
          <ac:spMkLst>
            <pc:docMk/>
            <pc:sldMk cId="416019495" sldId="548"/>
            <ac:spMk id="9" creationId="{C792BAE8-880C-A880-9D23-CCAB2C6A0D34}"/>
          </ac:spMkLst>
        </pc:spChg>
      </pc:sldChg>
    </pc:docChg>
  </pc:docChgLst>
  <pc:docChgLst>
    <pc:chgData name="Lee, Raymund" userId="98f7a3e9-c10a-456d-96d3-9fd5eda081db" providerId="ADAL" clId="{FBC6CF46-009E-4DFB-A527-32B42B120056}"/>
    <pc:docChg chg="undo custSel addSld delSld modSld">
      <pc:chgData name="Lee, Raymund" userId="98f7a3e9-c10a-456d-96d3-9fd5eda081db" providerId="ADAL" clId="{FBC6CF46-009E-4DFB-A527-32B42B120056}" dt="2024-10-17T17:58:29.909" v="6331" actId="20577"/>
      <pc:docMkLst>
        <pc:docMk/>
      </pc:docMkLst>
      <pc:sldChg chg="add del">
        <pc:chgData name="Lee, Raymund" userId="98f7a3e9-c10a-456d-96d3-9fd5eda081db" providerId="ADAL" clId="{FBC6CF46-009E-4DFB-A527-32B42B120056}" dt="2024-10-13T20:52:39.967" v="1"/>
        <pc:sldMkLst>
          <pc:docMk/>
          <pc:sldMk cId="2496034169" sldId="274"/>
        </pc:sldMkLst>
      </pc:sldChg>
      <pc:sldChg chg="addSp delSp modSp add mod">
        <pc:chgData name="Lee, Raymund" userId="98f7a3e9-c10a-456d-96d3-9fd5eda081db" providerId="ADAL" clId="{FBC6CF46-009E-4DFB-A527-32B42B120056}" dt="2024-10-15T16:00:37.062" v="3344" actId="403"/>
        <pc:sldMkLst>
          <pc:docMk/>
          <pc:sldMk cId="3713139195" sldId="275"/>
        </pc:sldMkLst>
        <pc:spChg chg="mod">
          <ac:chgData name="Lee, Raymund" userId="98f7a3e9-c10a-456d-96d3-9fd5eda081db" providerId="ADAL" clId="{FBC6CF46-009E-4DFB-A527-32B42B120056}" dt="2024-10-15T16:00:37.062" v="3344" actId="403"/>
          <ac:spMkLst>
            <pc:docMk/>
            <pc:sldMk cId="3713139195" sldId="275"/>
            <ac:spMk id="2" creationId="{00000000-0000-0000-0000-000000000000}"/>
          </ac:spMkLst>
        </pc:spChg>
        <pc:spChg chg="del mod">
          <ac:chgData name="Lee, Raymund" userId="98f7a3e9-c10a-456d-96d3-9fd5eda081db" providerId="ADAL" clId="{FBC6CF46-009E-4DFB-A527-32B42B120056}" dt="2024-10-15T16:00:04.827" v="3322" actId="478"/>
          <ac:spMkLst>
            <pc:docMk/>
            <pc:sldMk cId="3713139195" sldId="275"/>
            <ac:spMk id="3" creationId="{00000000-0000-0000-0000-000000000000}"/>
          </ac:spMkLst>
        </pc:spChg>
        <pc:spChg chg="add del mod">
          <ac:chgData name="Lee, Raymund" userId="98f7a3e9-c10a-456d-96d3-9fd5eda081db" providerId="ADAL" clId="{FBC6CF46-009E-4DFB-A527-32B42B120056}" dt="2024-10-15T16:00:05.797" v="3323" actId="478"/>
          <ac:spMkLst>
            <pc:docMk/>
            <pc:sldMk cId="3713139195" sldId="275"/>
            <ac:spMk id="6" creationId="{BD7F56D0-A826-23C3-E817-C31F57F8B049}"/>
          </ac:spMkLst>
        </pc:spChg>
      </pc:sldChg>
      <pc:sldChg chg="addSp modSp add mod">
        <pc:chgData name="Lee, Raymund" userId="98f7a3e9-c10a-456d-96d3-9fd5eda081db" providerId="ADAL" clId="{FBC6CF46-009E-4DFB-A527-32B42B120056}" dt="2024-10-17T17:57:53.359" v="6316" actId="20577"/>
        <pc:sldMkLst>
          <pc:docMk/>
          <pc:sldMk cId="1982060501" sldId="322"/>
        </pc:sldMkLst>
        <pc:spChg chg="mod">
          <ac:chgData name="Lee, Raymund" userId="98f7a3e9-c10a-456d-96d3-9fd5eda081db" providerId="ADAL" clId="{FBC6CF46-009E-4DFB-A527-32B42B120056}" dt="2024-10-17T17:57:53.359" v="6316" actId="20577"/>
          <ac:spMkLst>
            <pc:docMk/>
            <pc:sldMk cId="1982060501" sldId="322"/>
            <ac:spMk id="3" creationId="{00000000-0000-0000-0000-000000000000}"/>
          </ac:spMkLst>
        </pc:spChg>
        <pc:spChg chg="add mod">
          <ac:chgData name="Lee, Raymund" userId="98f7a3e9-c10a-456d-96d3-9fd5eda081db" providerId="ADAL" clId="{FBC6CF46-009E-4DFB-A527-32B42B120056}" dt="2024-10-17T16:43:27.309" v="6287" actId="1076"/>
          <ac:spMkLst>
            <pc:docMk/>
            <pc:sldMk cId="1982060501" sldId="322"/>
            <ac:spMk id="6" creationId="{8E66F527-1F0B-1D0B-DB4A-9D70E019DBD1}"/>
          </ac:spMkLst>
        </pc:spChg>
        <pc:graphicFrameChg chg="add mod modGraphic">
          <ac:chgData name="Lee, Raymund" userId="98f7a3e9-c10a-456d-96d3-9fd5eda081db" providerId="ADAL" clId="{FBC6CF46-009E-4DFB-A527-32B42B120056}" dt="2024-10-17T16:48:23.700" v="6296" actId="2165"/>
          <ac:graphicFrameMkLst>
            <pc:docMk/>
            <pc:sldMk cId="1982060501" sldId="322"/>
            <ac:graphicFrameMk id="5" creationId="{0E601282-5BE8-8578-C45D-193096B389DB}"/>
          </ac:graphicFrameMkLst>
        </pc:graphicFrameChg>
      </pc:sldChg>
      <pc:sldChg chg="modSp add mod">
        <pc:chgData name="Lee, Raymund" userId="98f7a3e9-c10a-456d-96d3-9fd5eda081db" providerId="ADAL" clId="{FBC6CF46-009E-4DFB-A527-32B42B120056}" dt="2024-10-17T16:21:34.515" v="5885"/>
        <pc:sldMkLst>
          <pc:docMk/>
          <pc:sldMk cId="4152865451" sldId="323"/>
        </pc:sldMkLst>
        <pc:spChg chg="mod">
          <ac:chgData name="Lee, Raymund" userId="98f7a3e9-c10a-456d-96d3-9fd5eda081db" providerId="ADAL" clId="{FBC6CF46-009E-4DFB-A527-32B42B120056}" dt="2024-10-17T16:21:34.515" v="5885"/>
          <ac:spMkLst>
            <pc:docMk/>
            <pc:sldMk cId="4152865451" sldId="323"/>
            <ac:spMk id="3" creationId="{00000000-0000-0000-0000-000000000000}"/>
          </ac:spMkLst>
        </pc:spChg>
      </pc:sldChg>
      <pc:sldChg chg="add del">
        <pc:chgData name="Lee, Raymund" userId="98f7a3e9-c10a-456d-96d3-9fd5eda081db" providerId="ADAL" clId="{FBC6CF46-009E-4DFB-A527-32B42B120056}" dt="2024-10-17T14:53:04.667" v="5433" actId="47"/>
        <pc:sldMkLst>
          <pc:docMk/>
          <pc:sldMk cId="1417758529" sldId="324"/>
        </pc:sldMkLst>
      </pc:sldChg>
      <pc:sldChg chg="add">
        <pc:chgData name="Lee, Raymund" userId="98f7a3e9-c10a-456d-96d3-9fd5eda081db" providerId="ADAL" clId="{FBC6CF46-009E-4DFB-A527-32B42B120056}" dt="2024-10-13T20:59:39.267" v="89"/>
        <pc:sldMkLst>
          <pc:docMk/>
          <pc:sldMk cId="3123974995" sldId="325"/>
        </pc:sldMkLst>
      </pc:sldChg>
      <pc:sldChg chg="modSp add del mod">
        <pc:chgData name="Lee, Raymund" userId="98f7a3e9-c10a-456d-96d3-9fd5eda081db" providerId="ADAL" clId="{FBC6CF46-009E-4DFB-A527-32B42B120056}" dt="2024-10-13T21:10:10.152" v="121" actId="2696"/>
        <pc:sldMkLst>
          <pc:docMk/>
          <pc:sldMk cId="1774493858" sldId="326"/>
        </pc:sldMkLst>
        <pc:spChg chg="mod">
          <ac:chgData name="Lee, Raymund" userId="98f7a3e9-c10a-456d-96d3-9fd5eda081db" providerId="ADAL" clId="{FBC6CF46-009E-4DFB-A527-32B42B120056}" dt="2024-10-13T20:54:54.879" v="81" actId="255"/>
          <ac:spMkLst>
            <pc:docMk/>
            <pc:sldMk cId="1774493858" sldId="326"/>
            <ac:spMk id="3" creationId="{00000000-0000-0000-0000-000000000000}"/>
          </ac:spMkLst>
        </pc:spChg>
      </pc:sldChg>
      <pc:sldChg chg="add del">
        <pc:chgData name="Lee, Raymund" userId="98f7a3e9-c10a-456d-96d3-9fd5eda081db" providerId="ADAL" clId="{FBC6CF46-009E-4DFB-A527-32B42B120056}" dt="2024-10-14T13:28:24.931" v="1555" actId="47"/>
        <pc:sldMkLst>
          <pc:docMk/>
          <pc:sldMk cId="4264512491" sldId="326"/>
        </pc:sldMkLst>
      </pc:sldChg>
      <pc:sldChg chg="modSp add mod">
        <pc:chgData name="Lee, Raymund" userId="98f7a3e9-c10a-456d-96d3-9fd5eda081db" providerId="ADAL" clId="{FBC6CF46-009E-4DFB-A527-32B42B120056}" dt="2024-10-17T16:15:26.301" v="5876" actId="20577"/>
        <pc:sldMkLst>
          <pc:docMk/>
          <pc:sldMk cId="3913264178" sldId="327"/>
        </pc:sldMkLst>
        <pc:spChg chg="mod">
          <ac:chgData name="Lee, Raymund" userId="98f7a3e9-c10a-456d-96d3-9fd5eda081db" providerId="ADAL" clId="{FBC6CF46-009E-4DFB-A527-32B42B120056}" dt="2024-10-17T16:15:26.301" v="5876" actId="20577"/>
          <ac:spMkLst>
            <pc:docMk/>
            <pc:sldMk cId="3913264178" sldId="327"/>
            <ac:spMk id="3" creationId="{00000000-0000-0000-0000-000000000000}"/>
          </ac:spMkLst>
        </pc:spChg>
      </pc:sldChg>
      <pc:sldChg chg="addSp delSp modSp add mod">
        <pc:chgData name="Lee, Raymund" userId="98f7a3e9-c10a-456d-96d3-9fd5eda081db" providerId="ADAL" clId="{FBC6CF46-009E-4DFB-A527-32B42B120056}" dt="2024-10-17T02:59:17.803" v="5306" actId="478"/>
        <pc:sldMkLst>
          <pc:docMk/>
          <pc:sldMk cId="427936364" sldId="328"/>
        </pc:sldMkLst>
        <pc:spChg chg="add mod">
          <ac:chgData name="Lee, Raymund" userId="98f7a3e9-c10a-456d-96d3-9fd5eda081db" providerId="ADAL" clId="{FBC6CF46-009E-4DFB-A527-32B42B120056}" dt="2024-10-13T21:03:14.374" v="92" actId="20577"/>
          <ac:spMkLst>
            <pc:docMk/>
            <pc:sldMk cId="427936364" sldId="328"/>
            <ac:spMk id="3" creationId="{8381F7B2-129F-D14E-9537-D1DACA273B81}"/>
          </ac:spMkLst>
        </pc:spChg>
        <pc:spChg chg="add mod">
          <ac:chgData name="Lee, Raymund" userId="98f7a3e9-c10a-456d-96d3-9fd5eda081db" providerId="ADAL" clId="{FBC6CF46-009E-4DFB-A527-32B42B120056}" dt="2024-10-13T21:09:22.028" v="115" actId="1076"/>
          <ac:spMkLst>
            <pc:docMk/>
            <pc:sldMk cId="427936364" sldId="328"/>
            <ac:spMk id="5" creationId="{42F4AEDD-55BD-9A23-9D20-30BA28F23DF9}"/>
          </ac:spMkLst>
        </pc:spChg>
        <pc:spChg chg="add mod">
          <ac:chgData name="Lee, Raymund" userId="98f7a3e9-c10a-456d-96d3-9fd5eda081db" providerId="ADAL" clId="{FBC6CF46-009E-4DFB-A527-32B42B120056}" dt="2024-10-13T21:09:37.105" v="119" actId="1076"/>
          <ac:spMkLst>
            <pc:docMk/>
            <pc:sldMk cId="427936364" sldId="328"/>
            <ac:spMk id="6" creationId="{BC329181-2AD2-EF4D-5D1F-F869C896FD51}"/>
          </ac:spMkLst>
        </pc:spChg>
        <pc:spChg chg="add mod">
          <ac:chgData name="Lee, Raymund" userId="98f7a3e9-c10a-456d-96d3-9fd5eda081db" providerId="ADAL" clId="{FBC6CF46-009E-4DFB-A527-32B42B120056}" dt="2024-10-13T21:03:54.348" v="98" actId="1076"/>
          <ac:spMkLst>
            <pc:docMk/>
            <pc:sldMk cId="427936364" sldId="328"/>
            <ac:spMk id="7" creationId="{4964EAFD-16E7-47FA-C3E2-CBAEF6124233}"/>
          </ac:spMkLst>
        </pc:spChg>
        <pc:spChg chg="add mod">
          <ac:chgData name="Lee, Raymund" userId="98f7a3e9-c10a-456d-96d3-9fd5eda081db" providerId="ADAL" clId="{FBC6CF46-009E-4DFB-A527-32B42B120056}" dt="2024-10-13T21:09:22.028" v="115" actId="1076"/>
          <ac:spMkLst>
            <pc:docMk/>
            <pc:sldMk cId="427936364" sldId="328"/>
            <ac:spMk id="10" creationId="{14BD58D1-5E0D-73A3-A7F5-9F54B6D54812}"/>
          </ac:spMkLst>
        </pc:spChg>
        <pc:spChg chg="add mod">
          <ac:chgData name="Lee, Raymund" userId="98f7a3e9-c10a-456d-96d3-9fd5eda081db" providerId="ADAL" clId="{FBC6CF46-009E-4DFB-A527-32B42B120056}" dt="2024-10-13T21:09:22.028" v="115" actId="1076"/>
          <ac:spMkLst>
            <pc:docMk/>
            <pc:sldMk cId="427936364" sldId="328"/>
            <ac:spMk id="11" creationId="{364D8319-73EB-6F7F-EB72-27911666E001}"/>
          </ac:spMkLst>
        </pc:spChg>
        <pc:spChg chg="add mod">
          <ac:chgData name="Lee, Raymund" userId="98f7a3e9-c10a-456d-96d3-9fd5eda081db" providerId="ADAL" clId="{FBC6CF46-009E-4DFB-A527-32B42B120056}" dt="2024-10-13T21:09:31.021" v="117" actId="1076"/>
          <ac:spMkLst>
            <pc:docMk/>
            <pc:sldMk cId="427936364" sldId="328"/>
            <ac:spMk id="12" creationId="{D5160C63-97DF-3470-E667-F54BD6DBFA0C}"/>
          </ac:spMkLst>
        </pc:spChg>
        <pc:spChg chg="add mod">
          <ac:chgData name="Lee, Raymund" userId="98f7a3e9-c10a-456d-96d3-9fd5eda081db" providerId="ADAL" clId="{FBC6CF46-009E-4DFB-A527-32B42B120056}" dt="2024-10-13T21:04:46.092" v="113" actId="1076"/>
          <ac:spMkLst>
            <pc:docMk/>
            <pc:sldMk cId="427936364" sldId="328"/>
            <ac:spMk id="13" creationId="{4EAF5937-E9EE-5350-1C39-C1ACC7DABE40}"/>
          </ac:spMkLst>
        </pc:spChg>
        <pc:spChg chg="add mod">
          <ac:chgData name="Lee, Raymund" userId="98f7a3e9-c10a-456d-96d3-9fd5eda081db" providerId="ADAL" clId="{FBC6CF46-009E-4DFB-A527-32B42B120056}" dt="2024-10-13T21:09:22.028" v="115" actId="1076"/>
          <ac:spMkLst>
            <pc:docMk/>
            <pc:sldMk cId="427936364" sldId="328"/>
            <ac:spMk id="14" creationId="{3296F2EC-D8E2-CC55-2C0E-5D6207326D3D}"/>
          </ac:spMkLst>
        </pc:spChg>
        <pc:spChg chg="add mod">
          <ac:chgData name="Lee, Raymund" userId="98f7a3e9-c10a-456d-96d3-9fd5eda081db" providerId="ADAL" clId="{FBC6CF46-009E-4DFB-A527-32B42B120056}" dt="2024-10-13T21:09:22.028" v="115" actId="1076"/>
          <ac:spMkLst>
            <pc:docMk/>
            <pc:sldMk cId="427936364" sldId="328"/>
            <ac:spMk id="15" creationId="{CD6B5AB1-B18D-7AD8-31E8-C740301AC617}"/>
          </ac:spMkLst>
        </pc:spChg>
        <pc:spChg chg="add mod">
          <ac:chgData name="Lee, Raymund" userId="98f7a3e9-c10a-456d-96d3-9fd5eda081db" providerId="ADAL" clId="{FBC6CF46-009E-4DFB-A527-32B42B120056}" dt="2024-10-13T21:09:22.028" v="115" actId="1076"/>
          <ac:spMkLst>
            <pc:docMk/>
            <pc:sldMk cId="427936364" sldId="328"/>
            <ac:spMk id="16" creationId="{9A0BED98-A0DE-26C1-EF94-051AC7146AD3}"/>
          </ac:spMkLst>
        </pc:spChg>
        <pc:spChg chg="add mod">
          <ac:chgData name="Lee, Raymund" userId="98f7a3e9-c10a-456d-96d3-9fd5eda081db" providerId="ADAL" clId="{FBC6CF46-009E-4DFB-A527-32B42B120056}" dt="2024-10-13T21:09:42.799" v="120" actId="1076"/>
          <ac:spMkLst>
            <pc:docMk/>
            <pc:sldMk cId="427936364" sldId="328"/>
            <ac:spMk id="17" creationId="{D6D1D913-2D4A-51FE-5C44-34C74F2C49A6}"/>
          </ac:spMkLst>
        </pc:spChg>
        <pc:spChg chg="add mod">
          <ac:chgData name="Lee, Raymund" userId="98f7a3e9-c10a-456d-96d3-9fd5eda081db" providerId="ADAL" clId="{FBC6CF46-009E-4DFB-A527-32B42B120056}" dt="2024-10-13T21:04:16.039" v="105" actId="1076"/>
          <ac:spMkLst>
            <pc:docMk/>
            <pc:sldMk cId="427936364" sldId="328"/>
            <ac:spMk id="18" creationId="{F846C6A1-8FB0-29AA-66B1-114C7B8FEEA9}"/>
          </ac:spMkLst>
        </pc:spChg>
        <pc:spChg chg="add mod">
          <ac:chgData name="Lee, Raymund" userId="98f7a3e9-c10a-456d-96d3-9fd5eda081db" providerId="ADAL" clId="{FBC6CF46-009E-4DFB-A527-32B42B120056}" dt="2024-10-13T21:04:24.902" v="107" actId="1076"/>
          <ac:spMkLst>
            <pc:docMk/>
            <pc:sldMk cId="427936364" sldId="328"/>
            <ac:spMk id="19" creationId="{E9FA8DC8-6CCD-A027-9AE8-09166DB2ACD2}"/>
          </ac:spMkLst>
        </pc:spChg>
        <pc:spChg chg="add mod">
          <ac:chgData name="Lee, Raymund" userId="98f7a3e9-c10a-456d-96d3-9fd5eda081db" providerId="ADAL" clId="{FBC6CF46-009E-4DFB-A527-32B42B120056}" dt="2024-10-13T21:04:18.001" v="106" actId="1076"/>
          <ac:spMkLst>
            <pc:docMk/>
            <pc:sldMk cId="427936364" sldId="328"/>
            <ac:spMk id="20" creationId="{D0CC9C35-2A64-0832-070B-2965BC201C42}"/>
          </ac:spMkLst>
        </pc:spChg>
        <pc:spChg chg="add del mod">
          <ac:chgData name="Lee, Raymund" userId="98f7a3e9-c10a-456d-96d3-9fd5eda081db" providerId="ADAL" clId="{FBC6CF46-009E-4DFB-A527-32B42B120056}" dt="2024-10-17T02:59:17.803" v="5306" actId="478"/>
          <ac:spMkLst>
            <pc:docMk/>
            <pc:sldMk cId="427936364" sldId="328"/>
            <ac:spMk id="21" creationId="{D70181EA-A564-C1ED-BDCA-2D2FCFC72BB3}"/>
          </ac:spMkLst>
        </pc:spChg>
        <pc:cxnChg chg="add mod">
          <ac:chgData name="Lee, Raymund" userId="98f7a3e9-c10a-456d-96d3-9fd5eda081db" providerId="ADAL" clId="{FBC6CF46-009E-4DFB-A527-32B42B120056}" dt="2024-10-13T21:09:37.105" v="119" actId="1076"/>
          <ac:cxnSpMkLst>
            <pc:docMk/>
            <pc:sldMk cId="427936364" sldId="328"/>
            <ac:cxnSpMk id="8" creationId="{CC551F3B-0E4A-137E-D2AD-39A79F46CFD7}"/>
          </ac:cxnSpMkLst>
        </pc:cxnChg>
        <pc:cxnChg chg="add mod">
          <ac:chgData name="Lee, Raymund" userId="98f7a3e9-c10a-456d-96d3-9fd5eda081db" providerId="ADAL" clId="{FBC6CF46-009E-4DFB-A527-32B42B120056}" dt="2024-10-13T21:09:37.105" v="119" actId="1076"/>
          <ac:cxnSpMkLst>
            <pc:docMk/>
            <pc:sldMk cId="427936364" sldId="328"/>
            <ac:cxnSpMk id="9" creationId="{C2EA3E8B-09E3-8A1F-A423-66207CF33084}"/>
          </ac:cxnSpMkLst>
        </pc:cxnChg>
      </pc:sldChg>
      <pc:sldChg chg="modSp mod">
        <pc:chgData name="Lee, Raymund" userId="98f7a3e9-c10a-456d-96d3-9fd5eda081db" providerId="ADAL" clId="{FBC6CF46-009E-4DFB-A527-32B42B120056}" dt="2024-10-15T19:58:40.434" v="4109" actId="20577"/>
        <pc:sldMkLst>
          <pc:docMk/>
          <pc:sldMk cId="1850676767" sldId="542"/>
        </pc:sldMkLst>
        <pc:spChg chg="mod">
          <ac:chgData name="Lee, Raymund" userId="98f7a3e9-c10a-456d-96d3-9fd5eda081db" providerId="ADAL" clId="{FBC6CF46-009E-4DFB-A527-32B42B120056}" dt="2024-10-15T19:58:40.434" v="4109" actId="20577"/>
          <ac:spMkLst>
            <pc:docMk/>
            <pc:sldMk cId="1850676767" sldId="542"/>
            <ac:spMk id="4" creationId="{71B380C9-83F4-13B7-773B-9880F0F13E5F}"/>
          </ac:spMkLst>
        </pc:spChg>
      </pc:sldChg>
      <pc:sldChg chg="addSp delSp modSp add mod">
        <pc:chgData name="Lee, Raymund" userId="98f7a3e9-c10a-456d-96d3-9fd5eda081db" providerId="ADAL" clId="{FBC6CF46-009E-4DFB-A527-32B42B120056}" dt="2024-10-17T17:57:53.331" v="6315" actId="20577"/>
        <pc:sldMkLst>
          <pc:docMk/>
          <pc:sldMk cId="4159492887" sldId="543"/>
        </pc:sldMkLst>
        <pc:spChg chg="mod">
          <ac:chgData name="Lee, Raymund" userId="98f7a3e9-c10a-456d-96d3-9fd5eda081db" providerId="ADAL" clId="{FBC6CF46-009E-4DFB-A527-32B42B120056}" dt="2024-10-13T21:12:21.760" v="242" actId="20577"/>
          <ac:spMkLst>
            <pc:docMk/>
            <pc:sldMk cId="4159492887" sldId="543"/>
            <ac:spMk id="2" creationId="{00000000-0000-0000-0000-000000000000}"/>
          </ac:spMkLst>
        </pc:spChg>
        <pc:spChg chg="del">
          <ac:chgData name="Lee, Raymund" userId="98f7a3e9-c10a-456d-96d3-9fd5eda081db" providerId="ADAL" clId="{FBC6CF46-009E-4DFB-A527-32B42B120056}" dt="2024-10-13T21:13:09.445" v="243" actId="478"/>
          <ac:spMkLst>
            <pc:docMk/>
            <pc:sldMk cId="4159492887" sldId="543"/>
            <ac:spMk id="3" creationId="{00000000-0000-0000-0000-000000000000}"/>
          </ac:spMkLst>
        </pc:spChg>
        <pc:spChg chg="add del mod">
          <ac:chgData name="Lee, Raymund" userId="98f7a3e9-c10a-456d-96d3-9fd5eda081db" providerId="ADAL" clId="{FBC6CF46-009E-4DFB-A527-32B42B120056}" dt="2024-10-17T17:57:53.331" v="6315" actId="20577"/>
          <ac:spMkLst>
            <pc:docMk/>
            <pc:sldMk cId="4159492887" sldId="543"/>
            <ac:spMk id="6" creationId="{AEA8297E-718E-EA21-4454-54525AAC0492}"/>
          </ac:spMkLst>
        </pc:spChg>
        <pc:spChg chg="add mod">
          <ac:chgData name="Lee, Raymund" userId="98f7a3e9-c10a-456d-96d3-9fd5eda081db" providerId="ADAL" clId="{FBC6CF46-009E-4DFB-A527-32B42B120056}" dt="2024-10-17T16:12:23.254" v="5869" actId="20577"/>
          <ac:spMkLst>
            <pc:docMk/>
            <pc:sldMk cId="4159492887" sldId="543"/>
            <ac:spMk id="7" creationId="{2B87007D-392A-DF65-7668-5DB6B5D7363F}"/>
          </ac:spMkLst>
        </pc:spChg>
        <pc:spChg chg="add mod">
          <ac:chgData name="Lee, Raymund" userId="98f7a3e9-c10a-456d-96d3-9fd5eda081db" providerId="ADAL" clId="{FBC6CF46-009E-4DFB-A527-32B42B120056}" dt="2024-10-16T18:58:24.587" v="4498" actId="1076"/>
          <ac:spMkLst>
            <pc:docMk/>
            <pc:sldMk cId="4159492887" sldId="543"/>
            <ac:spMk id="8" creationId="{C82F0D9D-A504-B760-E27F-FFEC2D1726FF}"/>
          </ac:spMkLst>
        </pc:spChg>
        <pc:picChg chg="add del mod">
          <ac:chgData name="Lee, Raymund" userId="98f7a3e9-c10a-456d-96d3-9fd5eda081db" providerId="ADAL" clId="{FBC6CF46-009E-4DFB-A527-32B42B120056}" dt="2024-10-16T18:58:30.011" v="4499" actId="478"/>
          <ac:picMkLst>
            <pc:docMk/>
            <pc:sldMk cId="4159492887" sldId="543"/>
            <ac:picMk id="5" creationId="{994DB002-0EE3-2A77-5190-EBDA4DEB766E}"/>
          </ac:picMkLst>
        </pc:picChg>
        <pc:picChg chg="add del mod">
          <ac:chgData name="Lee, Raymund" userId="98f7a3e9-c10a-456d-96d3-9fd5eda081db" providerId="ADAL" clId="{FBC6CF46-009E-4DFB-A527-32B42B120056}" dt="2024-10-13T22:30:09.201" v="1466" actId="478"/>
          <ac:picMkLst>
            <pc:docMk/>
            <pc:sldMk cId="4159492887" sldId="543"/>
            <ac:picMk id="8" creationId="{6B4BEBEF-998F-7E7D-51C2-E76C75401786}"/>
          </ac:picMkLst>
        </pc:picChg>
        <pc:picChg chg="add del mod">
          <ac:chgData name="Lee, Raymund" userId="98f7a3e9-c10a-456d-96d3-9fd5eda081db" providerId="ADAL" clId="{FBC6CF46-009E-4DFB-A527-32B42B120056}" dt="2024-10-15T18:54:50.202" v="3983" actId="478"/>
          <ac:picMkLst>
            <pc:docMk/>
            <pc:sldMk cId="4159492887" sldId="543"/>
            <ac:picMk id="10" creationId="{2289AA1B-004C-BEF3-C703-C921140124FF}"/>
          </ac:picMkLst>
        </pc:picChg>
        <pc:picChg chg="add mod">
          <ac:chgData name="Lee, Raymund" userId="98f7a3e9-c10a-456d-96d3-9fd5eda081db" providerId="ADAL" clId="{FBC6CF46-009E-4DFB-A527-32B42B120056}" dt="2024-10-16T18:58:58.690" v="4510" actId="1076"/>
          <ac:picMkLst>
            <pc:docMk/>
            <pc:sldMk cId="4159492887" sldId="543"/>
            <ac:picMk id="11" creationId="{B482ED25-B4C5-DF28-378E-8B19C76C0EE9}"/>
          </ac:picMkLst>
        </pc:picChg>
        <pc:picChg chg="add del mod">
          <ac:chgData name="Lee, Raymund" userId="98f7a3e9-c10a-456d-96d3-9fd5eda081db" providerId="ADAL" clId="{FBC6CF46-009E-4DFB-A527-32B42B120056}" dt="2024-10-14T13:30:51.193" v="1718" actId="478"/>
          <ac:picMkLst>
            <pc:docMk/>
            <pc:sldMk cId="4159492887" sldId="543"/>
            <ac:picMk id="12" creationId="{93D7DF88-5D03-A5D2-20E8-BEBAE1057D93}"/>
          </ac:picMkLst>
        </pc:picChg>
      </pc:sldChg>
      <pc:sldChg chg="addSp delSp modSp add mod">
        <pc:chgData name="Lee, Raymund" userId="98f7a3e9-c10a-456d-96d3-9fd5eda081db" providerId="ADAL" clId="{FBC6CF46-009E-4DFB-A527-32B42B120056}" dt="2024-10-17T17:58:12.195" v="6323" actId="20577"/>
        <pc:sldMkLst>
          <pc:docMk/>
          <pc:sldMk cId="2316539530" sldId="544"/>
        </pc:sldMkLst>
        <pc:spChg chg="mod">
          <ac:chgData name="Lee, Raymund" userId="98f7a3e9-c10a-456d-96d3-9fd5eda081db" providerId="ADAL" clId="{FBC6CF46-009E-4DFB-A527-32B42B120056}" dt="2024-10-13T21:45:16.973" v="264" actId="20577"/>
          <ac:spMkLst>
            <pc:docMk/>
            <pc:sldMk cId="2316539530" sldId="544"/>
            <ac:spMk id="2" creationId="{00000000-0000-0000-0000-000000000000}"/>
          </ac:spMkLst>
        </pc:spChg>
        <pc:spChg chg="mod">
          <ac:chgData name="Lee, Raymund" userId="98f7a3e9-c10a-456d-96d3-9fd5eda081db" providerId="ADAL" clId="{FBC6CF46-009E-4DFB-A527-32B42B120056}" dt="2024-10-17T17:58:12.195" v="6323" actId="20577"/>
          <ac:spMkLst>
            <pc:docMk/>
            <pc:sldMk cId="2316539530" sldId="544"/>
            <ac:spMk id="6" creationId="{AEA8297E-718E-EA21-4454-54525AAC0492}"/>
          </ac:spMkLst>
        </pc:spChg>
        <pc:spChg chg="add mod">
          <ac:chgData name="Lee, Raymund" userId="98f7a3e9-c10a-456d-96d3-9fd5eda081db" providerId="ADAL" clId="{FBC6CF46-009E-4DFB-A527-32B42B120056}" dt="2024-10-17T16:12:18.129" v="5868" actId="20577"/>
          <ac:spMkLst>
            <pc:docMk/>
            <pc:sldMk cId="2316539530" sldId="544"/>
            <ac:spMk id="9" creationId="{9E51C49F-DC46-4FB2-06A5-6C4081173D46}"/>
          </ac:spMkLst>
        </pc:spChg>
        <pc:spChg chg="add mod">
          <ac:chgData name="Lee, Raymund" userId="98f7a3e9-c10a-456d-96d3-9fd5eda081db" providerId="ADAL" clId="{FBC6CF46-009E-4DFB-A527-32B42B120056}" dt="2024-10-16T19:02:34.845" v="4537" actId="1076"/>
          <ac:spMkLst>
            <pc:docMk/>
            <pc:sldMk cId="2316539530" sldId="544"/>
            <ac:spMk id="12" creationId="{E8844505-B28D-19C4-3C9C-467C5EED7C36}"/>
          </ac:spMkLst>
        </pc:spChg>
        <pc:picChg chg="add del mod">
          <ac:chgData name="Lee, Raymund" userId="98f7a3e9-c10a-456d-96d3-9fd5eda081db" providerId="ADAL" clId="{FBC6CF46-009E-4DFB-A527-32B42B120056}" dt="2024-10-15T18:18:25.647" v="3748" actId="478"/>
          <ac:picMkLst>
            <pc:docMk/>
            <pc:sldMk cId="2316539530" sldId="544"/>
            <ac:picMk id="5" creationId="{AC31B2A6-C714-5202-269C-9AFFDDFC1022}"/>
          </ac:picMkLst>
        </pc:picChg>
        <pc:picChg chg="add del mod">
          <ac:chgData name="Lee, Raymund" userId="98f7a3e9-c10a-456d-96d3-9fd5eda081db" providerId="ADAL" clId="{FBC6CF46-009E-4DFB-A527-32B42B120056}" dt="2024-10-16T19:02:23.003" v="4532" actId="478"/>
          <ac:picMkLst>
            <pc:docMk/>
            <pc:sldMk cId="2316539530" sldId="544"/>
            <ac:picMk id="8" creationId="{35161A72-6F75-A6FF-C602-C3A45E8172FB}"/>
          </ac:picMkLst>
        </pc:picChg>
        <pc:picChg chg="add mod">
          <ac:chgData name="Lee, Raymund" userId="98f7a3e9-c10a-456d-96d3-9fd5eda081db" providerId="ADAL" clId="{FBC6CF46-009E-4DFB-A527-32B42B120056}" dt="2024-10-16T19:02:28.254" v="4535" actId="27614"/>
          <ac:picMkLst>
            <pc:docMk/>
            <pc:sldMk cId="2316539530" sldId="544"/>
            <ac:picMk id="11" creationId="{7641F9FA-FA3F-84C0-82F1-7FD52EC5B52C}"/>
          </ac:picMkLst>
        </pc:picChg>
      </pc:sldChg>
      <pc:sldChg chg="addSp delSp modSp add mod modNotesTx">
        <pc:chgData name="Lee, Raymund" userId="98f7a3e9-c10a-456d-96d3-9fd5eda081db" providerId="ADAL" clId="{FBC6CF46-009E-4DFB-A527-32B42B120056}" dt="2024-10-17T16:11:58.618" v="5867" actId="1076"/>
        <pc:sldMkLst>
          <pc:docMk/>
          <pc:sldMk cId="1591858189" sldId="545"/>
        </pc:sldMkLst>
        <pc:spChg chg="mod">
          <ac:chgData name="Lee, Raymund" userId="98f7a3e9-c10a-456d-96d3-9fd5eda081db" providerId="ADAL" clId="{FBC6CF46-009E-4DFB-A527-32B42B120056}" dt="2024-10-15T15:41:43.639" v="3037" actId="20577"/>
          <ac:spMkLst>
            <pc:docMk/>
            <pc:sldMk cId="1591858189" sldId="545"/>
            <ac:spMk id="2" creationId="{00000000-0000-0000-0000-000000000000}"/>
          </ac:spMkLst>
        </pc:spChg>
        <pc:spChg chg="mod">
          <ac:chgData name="Lee, Raymund" userId="98f7a3e9-c10a-456d-96d3-9fd5eda081db" providerId="ADAL" clId="{FBC6CF46-009E-4DFB-A527-32B42B120056}" dt="2024-10-15T15:37:34.057" v="2839" actId="20577"/>
          <ac:spMkLst>
            <pc:docMk/>
            <pc:sldMk cId="1591858189" sldId="545"/>
            <ac:spMk id="6" creationId="{AEA8297E-718E-EA21-4454-54525AAC0492}"/>
          </ac:spMkLst>
        </pc:spChg>
        <pc:spChg chg="add mod">
          <ac:chgData name="Lee, Raymund" userId="98f7a3e9-c10a-456d-96d3-9fd5eda081db" providerId="ADAL" clId="{FBC6CF46-009E-4DFB-A527-32B42B120056}" dt="2024-10-15T18:17:08.235" v="3743" actId="1076"/>
          <ac:spMkLst>
            <pc:docMk/>
            <pc:sldMk cId="1591858189" sldId="545"/>
            <ac:spMk id="15" creationId="{07CB4720-0E1C-AC78-3ECB-E2B99931AFC4}"/>
          </ac:spMkLst>
        </pc:spChg>
        <pc:spChg chg="add mod ord">
          <ac:chgData name="Lee, Raymund" userId="98f7a3e9-c10a-456d-96d3-9fd5eda081db" providerId="ADAL" clId="{FBC6CF46-009E-4DFB-A527-32B42B120056}" dt="2024-10-17T16:11:53.666" v="5865" actId="166"/>
          <ac:spMkLst>
            <pc:docMk/>
            <pc:sldMk cId="1591858189" sldId="545"/>
            <ac:spMk id="18" creationId="{1389966F-5DA1-4835-7F99-5FD3B58DC330}"/>
          </ac:spMkLst>
        </pc:spChg>
        <pc:picChg chg="add mod">
          <ac:chgData name="Lee, Raymund" userId="98f7a3e9-c10a-456d-96d3-9fd5eda081db" providerId="ADAL" clId="{FBC6CF46-009E-4DFB-A527-32B42B120056}" dt="2024-10-17T16:11:36.711" v="5855"/>
          <ac:picMkLst>
            <pc:docMk/>
            <pc:sldMk cId="1591858189" sldId="545"/>
            <ac:picMk id="5" creationId="{170DB670-3761-D29B-0ECD-82C60AB1DD3A}"/>
          </ac:picMkLst>
        </pc:picChg>
        <pc:picChg chg="add del mod">
          <ac:chgData name="Lee, Raymund" userId="98f7a3e9-c10a-456d-96d3-9fd5eda081db" providerId="ADAL" clId="{FBC6CF46-009E-4DFB-A527-32B42B120056}" dt="2024-10-15T18:16:50.001" v="3724" actId="478"/>
          <ac:picMkLst>
            <pc:docMk/>
            <pc:sldMk cId="1591858189" sldId="545"/>
            <ac:picMk id="5" creationId="{F5E081A4-8419-E1CE-DC6A-F3C4743CAF53}"/>
          </ac:picMkLst>
        </pc:picChg>
        <pc:picChg chg="add mod">
          <ac:chgData name="Lee, Raymund" userId="98f7a3e9-c10a-456d-96d3-9fd5eda081db" providerId="ADAL" clId="{FBC6CF46-009E-4DFB-A527-32B42B120056}" dt="2024-10-17T16:11:58.618" v="5867" actId="1076"/>
          <ac:picMkLst>
            <pc:docMk/>
            <pc:sldMk cId="1591858189" sldId="545"/>
            <ac:picMk id="8" creationId="{102ACE10-B53C-9347-3598-F46A5D24DF1F}"/>
          </ac:picMkLst>
        </pc:picChg>
        <pc:picChg chg="add del mod">
          <ac:chgData name="Lee, Raymund" userId="98f7a3e9-c10a-456d-96d3-9fd5eda081db" providerId="ADAL" clId="{FBC6CF46-009E-4DFB-A527-32B42B120056}" dt="2024-10-15T15:39:28.638" v="2842" actId="478"/>
          <ac:picMkLst>
            <pc:docMk/>
            <pc:sldMk cId="1591858189" sldId="545"/>
            <ac:picMk id="8" creationId="{1A963AAA-911B-E2F4-3774-A12C9D43ABA1}"/>
          </ac:picMkLst>
        </pc:picChg>
        <pc:picChg chg="add del mod">
          <ac:chgData name="Lee, Raymund" userId="98f7a3e9-c10a-456d-96d3-9fd5eda081db" providerId="ADAL" clId="{FBC6CF46-009E-4DFB-A527-32B42B120056}" dt="2024-10-15T18:36:35.014" v="3967" actId="478"/>
          <ac:picMkLst>
            <pc:docMk/>
            <pc:sldMk cId="1591858189" sldId="545"/>
            <ac:picMk id="10" creationId="{BF006D84-915E-9B14-8372-A373924C89D1}"/>
          </ac:picMkLst>
        </pc:picChg>
        <pc:picChg chg="add mod ord">
          <ac:chgData name="Lee, Raymund" userId="98f7a3e9-c10a-456d-96d3-9fd5eda081db" providerId="ADAL" clId="{FBC6CF46-009E-4DFB-A527-32B42B120056}" dt="2024-10-16T19:05:59.266" v="4558" actId="1076"/>
          <ac:picMkLst>
            <pc:docMk/>
            <pc:sldMk cId="1591858189" sldId="545"/>
            <ac:picMk id="12" creationId="{304AC710-02E8-2C4C-7AEE-DF2C4981963E}"/>
          </ac:picMkLst>
        </pc:picChg>
        <pc:picChg chg="add del mod">
          <ac:chgData name="Lee, Raymund" userId="98f7a3e9-c10a-456d-96d3-9fd5eda081db" providerId="ADAL" clId="{FBC6CF46-009E-4DFB-A527-32B42B120056}" dt="2024-10-17T16:11:40.791" v="5857" actId="478"/>
          <ac:picMkLst>
            <pc:docMk/>
            <pc:sldMk cId="1591858189" sldId="545"/>
            <ac:picMk id="14" creationId="{01192335-B13A-2EFE-A570-2965CF1A335D}"/>
          </ac:picMkLst>
        </pc:picChg>
        <pc:picChg chg="add mod">
          <ac:chgData name="Lee, Raymund" userId="98f7a3e9-c10a-456d-96d3-9fd5eda081db" providerId="ADAL" clId="{FBC6CF46-009E-4DFB-A527-32B42B120056}" dt="2024-10-16T19:05:56.456" v="4557" actId="1076"/>
          <ac:picMkLst>
            <pc:docMk/>
            <pc:sldMk cId="1591858189" sldId="545"/>
            <ac:picMk id="17" creationId="{28595501-EA30-C64C-A464-F18EF76FD930}"/>
          </ac:picMkLst>
        </pc:picChg>
      </pc:sldChg>
      <pc:sldChg chg="addSp delSp modSp add del mod">
        <pc:chgData name="Lee, Raymund" userId="98f7a3e9-c10a-456d-96d3-9fd5eda081db" providerId="ADAL" clId="{FBC6CF46-009E-4DFB-A527-32B42B120056}" dt="2024-10-15T18:04:49.364" v="3723" actId="47"/>
        <pc:sldMkLst>
          <pc:docMk/>
          <pc:sldMk cId="1207840971" sldId="546"/>
        </pc:sldMkLst>
        <pc:spChg chg="mod">
          <ac:chgData name="Lee, Raymund" userId="98f7a3e9-c10a-456d-96d3-9fd5eda081db" providerId="ADAL" clId="{FBC6CF46-009E-4DFB-A527-32B42B120056}" dt="2024-10-15T17:42:16.167" v="3520" actId="20577"/>
          <ac:spMkLst>
            <pc:docMk/>
            <pc:sldMk cId="1207840971" sldId="546"/>
            <ac:spMk id="6" creationId="{AEA8297E-718E-EA21-4454-54525AAC0492}"/>
          </ac:spMkLst>
        </pc:spChg>
        <pc:spChg chg="add mod">
          <ac:chgData name="Lee, Raymund" userId="98f7a3e9-c10a-456d-96d3-9fd5eda081db" providerId="ADAL" clId="{FBC6CF46-009E-4DFB-A527-32B42B120056}" dt="2024-10-15T17:47:56.344" v="3556" actId="1076"/>
          <ac:spMkLst>
            <pc:docMk/>
            <pc:sldMk cId="1207840971" sldId="546"/>
            <ac:spMk id="7" creationId="{6E9BEAB5-7D11-91C3-8CC9-C75B9E9A4289}"/>
          </ac:spMkLst>
        </pc:spChg>
        <pc:spChg chg="add mod">
          <ac:chgData name="Lee, Raymund" userId="98f7a3e9-c10a-456d-96d3-9fd5eda081db" providerId="ADAL" clId="{FBC6CF46-009E-4DFB-A527-32B42B120056}" dt="2024-10-15T17:47:41.301" v="3554" actId="20577"/>
          <ac:spMkLst>
            <pc:docMk/>
            <pc:sldMk cId="1207840971" sldId="546"/>
            <ac:spMk id="13" creationId="{844117D2-DC00-42C9-898E-E6455B339012}"/>
          </ac:spMkLst>
        </pc:spChg>
        <pc:picChg chg="add del mod">
          <ac:chgData name="Lee, Raymund" userId="98f7a3e9-c10a-456d-96d3-9fd5eda081db" providerId="ADAL" clId="{FBC6CF46-009E-4DFB-A527-32B42B120056}" dt="2024-10-15T16:16:50.449" v="3491" actId="478"/>
          <ac:picMkLst>
            <pc:docMk/>
            <pc:sldMk cId="1207840971" sldId="546"/>
            <ac:picMk id="5" creationId="{2684C172-0782-6954-C2F2-EA715AB34E49}"/>
          </ac:picMkLst>
        </pc:picChg>
        <pc:picChg chg="add mod">
          <ac:chgData name="Lee, Raymund" userId="98f7a3e9-c10a-456d-96d3-9fd5eda081db" providerId="ADAL" clId="{FBC6CF46-009E-4DFB-A527-32B42B120056}" dt="2024-10-15T16:16:57.449" v="3494" actId="27614"/>
          <ac:picMkLst>
            <pc:docMk/>
            <pc:sldMk cId="1207840971" sldId="546"/>
            <ac:picMk id="9" creationId="{5AEB5652-A13F-E13C-A93A-6F762365736D}"/>
          </ac:picMkLst>
        </pc:picChg>
        <pc:picChg chg="del">
          <ac:chgData name="Lee, Raymund" userId="98f7a3e9-c10a-456d-96d3-9fd5eda081db" providerId="ADAL" clId="{FBC6CF46-009E-4DFB-A527-32B42B120056}" dt="2024-10-13T22:31:41.504" v="1477" actId="478"/>
          <ac:picMkLst>
            <pc:docMk/>
            <pc:sldMk cId="1207840971" sldId="546"/>
            <ac:picMk id="10" creationId="{2289AA1B-004C-BEF3-C703-C921140124FF}"/>
          </ac:picMkLst>
        </pc:picChg>
        <pc:picChg chg="add del mod">
          <ac:chgData name="Lee, Raymund" userId="98f7a3e9-c10a-456d-96d3-9fd5eda081db" providerId="ADAL" clId="{FBC6CF46-009E-4DFB-A527-32B42B120056}" dt="2024-10-15T17:51:56.520" v="3557" actId="478"/>
          <ac:picMkLst>
            <pc:docMk/>
            <pc:sldMk cId="1207840971" sldId="546"/>
            <ac:picMk id="11" creationId="{0257494E-4683-39A0-E13F-6A8B4EE1B4BB}"/>
          </ac:picMkLst>
        </pc:picChg>
        <pc:picChg chg="del mod">
          <ac:chgData name="Lee, Raymund" userId="98f7a3e9-c10a-456d-96d3-9fd5eda081db" providerId="ADAL" clId="{FBC6CF46-009E-4DFB-A527-32B42B120056}" dt="2024-10-14T17:03:32.916" v="1912" actId="478"/>
          <ac:picMkLst>
            <pc:docMk/>
            <pc:sldMk cId="1207840971" sldId="546"/>
            <ac:picMk id="12" creationId="{93D7DF88-5D03-A5D2-20E8-BEBAE1057D93}"/>
          </ac:picMkLst>
        </pc:picChg>
        <pc:picChg chg="add mod">
          <ac:chgData name="Lee, Raymund" userId="98f7a3e9-c10a-456d-96d3-9fd5eda081db" providerId="ADAL" clId="{FBC6CF46-009E-4DFB-A527-32B42B120056}" dt="2024-10-15T17:52:05.425" v="3560" actId="27614"/>
          <ac:picMkLst>
            <pc:docMk/>
            <pc:sldMk cId="1207840971" sldId="546"/>
            <ac:picMk id="15" creationId="{9A5F0EF7-8EF4-6B43-C0B6-FBD4DC38B16F}"/>
          </ac:picMkLst>
        </pc:picChg>
      </pc:sldChg>
      <pc:sldChg chg="addSp delSp modSp add mod">
        <pc:chgData name="Lee, Raymund" userId="98f7a3e9-c10a-456d-96d3-9fd5eda081db" providerId="ADAL" clId="{FBC6CF46-009E-4DFB-A527-32B42B120056}" dt="2024-10-16T19:04:45.275" v="4550" actId="166"/>
        <pc:sldMkLst>
          <pc:docMk/>
          <pc:sldMk cId="3157692729" sldId="547"/>
        </pc:sldMkLst>
        <pc:spChg chg="mod">
          <ac:chgData name="Lee, Raymund" userId="98f7a3e9-c10a-456d-96d3-9fd5eda081db" providerId="ADAL" clId="{FBC6CF46-009E-4DFB-A527-32B42B120056}" dt="2024-10-15T04:24:24.561" v="2535" actId="1076"/>
          <ac:spMkLst>
            <pc:docMk/>
            <pc:sldMk cId="3157692729" sldId="547"/>
            <ac:spMk id="6" creationId="{AEA8297E-718E-EA21-4454-54525AAC0492}"/>
          </ac:spMkLst>
        </pc:spChg>
        <pc:spChg chg="add del mod">
          <ac:chgData name="Lee, Raymund" userId="98f7a3e9-c10a-456d-96d3-9fd5eda081db" providerId="ADAL" clId="{FBC6CF46-009E-4DFB-A527-32B42B120056}" dt="2024-10-14T14:22:38.587" v="1876"/>
          <ac:spMkLst>
            <pc:docMk/>
            <pc:sldMk cId="3157692729" sldId="547"/>
            <ac:spMk id="10" creationId="{46151BD2-3B28-42AF-0DB3-7E28AC2203BB}"/>
          </ac:spMkLst>
        </pc:spChg>
        <pc:spChg chg="add mod">
          <ac:chgData name="Lee, Raymund" userId="98f7a3e9-c10a-456d-96d3-9fd5eda081db" providerId="ADAL" clId="{FBC6CF46-009E-4DFB-A527-32B42B120056}" dt="2024-10-15T14:46:12.540" v="2837" actId="1076"/>
          <ac:spMkLst>
            <pc:docMk/>
            <pc:sldMk cId="3157692729" sldId="547"/>
            <ac:spMk id="11" creationId="{22F6C366-5102-B90F-7BD0-5552BB4678BF}"/>
          </ac:spMkLst>
        </pc:spChg>
        <pc:spChg chg="add mod">
          <ac:chgData name="Lee, Raymund" userId="98f7a3e9-c10a-456d-96d3-9fd5eda081db" providerId="ADAL" clId="{FBC6CF46-009E-4DFB-A527-32B42B120056}" dt="2024-10-15T14:46:18.691" v="2838" actId="1076"/>
          <ac:spMkLst>
            <pc:docMk/>
            <pc:sldMk cId="3157692729" sldId="547"/>
            <ac:spMk id="12" creationId="{B1250E94-8C2C-3E90-A63B-06DF72139CDC}"/>
          </ac:spMkLst>
        </pc:spChg>
        <pc:spChg chg="add mod ord">
          <ac:chgData name="Lee, Raymund" userId="98f7a3e9-c10a-456d-96d3-9fd5eda081db" providerId="ADAL" clId="{FBC6CF46-009E-4DFB-A527-32B42B120056}" dt="2024-10-16T19:04:45.275" v="4550" actId="166"/>
          <ac:spMkLst>
            <pc:docMk/>
            <pc:sldMk cId="3157692729" sldId="547"/>
            <ac:spMk id="15" creationId="{42028CE8-EF75-78BC-7694-BD827BBA14E4}"/>
          </ac:spMkLst>
        </pc:spChg>
        <pc:picChg chg="del">
          <ac:chgData name="Lee, Raymund" userId="98f7a3e9-c10a-456d-96d3-9fd5eda081db" providerId="ADAL" clId="{FBC6CF46-009E-4DFB-A527-32B42B120056}" dt="2024-10-14T14:19:45.887" v="1798" actId="478"/>
          <ac:picMkLst>
            <pc:docMk/>
            <pc:sldMk cId="3157692729" sldId="547"/>
            <ac:picMk id="5" creationId="{AC31B2A6-C714-5202-269C-9AFFDDFC1022}"/>
          </ac:picMkLst>
        </pc:picChg>
        <pc:picChg chg="add del mod">
          <ac:chgData name="Lee, Raymund" userId="98f7a3e9-c10a-456d-96d3-9fd5eda081db" providerId="ADAL" clId="{FBC6CF46-009E-4DFB-A527-32B42B120056}" dt="2024-10-16T19:04:21.523" v="4544" actId="478"/>
          <ac:picMkLst>
            <pc:docMk/>
            <pc:sldMk cId="3157692729" sldId="547"/>
            <ac:picMk id="7" creationId="{4E5BD0E4-BA11-3D72-262A-0E99CE2940A7}"/>
          </ac:picMkLst>
        </pc:picChg>
        <pc:picChg chg="add del mod ord">
          <ac:chgData name="Lee, Raymund" userId="98f7a3e9-c10a-456d-96d3-9fd5eda081db" providerId="ADAL" clId="{FBC6CF46-009E-4DFB-A527-32B42B120056}" dt="2024-10-16T19:03:26.456" v="4538" actId="478"/>
          <ac:picMkLst>
            <pc:docMk/>
            <pc:sldMk cId="3157692729" sldId="547"/>
            <ac:picMk id="9" creationId="{88A7A324-6E1B-B26D-16A6-7387F406F82F}"/>
          </ac:picMkLst>
        </pc:picChg>
        <pc:picChg chg="add mod">
          <ac:chgData name="Lee, Raymund" userId="98f7a3e9-c10a-456d-96d3-9fd5eda081db" providerId="ADAL" clId="{FBC6CF46-009E-4DFB-A527-32B42B120056}" dt="2024-10-15T04:22:53.633" v="2486" actId="1076"/>
          <ac:picMkLst>
            <pc:docMk/>
            <pc:sldMk cId="3157692729" sldId="547"/>
            <ac:picMk id="14" creationId="{54C446A0-A425-9677-25C4-A57FB8BAF9C0}"/>
          </ac:picMkLst>
        </pc:picChg>
        <pc:picChg chg="add mod">
          <ac:chgData name="Lee, Raymund" userId="98f7a3e9-c10a-456d-96d3-9fd5eda081db" providerId="ADAL" clId="{FBC6CF46-009E-4DFB-A527-32B42B120056}" dt="2024-10-16T19:03:34.176" v="4543" actId="1076"/>
          <ac:picMkLst>
            <pc:docMk/>
            <pc:sldMk cId="3157692729" sldId="547"/>
            <ac:picMk id="17" creationId="{D7ADA0D1-F0D2-924F-6586-54CEA5ABD284}"/>
          </ac:picMkLst>
        </pc:picChg>
        <pc:picChg chg="add mod">
          <ac:chgData name="Lee, Raymund" userId="98f7a3e9-c10a-456d-96d3-9fd5eda081db" providerId="ADAL" clId="{FBC6CF46-009E-4DFB-A527-32B42B120056}" dt="2024-10-16T19:04:37.985" v="4549" actId="1076"/>
          <ac:picMkLst>
            <pc:docMk/>
            <pc:sldMk cId="3157692729" sldId="547"/>
            <ac:picMk id="19" creationId="{0F362285-D76F-B626-BDF7-9BBAEC44B3DC}"/>
          </ac:picMkLst>
        </pc:picChg>
      </pc:sldChg>
      <pc:sldChg chg="addSp delSp modSp add mod modNotesTx">
        <pc:chgData name="Lee, Raymund" userId="98f7a3e9-c10a-456d-96d3-9fd5eda081db" providerId="ADAL" clId="{FBC6CF46-009E-4DFB-A527-32B42B120056}" dt="2024-10-16T21:53:00.944" v="4570" actId="20577"/>
        <pc:sldMkLst>
          <pc:docMk/>
          <pc:sldMk cId="416019495" sldId="548"/>
        </pc:sldMkLst>
        <pc:spChg chg="mod">
          <ac:chgData name="Lee, Raymund" userId="98f7a3e9-c10a-456d-96d3-9fd5eda081db" providerId="ADAL" clId="{FBC6CF46-009E-4DFB-A527-32B42B120056}" dt="2024-10-15T15:41:49.663" v="3046" actId="20577"/>
          <ac:spMkLst>
            <pc:docMk/>
            <pc:sldMk cId="416019495" sldId="548"/>
            <ac:spMk id="2" creationId="{00000000-0000-0000-0000-000000000000}"/>
          </ac:spMkLst>
        </pc:spChg>
        <pc:spChg chg="mod">
          <ac:chgData name="Lee, Raymund" userId="98f7a3e9-c10a-456d-96d3-9fd5eda081db" providerId="ADAL" clId="{FBC6CF46-009E-4DFB-A527-32B42B120056}" dt="2024-10-15T20:31:32.901" v="4315" actId="20577"/>
          <ac:spMkLst>
            <pc:docMk/>
            <pc:sldMk cId="416019495" sldId="548"/>
            <ac:spMk id="6" creationId="{AEA8297E-718E-EA21-4454-54525AAC0492}"/>
          </ac:spMkLst>
        </pc:spChg>
        <pc:spChg chg="add mod">
          <ac:chgData name="Lee, Raymund" userId="98f7a3e9-c10a-456d-96d3-9fd5eda081db" providerId="ADAL" clId="{FBC6CF46-009E-4DFB-A527-32B42B120056}" dt="2024-10-15T15:43:46.827" v="3119" actId="1076"/>
          <ac:spMkLst>
            <pc:docMk/>
            <pc:sldMk cId="416019495" sldId="548"/>
            <ac:spMk id="9" creationId="{C792BAE8-880C-A880-9D23-CCAB2C6A0D34}"/>
          </ac:spMkLst>
        </pc:spChg>
        <pc:picChg chg="del">
          <ac:chgData name="Lee, Raymund" userId="98f7a3e9-c10a-456d-96d3-9fd5eda081db" providerId="ADAL" clId="{FBC6CF46-009E-4DFB-A527-32B42B120056}" dt="2024-10-15T14:37:30.425" v="2815" actId="478"/>
          <ac:picMkLst>
            <pc:docMk/>
            <pc:sldMk cId="416019495" sldId="548"/>
            <ac:picMk id="5" creationId="{F5E081A4-8419-E1CE-DC6A-F3C4743CAF53}"/>
          </ac:picMkLst>
        </pc:picChg>
        <pc:picChg chg="add mod">
          <ac:chgData name="Lee, Raymund" userId="98f7a3e9-c10a-456d-96d3-9fd5eda081db" providerId="ADAL" clId="{FBC6CF46-009E-4DFB-A527-32B42B120056}" dt="2024-10-15T15:43:44.540" v="3118" actId="1076"/>
          <ac:picMkLst>
            <pc:docMk/>
            <pc:sldMk cId="416019495" sldId="548"/>
            <ac:picMk id="7" creationId="{BF0F6DE9-35C3-D49F-1C84-D1C693E41372}"/>
          </ac:picMkLst>
        </pc:picChg>
        <pc:picChg chg="mod">
          <ac:chgData name="Lee, Raymund" userId="98f7a3e9-c10a-456d-96d3-9fd5eda081db" providerId="ADAL" clId="{FBC6CF46-009E-4DFB-A527-32B42B120056}" dt="2024-10-15T15:43:44.540" v="3118" actId="1076"/>
          <ac:picMkLst>
            <pc:docMk/>
            <pc:sldMk cId="416019495" sldId="548"/>
            <ac:picMk id="8" creationId="{1A963AAA-911B-E2F4-3774-A12C9D43ABA1}"/>
          </ac:picMkLst>
        </pc:picChg>
      </pc:sldChg>
      <pc:sldChg chg="modSp add mod modNotesTx">
        <pc:chgData name="Lee, Raymund" userId="98f7a3e9-c10a-456d-96d3-9fd5eda081db" providerId="ADAL" clId="{FBC6CF46-009E-4DFB-A527-32B42B120056}" dt="2024-10-17T17:57:53.548" v="6322" actId="20577"/>
        <pc:sldMkLst>
          <pc:docMk/>
          <pc:sldMk cId="3686541566" sldId="549"/>
        </pc:sldMkLst>
        <pc:spChg chg="mod">
          <ac:chgData name="Lee, Raymund" userId="98f7a3e9-c10a-456d-96d3-9fd5eda081db" providerId="ADAL" clId="{FBC6CF46-009E-4DFB-A527-32B42B120056}" dt="2024-10-17T17:57:53.548" v="6322" actId="20577"/>
          <ac:spMkLst>
            <pc:docMk/>
            <pc:sldMk cId="3686541566" sldId="549"/>
            <ac:spMk id="3" creationId="{00000000-0000-0000-0000-000000000000}"/>
          </ac:spMkLst>
        </pc:spChg>
      </pc:sldChg>
      <pc:sldChg chg="modSp add mod">
        <pc:chgData name="Lee, Raymund" userId="98f7a3e9-c10a-456d-96d3-9fd5eda081db" providerId="ADAL" clId="{FBC6CF46-009E-4DFB-A527-32B42B120056}" dt="2024-10-15T16:00:41.342" v="3348" actId="403"/>
        <pc:sldMkLst>
          <pc:docMk/>
          <pc:sldMk cId="2496803328" sldId="550"/>
        </pc:sldMkLst>
        <pc:spChg chg="mod">
          <ac:chgData name="Lee, Raymund" userId="98f7a3e9-c10a-456d-96d3-9fd5eda081db" providerId="ADAL" clId="{FBC6CF46-009E-4DFB-A527-32B42B120056}" dt="2024-10-15T16:00:41.342" v="3348" actId="403"/>
          <ac:spMkLst>
            <pc:docMk/>
            <pc:sldMk cId="2496803328" sldId="550"/>
            <ac:spMk id="2" creationId="{00000000-0000-0000-0000-000000000000}"/>
          </ac:spMkLst>
        </pc:spChg>
      </pc:sldChg>
      <pc:sldChg chg="addSp delSp modSp add mod">
        <pc:chgData name="Lee, Raymund" userId="98f7a3e9-c10a-456d-96d3-9fd5eda081db" providerId="ADAL" clId="{FBC6CF46-009E-4DFB-A527-32B42B120056}" dt="2024-10-17T17:58:29.909" v="6331" actId="20577"/>
        <pc:sldMkLst>
          <pc:docMk/>
          <pc:sldMk cId="1411915875" sldId="551"/>
        </pc:sldMkLst>
        <pc:spChg chg="mod">
          <ac:chgData name="Lee, Raymund" userId="98f7a3e9-c10a-456d-96d3-9fd5eda081db" providerId="ADAL" clId="{FBC6CF46-009E-4DFB-A527-32B42B120056}" dt="2024-10-17T17:58:29.909" v="6331" actId="20577"/>
          <ac:spMkLst>
            <pc:docMk/>
            <pc:sldMk cId="1411915875" sldId="551"/>
            <ac:spMk id="6" creationId="{AEA8297E-718E-EA21-4454-54525AAC0492}"/>
          </ac:spMkLst>
        </pc:spChg>
        <pc:spChg chg="mod">
          <ac:chgData name="Lee, Raymund" userId="98f7a3e9-c10a-456d-96d3-9fd5eda081db" providerId="ADAL" clId="{FBC6CF46-009E-4DFB-A527-32B42B120056}" dt="2024-10-16T19:00:57.207" v="4524" actId="962"/>
          <ac:spMkLst>
            <pc:docMk/>
            <pc:sldMk cId="1411915875" sldId="551"/>
            <ac:spMk id="7" creationId="{6E9BEAB5-7D11-91C3-8CC9-C75B9E9A4289}"/>
          </ac:spMkLst>
        </pc:spChg>
        <pc:spChg chg="add mod">
          <ac:chgData name="Lee, Raymund" userId="98f7a3e9-c10a-456d-96d3-9fd5eda081db" providerId="ADAL" clId="{FBC6CF46-009E-4DFB-A527-32B42B120056}" dt="2024-10-15T17:57:18.228" v="3707" actId="1076"/>
          <ac:spMkLst>
            <pc:docMk/>
            <pc:sldMk cId="1411915875" sldId="551"/>
            <ac:spMk id="8" creationId="{194230B9-C301-F177-EB2D-827B7BD431D5}"/>
          </ac:spMkLst>
        </pc:spChg>
        <pc:spChg chg="mod">
          <ac:chgData name="Lee, Raymund" userId="98f7a3e9-c10a-456d-96d3-9fd5eda081db" providerId="ADAL" clId="{FBC6CF46-009E-4DFB-A527-32B42B120056}" dt="2024-10-15T17:57:37.452" v="3713" actId="1076"/>
          <ac:spMkLst>
            <pc:docMk/>
            <pc:sldMk cId="1411915875" sldId="551"/>
            <ac:spMk id="13" creationId="{844117D2-DC00-42C9-898E-E6455B339012}"/>
          </ac:spMkLst>
        </pc:spChg>
        <pc:picChg chg="add del mod">
          <ac:chgData name="Lee, Raymund" userId="98f7a3e9-c10a-456d-96d3-9fd5eda081db" providerId="ADAL" clId="{FBC6CF46-009E-4DFB-A527-32B42B120056}" dt="2024-10-15T18:04:00.288" v="3714" actId="478"/>
          <ac:picMkLst>
            <pc:docMk/>
            <pc:sldMk cId="1411915875" sldId="551"/>
            <ac:picMk id="5" creationId="{C0F3AEB7-8132-4D51-B17D-70E90AE44C1D}"/>
          </ac:picMkLst>
        </pc:picChg>
        <pc:picChg chg="del mod">
          <ac:chgData name="Lee, Raymund" userId="98f7a3e9-c10a-456d-96d3-9fd5eda081db" providerId="ADAL" clId="{FBC6CF46-009E-4DFB-A527-32B42B120056}" dt="2024-10-16T19:00:46.455" v="4518" actId="478"/>
          <ac:picMkLst>
            <pc:docMk/>
            <pc:sldMk cId="1411915875" sldId="551"/>
            <ac:picMk id="9" creationId="{5AEB5652-A13F-E13C-A93A-6F762365736D}"/>
          </ac:picMkLst>
        </pc:picChg>
        <pc:picChg chg="add del mod">
          <ac:chgData name="Lee, Raymund" userId="98f7a3e9-c10a-456d-96d3-9fd5eda081db" providerId="ADAL" clId="{FBC6CF46-009E-4DFB-A527-32B42B120056}" dt="2024-10-16T18:59:59.590" v="4512" actId="478"/>
          <ac:picMkLst>
            <pc:docMk/>
            <pc:sldMk cId="1411915875" sldId="551"/>
            <ac:picMk id="11" creationId="{FF230645-F7A4-D751-B212-22DEB309250E}"/>
          </ac:picMkLst>
        </pc:picChg>
        <pc:picChg chg="add mod">
          <ac:chgData name="Lee, Raymund" userId="98f7a3e9-c10a-456d-96d3-9fd5eda081db" providerId="ADAL" clId="{FBC6CF46-009E-4DFB-A527-32B42B120056}" dt="2024-10-16T19:00:11.543" v="4517" actId="962"/>
          <ac:picMkLst>
            <pc:docMk/>
            <pc:sldMk cId="1411915875" sldId="551"/>
            <ac:picMk id="14" creationId="{FC179664-8437-0F8B-C94F-CEA13DA3AB35}"/>
          </ac:picMkLst>
        </pc:picChg>
        <pc:picChg chg="del mod">
          <ac:chgData name="Lee, Raymund" userId="98f7a3e9-c10a-456d-96d3-9fd5eda081db" providerId="ADAL" clId="{FBC6CF46-009E-4DFB-A527-32B42B120056}" dt="2024-10-16T19:01:35.301" v="4525" actId="478"/>
          <ac:picMkLst>
            <pc:docMk/>
            <pc:sldMk cId="1411915875" sldId="551"/>
            <ac:picMk id="15" creationId="{9A5F0EF7-8EF4-6B43-C0B6-FBD4DC38B16F}"/>
          </ac:picMkLst>
        </pc:picChg>
        <pc:picChg chg="add mod">
          <ac:chgData name="Lee, Raymund" userId="98f7a3e9-c10a-456d-96d3-9fd5eda081db" providerId="ADAL" clId="{FBC6CF46-009E-4DFB-A527-32B42B120056}" dt="2024-10-16T19:00:57.206" v="4523" actId="27614"/>
          <ac:picMkLst>
            <pc:docMk/>
            <pc:sldMk cId="1411915875" sldId="551"/>
            <ac:picMk id="17" creationId="{D392AD12-5E42-1849-47E1-65BCD9E45326}"/>
          </ac:picMkLst>
        </pc:picChg>
        <pc:picChg chg="add mod">
          <ac:chgData name="Lee, Raymund" userId="98f7a3e9-c10a-456d-96d3-9fd5eda081db" providerId="ADAL" clId="{FBC6CF46-009E-4DFB-A527-32B42B120056}" dt="2024-10-16T19:01:49.949" v="4531" actId="1076"/>
          <ac:picMkLst>
            <pc:docMk/>
            <pc:sldMk cId="1411915875" sldId="551"/>
            <ac:picMk id="19" creationId="{42BB4AD9-F8A2-3C5A-4EF8-399D976FFC9A}"/>
          </ac:picMkLst>
        </pc:picChg>
      </pc:sldChg>
      <pc:sldChg chg="addSp delSp modSp add del mod">
        <pc:chgData name="Lee, Raymund" userId="98f7a3e9-c10a-456d-96d3-9fd5eda081db" providerId="ADAL" clId="{FBC6CF46-009E-4DFB-A527-32B42B120056}" dt="2024-10-16T22:58:38.781" v="5276" actId="47"/>
        <pc:sldMkLst>
          <pc:docMk/>
          <pc:sldMk cId="1755824054" sldId="552"/>
        </pc:sldMkLst>
        <pc:spChg chg="mod">
          <ac:chgData name="Lee, Raymund" userId="98f7a3e9-c10a-456d-96d3-9fd5eda081db" providerId="ADAL" clId="{FBC6CF46-009E-4DFB-A527-32B42B120056}" dt="2024-10-16T22:49:51.942" v="5257" actId="20577"/>
          <ac:spMkLst>
            <pc:docMk/>
            <pc:sldMk cId="1755824054" sldId="552"/>
            <ac:spMk id="6" creationId="{AEA8297E-718E-EA21-4454-54525AAC0492}"/>
          </ac:spMkLst>
        </pc:spChg>
        <pc:spChg chg="del">
          <ac:chgData name="Lee, Raymund" userId="98f7a3e9-c10a-456d-96d3-9fd5eda081db" providerId="ADAL" clId="{FBC6CF46-009E-4DFB-A527-32B42B120056}" dt="2024-10-16T21:56:41.691" v="4634" actId="478"/>
          <ac:spMkLst>
            <pc:docMk/>
            <pc:sldMk cId="1755824054" sldId="552"/>
            <ac:spMk id="7" creationId="{6E9BEAB5-7D11-91C3-8CC9-C75B9E9A4289}"/>
          </ac:spMkLst>
        </pc:spChg>
        <pc:spChg chg="del">
          <ac:chgData name="Lee, Raymund" userId="98f7a3e9-c10a-456d-96d3-9fd5eda081db" providerId="ADAL" clId="{FBC6CF46-009E-4DFB-A527-32B42B120056}" dt="2024-10-16T21:56:38.261" v="4629" actId="478"/>
          <ac:spMkLst>
            <pc:docMk/>
            <pc:sldMk cId="1755824054" sldId="552"/>
            <ac:spMk id="8" creationId="{194230B9-C301-F177-EB2D-827B7BD431D5}"/>
          </ac:spMkLst>
        </pc:spChg>
        <pc:spChg chg="del">
          <ac:chgData name="Lee, Raymund" userId="98f7a3e9-c10a-456d-96d3-9fd5eda081db" providerId="ADAL" clId="{FBC6CF46-009E-4DFB-A527-32B42B120056}" dt="2024-10-16T21:56:40.026" v="4631" actId="478"/>
          <ac:spMkLst>
            <pc:docMk/>
            <pc:sldMk cId="1755824054" sldId="552"/>
            <ac:spMk id="13" creationId="{844117D2-DC00-42C9-898E-E6455B339012}"/>
          </ac:spMkLst>
        </pc:spChg>
        <pc:picChg chg="add del mod">
          <ac:chgData name="Lee, Raymund" userId="98f7a3e9-c10a-456d-96d3-9fd5eda081db" providerId="ADAL" clId="{FBC6CF46-009E-4DFB-A527-32B42B120056}" dt="2024-10-16T22:42:14.994" v="4860" actId="478"/>
          <ac:picMkLst>
            <pc:docMk/>
            <pc:sldMk cId="1755824054" sldId="552"/>
            <ac:picMk id="5" creationId="{5030D199-8312-2D3C-3802-473F3FBFEEDF}"/>
          </ac:picMkLst>
        </pc:picChg>
        <pc:picChg chg="add mod">
          <ac:chgData name="Lee, Raymund" userId="98f7a3e9-c10a-456d-96d3-9fd5eda081db" providerId="ADAL" clId="{FBC6CF46-009E-4DFB-A527-32B42B120056}" dt="2024-10-16T22:49:38.460" v="5250" actId="1076"/>
          <ac:picMkLst>
            <pc:docMk/>
            <pc:sldMk cId="1755824054" sldId="552"/>
            <ac:picMk id="10" creationId="{09ED364B-CDB0-E51D-FC2E-20C7F5E0158A}"/>
          </ac:picMkLst>
        </pc:picChg>
        <pc:picChg chg="del">
          <ac:chgData name="Lee, Raymund" userId="98f7a3e9-c10a-456d-96d3-9fd5eda081db" providerId="ADAL" clId="{FBC6CF46-009E-4DFB-A527-32B42B120056}" dt="2024-10-16T21:56:38.939" v="4630" actId="478"/>
          <ac:picMkLst>
            <pc:docMk/>
            <pc:sldMk cId="1755824054" sldId="552"/>
            <ac:picMk id="14" creationId="{FC179664-8437-0F8B-C94F-CEA13DA3AB35}"/>
          </ac:picMkLst>
        </pc:picChg>
        <pc:picChg chg="del">
          <ac:chgData name="Lee, Raymund" userId="98f7a3e9-c10a-456d-96d3-9fd5eda081db" providerId="ADAL" clId="{FBC6CF46-009E-4DFB-A527-32B42B120056}" dt="2024-10-16T21:56:40.826" v="4633" actId="478"/>
          <ac:picMkLst>
            <pc:docMk/>
            <pc:sldMk cId="1755824054" sldId="552"/>
            <ac:picMk id="17" creationId="{D392AD12-5E42-1849-47E1-65BCD9E45326}"/>
          </ac:picMkLst>
        </pc:picChg>
        <pc:picChg chg="del">
          <ac:chgData name="Lee, Raymund" userId="98f7a3e9-c10a-456d-96d3-9fd5eda081db" providerId="ADAL" clId="{FBC6CF46-009E-4DFB-A527-32B42B120056}" dt="2024-10-16T21:56:40.465" v="4632" actId="478"/>
          <ac:picMkLst>
            <pc:docMk/>
            <pc:sldMk cId="1755824054" sldId="552"/>
            <ac:picMk id="19" creationId="{42BB4AD9-F8A2-3C5A-4EF8-399D976FFC9A}"/>
          </ac:picMkLst>
        </pc:picChg>
      </pc:sldChg>
      <pc:sldChg chg="addSp delSp modSp add del mod">
        <pc:chgData name="Lee, Raymund" userId="98f7a3e9-c10a-456d-96d3-9fd5eda081db" providerId="ADAL" clId="{FBC6CF46-009E-4DFB-A527-32B42B120056}" dt="2024-10-16T23:03:12.551" v="5279" actId="47"/>
        <pc:sldMkLst>
          <pc:docMk/>
          <pc:sldMk cId="2473336680" sldId="553"/>
        </pc:sldMkLst>
        <pc:spChg chg="mod">
          <ac:chgData name="Lee, Raymund" userId="98f7a3e9-c10a-456d-96d3-9fd5eda081db" providerId="ADAL" clId="{FBC6CF46-009E-4DFB-A527-32B42B120056}" dt="2024-10-16T22:50:03.378" v="5275" actId="20577"/>
          <ac:spMkLst>
            <pc:docMk/>
            <pc:sldMk cId="2473336680" sldId="553"/>
            <ac:spMk id="2" creationId="{00000000-0000-0000-0000-000000000000}"/>
          </ac:spMkLst>
        </pc:spChg>
        <pc:spChg chg="mod">
          <ac:chgData name="Lee, Raymund" userId="98f7a3e9-c10a-456d-96d3-9fd5eda081db" providerId="ADAL" clId="{FBC6CF46-009E-4DFB-A527-32B42B120056}" dt="2024-10-16T22:48:57.064" v="5249" actId="20577"/>
          <ac:spMkLst>
            <pc:docMk/>
            <pc:sldMk cId="2473336680" sldId="553"/>
            <ac:spMk id="6" creationId="{AEA8297E-718E-EA21-4454-54525AAC0492}"/>
          </ac:spMkLst>
        </pc:spChg>
        <pc:picChg chg="add mod">
          <ac:chgData name="Lee, Raymund" userId="98f7a3e9-c10a-456d-96d3-9fd5eda081db" providerId="ADAL" clId="{FBC6CF46-009E-4DFB-A527-32B42B120056}" dt="2024-10-16T22:45:12.745" v="4875" actId="1076"/>
          <ac:picMkLst>
            <pc:docMk/>
            <pc:sldMk cId="2473336680" sldId="553"/>
            <ac:picMk id="5" creationId="{47244279-47FA-FA3F-9542-864967FE77DA}"/>
          </ac:picMkLst>
        </pc:picChg>
        <pc:picChg chg="add del mod">
          <ac:chgData name="Lee, Raymund" userId="98f7a3e9-c10a-456d-96d3-9fd5eda081db" providerId="ADAL" clId="{FBC6CF46-009E-4DFB-A527-32B42B120056}" dt="2024-10-16T22:46:00.493" v="4881" actId="478"/>
          <ac:picMkLst>
            <pc:docMk/>
            <pc:sldMk cId="2473336680" sldId="553"/>
            <ac:picMk id="8" creationId="{1B5FCDCF-3F57-BD11-CE5C-6683B8B345D1}"/>
          </ac:picMkLst>
        </pc:picChg>
        <pc:picChg chg="del">
          <ac:chgData name="Lee, Raymund" userId="98f7a3e9-c10a-456d-96d3-9fd5eda081db" providerId="ADAL" clId="{FBC6CF46-009E-4DFB-A527-32B42B120056}" dt="2024-10-16T22:43:20.033" v="4871" actId="478"/>
          <ac:picMkLst>
            <pc:docMk/>
            <pc:sldMk cId="2473336680" sldId="553"/>
            <ac:picMk id="10" creationId="{09ED364B-CDB0-E51D-FC2E-20C7F5E0158A}"/>
          </ac:picMkLst>
        </pc:picChg>
      </pc:sldChg>
      <pc:sldChg chg="addSp delSp modSp add mod">
        <pc:chgData name="Lee, Raymund" userId="98f7a3e9-c10a-456d-96d3-9fd5eda081db" providerId="ADAL" clId="{FBC6CF46-009E-4DFB-A527-32B42B120056}" dt="2024-10-17T16:07:02.073" v="5853" actId="20577"/>
        <pc:sldMkLst>
          <pc:docMk/>
          <pc:sldMk cId="2088408462" sldId="554"/>
        </pc:sldMkLst>
        <pc:spChg chg="add mod">
          <ac:chgData name="Lee, Raymund" userId="98f7a3e9-c10a-456d-96d3-9fd5eda081db" providerId="ADAL" clId="{FBC6CF46-009E-4DFB-A527-32B42B120056}" dt="2024-10-17T16:05:22.889" v="5737" actId="1076"/>
          <ac:spMkLst>
            <pc:docMk/>
            <pc:sldMk cId="2088408462" sldId="554"/>
            <ac:spMk id="3" creationId="{F31DD735-AE1D-37D0-9940-3F2E7CE30313}"/>
          </ac:spMkLst>
        </pc:spChg>
        <pc:spChg chg="mod">
          <ac:chgData name="Lee, Raymund" userId="98f7a3e9-c10a-456d-96d3-9fd5eda081db" providerId="ADAL" clId="{FBC6CF46-009E-4DFB-A527-32B42B120056}" dt="2024-10-17T16:07:02.073" v="5853" actId="20577"/>
          <ac:spMkLst>
            <pc:docMk/>
            <pc:sldMk cId="2088408462" sldId="554"/>
            <ac:spMk id="6" creationId="{AEA8297E-718E-EA21-4454-54525AAC0492}"/>
          </ac:spMkLst>
        </pc:spChg>
        <pc:picChg chg="del mod">
          <ac:chgData name="Lee, Raymund" userId="98f7a3e9-c10a-456d-96d3-9fd5eda081db" providerId="ADAL" clId="{FBC6CF46-009E-4DFB-A527-32B42B120056}" dt="2024-10-17T16:05:47.067" v="5738" actId="478"/>
          <ac:picMkLst>
            <pc:docMk/>
            <pc:sldMk cId="2088408462" sldId="554"/>
            <ac:picMk id="5" creationId="{47244279-47FA-FA3F-9542-864967FE77DA}"/>
          </ac:picMkLst>
        </pc:picChg>
        <pc:picChg chg="add mod">
          <ac:chgData name="Lee, Raymund" userId="98f7a3e9-c10a-456d-96d3-9fd5eda081db" providerId="ADAL" clId="{FBC6CF46-009E-4DFB-A527-32B42B120056}" dt="2024-10-17T16:05:51.614" v="5740" actId="1076"/>
          <ac:picMkLst>
            <pc:docMk/>
            <pc:sldMk cId="2088408462" sldId="554"/>
            <ac:picMk id="7" creationId="{3E58B3D2-B6BF-2E8A-23D7-C71949AF13B5}"/>
          </ac:picMkLst>
        </pc:picChg>
      </pc:sldChg>
      <pc:sldChg chg="addSp delSp modSp add mod">
        <pc:chgData name="Lee, Raymund" userId="98f7a3e9-c10a-456d-96d3-9fd5eda081db" providerId="ADAL" clId="{FBC6CF46-009E-4DFB-A527-32B42B120056}" dt="2024-10-16T23:04:45.381" v="5305" actId="1076"/>
        <pc:sldMkLst>
          <pc:docMk/>
          <pc:sldMk cId="858713198" sldId="555"/>
        </pc:sldMkLst>
        <pc:spChg chg="mod">
          <ac:chgData name="Lee, Raymund" userId="98f7a3e9-c10a-456d-96d3-9fd5eda081db" providerId="ADAL" clId="{FBC6CF46-009E-4DFB-A527-32B42B120056}" dt="2024-10-16T23:04:03.741" v="5298" actId="20577"/>
          <ac:spMkLst>
            <pc:docMk/>
            <pc:sldMk cId="858713198" sldId="555"/>
            <ac:spMk id="2" creationId="{00000000-0000-0000-0000-000000000000}"/>
          </ac:spMkLst>
        </pc:spChg>
        <pc:spChg chg="mod">
          <ac:chgData name="Lee, Raymund" userId="98f7a3e9-c10a-456d-96d3-9fd5eda081db" providerId="ADAL" clId="{FBC6CF46-009E-4DFB-A527-32B42B120056}" dt="2024-10-16T23:04:08.742" v="5300" actId="20577"/>
          <ac:spMkLst>
            <pc:docMk/>
            <pc:sldMk cId="858713198" sldId="555"/>
            <ac:spMk id="6" creationId="{AEA8297E-718E-EA21-4454-54525AAC0492}"/>
          </ac:spMkLst>
        </pc:spChg>
        <pc:picChg chg="del">
          <ac:chgData name="Lee, Raymund" userId="98f7a3e9-c10a-456d-96d3-9fd5eda081db" providerId="ADAL" clId="{FBC6CF46-009E-4DFB-A527-32B42B120056}" dt="2024-10-16T23:04:07.014" v="5299" actId="478"/>
          <ac:picMkLst>
            <pc:docMk/>
            <pc:sldMk cId="858713198" sldId="555"/>
            <ac:picMk id="5" creationId="{47244279-47FA-FA3F-9542-864967FE77DA}"/>
          </ac:picMkLst>
        </pc:picChg>
        <pc:picChg chg="add mod">
          <ac:chgData name="Lee, Raymund" userId="98f7a3e9-c10a-456d-96d3-9fd5eda081db" providerId="ADAL" clId="{FBC6CF46-009E-4DFB-A527-32B42B120056}" dt="2024-10-16T23:04:45.381" v="5305" actId="1076"/>
          <ac:picMkLst>
            <pc:docMk/>
            <pc:sldMk cId="858713198" sldId="555"/>
            <ac:picMk id="7" creationId="{BCD91A77-8709-F67A-539B-74556B75761F}"/>
          </ac:picMkLst>
        </pc:picChg>
      </pc:sldChg>
      <pc:sldChg chg="del">
        <pc:chgData name="Lee, Raymund" userId="98f7a3e9-c10a-456d-96d3-9fd5eda081db" providerId="ADAL" clId="{FBC6CF46-009E-4DFB-A527-32B42B120056}" dt="2024-10-13T20:59:25.339" v="88" actId="47"/>
        <pc:sldMkLst>
          <pc:docMk/>
          <pc:sldMk cId="3996593860" sldId="563"/>
        </pc:sldMkLst>
      </pc:sldChg>
      <pc:sldChg chg="del">
        <pc:chgData name="Lee, Raymund" userId="98f7a3e9-c10a-456d-96d3-9fd5eda081db" providerId="ADAL" clId="{FBC6CF46-009E-4DFB-A527-32B42B120056}" dt="2024-10-13T20:55:20.472" v="83" actId="47"/>
        <pc:sldMkLst>
          <pc:docMk/>
          <pc:sldMk cId="3824286219" sldId="566"/>
        </pc:sldMkLst>
      </pc:sldChg>
      <pc:sldChg chg="del">
        <pc:chgData name="Lee, Raymund" userId="98f7a3e9-c10a-456d-96d3-9fd5eda081db" providerId="ADAL" clId="{FBC6CF46-009E-4DFB-A527-32B42B120056}" dt="2024-10-13T20:55:27.699" v="87" actId="47"/>
        <pc:sldMkLst>
          <pc:docMk/>
          <pc:sldMk cId="4032855263" sldId="573"/>
        </pc:sldMkLst>
      </pc:sldChg>
      <pc:sldChg chg="del">
        <pc:chgData name="Lee, Raymund" userId="98f7a3e9-c10a-456d-96d3-9fd5eda081db" providerId="ADAL" clId="{FBC6CF46-009E-4DFB-A527-32B42B120056}" dt="2024-10-13T20:55:20.929" v="84" actId="47"/>
        <pc:sldMkLst>
          <pc:docMk/>
          <pc:sldMk cId="196097407" sldId="575"/>
        </pc:sldMkLst>
      </pc:sldChg>
      <pc:sldChg chg="del">
        <pc:chgData name="Lee, Raymund" userId="98f7a3e9-c10a-456d-96d3-9fd5eda081db" providerId="ADAL" clId="{FBC6CF46-009E-4DFB-A527-32B42B120056}" dt="2024-10-13T20:55:19.905" v="82" actId="47"/>
        <pc:sldMkLst>
          <pc:docMk/>
          <pc:sldMk cId="805167582" sldId="576"/>
        </pc:sldMkLst>
      </pc:sldChg>
      <pc:sldChg chg="del">
        <pc:chgData name="Lee, Raymund" userId="98f7a3e9-c10a-456d-96d3-9fd5eda081db" providerId="ADAL" clId="{FBC6CF46-009E-4DFB-A527-32B42B120056}" dt="2024-10-13T20:55:22.815" v="86" actId="47"/>
        <pc:sldMkLst>
          <pc:docMk/>
          <pc:sldMk cId="3148162159" sldId="577"/>
        </pc:sldMkLst>
      </pc:sldChg>
      <pc:sldChg chg="del">
        <pc:chgData name="Lee, Raymund" userId="98f7a3e9-c10a-456d-96d3-9fd5eda081db" providerId="ADAL" clId="{FBC6CF46-009E-4DFB-A527-32B42B120056}" dt="2024-10-13T20:55:21.966" v="85" actId="47"/>
        <pc:sldMkLst>
          <pc:docMk/>
          <pc:sldMk cId="2000836619" sldId="579"/>
        </pc:sldMkLst>
      </pc:sldChg>
    </pc:docChg>
  </pc:docChgLst>
  <pc:docChgLst>
    <pc:chgData name="Lee, Raymund" userId="98f7a3e9-c10a-456d-96d3-9fd5eda081db" providerId="ADAL" clId="{CA3C9CC8-90F4-4167-9D2F-8B2C8D0D7FF4}"/>
    <pc:docChg chg="undo custSel addSld delSld modSld sldOrd">
      <pc:chgData name="Lee, Raymund" userId="98f7a3e9-c10a-456d-96d3-9fd5eda081db" providerId="ADAL" clId="{CA3C9CC8-90F4-4167-9D2F-8B2C8D0D7FF4}" dt="2024-04-04T16:16:25.177" v="12873" actId="1076"/>
      <pc:docMkLst>
        <pc:docMk/>
      </pc:docMkLst>
      <pc:sldChg chg="modSp mod ord">
        <pc:chgData name="Lee, Raymund" userId="98f7a3e9-c10a-456d-96d3-9fd5eda081db" providerId="ADAL" clId="{CA3C9CC8-90F4-4167-9D2F-8B2C8D0D7FF4}" dt="2024-04-04T12:49:55.437" v="11908"/>
        <pc:sldMkLst>
          <pc:docMk/>
          <pc:sldMk cId="3996593860" sldId="563"/>
        </pc:sldMkLst>
        <pc:spChg chg="mod">
          <ac:chgData name="Lee, Raymund" userId="98f7a3e9-c10a-456d-96d3-9fd5eda081db" providerId="ADAL" clId="{CA3C9CC8-90F4-4167-9D2F-8B2C8D0D7FF4}" dt="2024-04-03T15:47:56.347" v="11164" actId="20577"/>
          <ac:spMkLst>
            <pc:docMk/>
            <pc:sldMk cId="3996593860" sldId="563"/>
            <ac:spMk id="3" creationId="{9AF20F1E-D4E3-7A70-2873-597B398F2A67}"/>
          </ac:spMkLst>
        </pc:spChg>
      </pc:sldChg>
      <pc:sldChg chg="modSp del mod modNotesTx">
        <pc:chgData name="Lee, Raymund" userId="98f7a3e9-c10a-456d-96d3-9fd5eda081db" providerId="ADAL" clId="{CA3C9CC8-90F4-4167-9D2F-8B2C8D0D7FF4}" dt="2024-04-03T15:09:01.882" v="11080" actId="47"/>
        <pc:sldMkLst>
          <pc:docMk/>
          <pc:sldMk cId="602192652" sldId="564"/>
        </pc:sldMkLst>
        <pc:spChg chg="mod">
          <ac:chgData name="Lee, Raymund" userId="98f7a3e9-c10a-456d-96d3-9fd5eda081db" providerId="ADAL" clId="{CA3C9CC8-90F4-4167-9D2F-8B2C8D0D7FF4}" dt="2024-04-02T22:36:54.216" v="4218" actId="20577"/>
          <ac:spMkLst>
            <pc:docMk/>
            <pc:sldMk cId="602192652" sldId="564"/>
            <ac:spMk id="2" creationId="{5B7D6869-86A1-B83B-8299-C2EB10231D1A}"/>
          </ac:spMkLst>
        </pc:spChg>
        <pc:spChg chg="mod">
          <ac:chgData name="Lee, Raymund" userId="98f7a3e9-c10a-456d-96d3-9fd5eda081db" providerId="ADAL" clId="{CA3C9CC8-90F4-4167-9D2F-8B2C8D0D7FF4}" dt="2024-04-02T21:19:44.325" v="2704" actId="20577"/>
          <ac:spMkLst>
            <pc:docMk/>
            <pc:sldMk cId="602192652" sldId="564"/>
            <ac:spMk id="3" creationId="{9AF20F1E-D4E3-7A70-2873-597B398F2A67}"/>
          </ac:spMkLst>
        </pc:spChg>
      </pc:sldChg>
      <pc:sldChg chg="modSp del mod">
        <pc:chgData name="Lee, Raymund" userId="98f7a3e9-c10a-456d-96d3-9fd5eda081db" providerId="ADAL" clId="{CA3C9CC8-90F4-4167-9D2F-8B2C8D0D7FF4}" dt="2024-04-04T16:15:57.155" v="12871" actId="47"/>
        <pc:sldMkLst>
          <pc:docMk/>
          <pc:sldMk cId="209772112" sldId="565"/>
        </pc:sldMkLst>
        <pc:spChg chg="mod">
          <ac:chgData name="Lee, Raymund" userId="98f7a3e9-c10a-456d-96d3-9fd5eda081db" providerId="ADAL" clId="{CA3C9CC8-90F4-4167-9D2F-8B2C8D0D7FF4}" dt="2024-04-03T13:38:08.737" v="7840" actId="20577"/>
          <ac:spMkLst>
            <pc:docMk/>
            <pc:sldMk cId="209772112" sldId="565"/>
            <ac:spMk id="2" creationId="{5B7D6869-86A1-B83B-8299-C2EB10231D1A}"/>
          </ac:spMkLst>
        </pc:spChg>
      </pc:sldChg>
      <pc:sldChg chg="addSp delSp modSp mod">
        <pc:chgData name="Lee, Raymund" userId="98f7a3e9-c10a-456d-96d3-9fd5eda081db" providerId="ADAL" clId="{CA3C9CC8-90F4-4167-9D2F-8B2C8D0D7FF4}" dt="2024-04-04T13:09:28.814" v="12316" actId="1076"/>
        <pc:sldMkLst>
          <pc:docMk/>
          <pc:sldMk cId="3824286219" sldId="566"/>
        </pc:sldMkLst>
        <pc:spChg chg="mod">
          <ac:chgData name="Lee, Raymund" userId="98f7a3e9-c10a-456d-96d3-9fd5eda081db" providerId="ADAL" clId="{CA3C9CC8-90F4-4167-9D2F-8B2C8D0D7FF4}" dt="2024-04-04T13:08:57.982" v="12309" actId="20577"/>
          <ac:spMkLst>
            <pc:docMk/>
            <pc:sldMk cId="3824286219" sldId="566"/>
            <ac:spMk id="3" creationId="{9AF20F1E-D4E3-7A70-2873-597B398F2A67}"/>
          </ac:spMkLst>
        </pc:spChg>
        <pc:spChg chg="add mod">
          <ac:chgData name="Lee, Raymund" userId="98f7a3e9-c10a-456d-96d3-9fd5eda081db" providerId="ADAL" clId="{CA3C9CC8-90F4-4167-9D2F-8B2C8D0D7FF4}" dt="2024-04-04T13:09:28.814" v="12316" actId="1076"/>
          <ac:spMkLst>
            <pc:docMk/>
            <pc:sldMk cId="3824286219" sldId="566"/>
            <ac:spMk id="7" creationId="{17A2C63B-9D71-3D11-858C-86AA4A83F865}"/>
          </ac:spMkLst>
        </pc:spChg>
        <pc:picChg chg="add del mod">
          <ac:chgData name="Lee, Raymund" userId="98f7a3e9-c10a-456d-96d3-9fd5eda081db" providerId="ADAL" clId="{CA3C9CC8-90F4-4167-9D2F-8B2C8D0D7FF4}" dt="2024-04-04T13:05:22.756" v="12268" actId="478"/>
          <ac:picMkLst>
            <pc:docMk/>
            <pc:sldMk cId="3824286219" sldId="566"/>
            <ac:picMk id="6" creationId="{06AAD0B7-20F6-42D1-10C2-F82715C3D2A8}"/>
          </ac:picMkLst>
        </pc:picChg>
        <pc:picChg chg="add del mod">
          <ac:chgData name="Lee, Raymund" userId="98f7a3e9-c10a-456d-96d3-9fd5eda081db" providerId="ADAL" clId="{CA3C9CC8-90F4-4167-9D2F-8B2C8D0D7FF4}" dt="2024-04-02T20:36:13.326" v="1162" actId="478"/>
          <ac:picMkLst>
            <pc:docMk/>
            <pc:sldMk cId="3824286219" sldId="566"/>
            <ac:picMk id="6" creationId="{3B1DC35A-89D5-2B07-FB95-B24FEA6A8D4C}"/>
          </ac:picMkLst>
        </pc:picChg>
        <pc:picChg chg="add del mod">
          <ac:chgData name="Lee, Raymund" userId="98f7a3e9-c10a-456d-96d3-9fd5eda081db" providerId="ADAL" clId="{CA3C9CC8-90F4-4167-9D2F-8B2C8D0D7FF4}" dt="2024-04-03T18:44:02.923" v="11824" actId="478"/>
          <ac:picMkLst>
            <pc:docMk/>
            <pc:sldMk cId="3824286219" sldId="566"/>
            <ac:picMk id="8" creationId="{057176AF-0877-D402-B443-CC9C2D4A6FB8}"/>
          </ac:picMkLst>
        </pc:picChg>
        <pc:picChg chg="add mod">
          <ac:chgData name="Lee, Raymund" userId="98f7a3e9-c10a-456d-96d3-9fd5eda081db" providerId="ADAL" clId="{CA3C9CC8-90F4-4167-9D2F-8B2C8D0D7FF4}" dt="2024-04-04T13:09:21.066" v="12314" actId="1076"/>
          <ac:picMkLst>
            <pc:docMk/>
            <pc:sldMk cId="3824286219" sldId="566"/>
            <ac:picMk id="8" creationId="{8B522BC2-5568-E75C-8F43-98EEA2B4ACCC}"/>
          </ac:picMkLst>
        </pc:picChg>
      </pc:sldChg>
      <pc:sldChg chg="del">
        <pc:chgData name="Lee, Raymund" userId="98f7a3e9-c10a-456d-96d3-9fd5eda081db" providerId="ADAL" clId="{CA3C9CC8-90F4-4167-9D2F-8B2C8D0D7FF4}" dt="2024-04-03T15:08:49.115" v="11078" actId="47"/>
        <pc:sldMkLst>
          <pc:docMk/>
          <pc:sldMk cId="3565873318" sldId="567"/>
        </pc:sldMkLst>
      </pc:sldChg>
      <pc:sldChg chg="modSp del mod">
        <pc:chgData name="Lee, Raymund" userId="98f7a3e9-c10a-456d-96d3-9fd5eda081db" providerId="ADAL" clId="{CA3C9CC8-90F4-4167-9D2F-8B2C8D0D7FF4}" dt="2024-04-03T15:08:52.018" v="11079" actId="47"/>
        <pc:sldMkLst>
          <pc:docMk/>
          <pc:sldMk cId="2687513597" sldId="571"/>
        </pc:sldMkLst>
        <pc:spChg chg="mod">
          <ac:chgData name="Lee, Raymund" userId="98f7a3e9-c10a-456d-96d3-9fd5eda081db" providerId="ADAL" clId="{CA3C9CC8-90F4-4167-9D2F-8B2C8D0D7FF4}" dt="2024-04-02T22:21:22.439" v="4183" actId="20577"/>
          <ac:spMkLst>
            <pc:docMk/>
            <pc:sldMk cId="2687513597" sldId="571"/>
            <ac:spMk id="3" creationId="{9AF20F1E-D4E3-7A70-2873-597B398F2A67}"/>
          </ac:spMkLst>
        </pc:spChg>
      </pc:sldChg>
      <pc:sldChg chg="del modNotesTx">
        <pc:chgData name="Lee, Raymund" userId="98f7a3e9-c10a-456d-96d3-9fd5eda081db" providerId="ADAL" clId="{CA3C9CC8-90F4-4167-9D2F-8B2C8D0D7FF4}" dt="2024-04-03T15:07:29.484" v="10997" actId="47"/>
        <pc:sldMkLst>
          <pc:docMk/>
          <pc:sldMk cId="1142232128" sldId="572"/>
        </pc:sldMkLst>
      </pc:sldChg>
      <pc:sldChg chg="addSp modSp mod">
        <pc:chgData name="Lee, Raymund" userId="98f7a3e9-c10a-456d-96d3-9fd5eda081db" providerId="ADAL" clId="{CA3C9CC8-90F4-4167-9D2F-8B2C8D0D7FF4}" dt="2024-04-04T16:16:25.177" v="12873" actId="1076"/>
        <pc:sldMkLst>
          <pc:docMk/>
          <pc:sldMk cId="4032855263" sldId="573"/>
        </pc:sldMkLst>
        <pc:spChg chg="mod">
          <ac:chgData name="Lee, Raymund" userId="98f7a3e9-c10a-456d-96d3-9fd5eda081db" providerId="ADAL" clId="{CA3C9CC8-90F4-4167-9D2F-8B2C8D0D7FF4}" dt="2024-04-04T16:13:23.904" v="12862" actId="20577"/>
          <ac:spMkLst>
            <pc:docMk/>
            <pc:sldMk cId="4032855263" sldId="573"/>
            <ac:spMk id="2" creationId="{5B7D6869-86A1-B83B-8299-C2EB10231D1A}"/>
          </ac:spMkLst>
        </pc:spChg>
        <pc:spChg chg="mod">
          <ac:chgData name="Lee, Raymund" userId="98f7a3e9-c10a-456d-96d3-9fd5eda081db" providerId="ADAL" clId="{CA3C9CC8-90F4-4167-9D2F-8B2C8D0D7FF4}" dt="2024-04-04T16:14:30.453" v="12868" actId="20577"/>
          <ac:spMkLst>
            <pc:docMk/>
            <pc:sldMk cId="4032855263" sldId="573"/>
            <ac:spMk id="3" creationId="{9AF20F1E-D4E3-7A70-2873-597B398F2A67}"/>
          </ac:spMkLst>
        </pc:spChg>
        <pc:spChg chg="add mod">
          <ac:chgData name="Lee, Raymund" userId="98f7a3e9-c10a-456d-96d3-9fd5eda081db" providerId="ADAL" clId="{CA3C9CC8-90F4-4167-9D2F-8B2C8D0D7FF4}" dt="2024-04-04T16:16:25.177" v="12873" actId="1076"/>
          <ac:spMkLst>
            <pc:docMk/>
            <pc:sldMk cId="4032855263" sldId="573"/>
            <ac:spMk id="5" creationId="{B6C6C735-CA06-8F8E-2512-FBEE3E4E14AF}"/>
          </ac:spMkLst>
        </pc:spChg>
      </pc:sldChg>
      <pc:sldChg chg="modSp add del mod">
        <pc:chgData name="Lee, Raymund" userId="98f7a3e9-c10a-456d-96d3-9fd5eda081db" providerId="ADAL" clId="{CA3C9CC8-90F4-4167-9D2F-8B2C8D0D7FF4}" dt="2024-04-02T23:40:50.190" v="6443" actId="47"/>
        <pc:sldMkLst>
          <pc:docMk/>
          <pc:sldMk cId="3946818509" sldId="574"/>
        </pc:sldMkLst>
        <pc:spChg chg="mod">
          <ac:chgData name="Lee, Raymund" userId="98f7a3e9-c10a-456d-96d3-9fd5eda081db" providerId="ADAL" clId="{CA3C9CC8-90F4-4167-9D2F-8B2C8D0D7FF4}" dt="2024-04-02T20:41:08.162" v="1192" actId="20577"/>
          <ac:spMkLst>
            <pc:docMk/>
            <pc:sldMk cId="3946818509" sldId="574"/>
            <ac:spMk id="2" creationId="{5B7D6869-86A1-B83B-8299-C2EB10231D1A}"/>
          </ac:spMkLst>
        </pc:spChg>
        <pc:spChg chg="mod">
          <ac:chgData name="Lee, Raymund" userId="98f7a3e9-c10a-456d-96d3-9fd5eda081db" providerId="ADAL" clId="{CA3C9CC8-90F4-4167-9D2F-8B2C8D0D7FF4}" dt="2024-04-02T20:48:12.189" v="1717" actId="404"/>
          <ac:spMkLst>
            <pc:docMk/>
            <pc:sldMk cId="3946818509" sldId="574"/>
            <ac:spMk id="3" creationId="{9AF20F1E-D4E3-7A70-2873-597B398F2A67}"/>
          </ac:spMkLst>
        </pc:spChg>
        <pc:spChg chg="mod">
          <ac:chgData name="Lee, Raymund" userId="98f7a3e9-c10a-456d-96d3-9fd5eda081db" providerId="ADAL" clId="{CA3C9CC8-90F4-4167-9D2F-8B2C8D0D7FF4}" dt="2024-04-02T20:48:16.222" v="1718" actId="404"/>
          <ac:spMkLst>
            <pc:docMk/>
            <pc:sldMk cId="3946818509" sldId="574"/>
            <ac:spMk id="5" creationId="{768262E5-FFFC-13D9-B64C-FDA6FA0764EC}"/>
          </ac:spMkLst>
        </pc:spChg>
      </pc:sldChg>
      <pc:sldChg chg="add del">
        <pc:chgData name="Lee, Raymund" userId="98f7a3e9-c10a-456d-96d3-9fd5eda081db" providerId="ADAL" clId="{CA3C9CC8-90F4-4167-9D2F-8B2C8D0D7FF4}" dt="2024-04-02T20:39:18.878" v="1166" actId="47"/>
        <pc:sldMkLst>
          <pc:docMk/>
          <pc:sldMk cId="3947284616" sldId="574"/>
        </pc:sldMkLst>
      </pc:sldChg>
      <pc:sldChg chg="addSp delSp modSp add mod ord">
        <pc:chgData name="Lee, Raymund" userId="98f7a3e9-c10a-456d-96d3-9fd5eda081db" providerId="ADAL" clId="{CA3C9CC8-90F4-4167-9D2F-8B2C8D0D7FF4}" dt="2024-04-03T15:49:16.153" v="11231" actId="1076"/>
        <pc:sldMkLst>
          <pc:docMk/>
          <pc:sldMk cId="196097407" sldId="575"/>
        </pc:sldMkLst>
        <pc:spChg chg="add del mod">
          <ac:chgData name="Lee, Raymund" userId="98f7a3e9-c10a-456d-96d3-9fd5eda081db" providerId="ADAL" clId="{CA3C9CC8-90F4-4167-9D2F-8B2C8D0D7FF4}" dt="2024-04-03T15:08:12.413" v="11062" actId="20577"/>
          <ac:spMkLst>
            <pc:docMk/>
            <pc:sldMk cId="196097407" sldId="575"/>
            <ac:spMk id="2" creationId="{5B7D6869-86A1-B83B-8299-C2EB10231D1A}"/>
          </ac:spMkLst>
        </pc:spChg>
        <pc:spChg chg="del">
          <ac:chgData name="Lee, Raymund" userId="98f7a3e9-c10a-456d-96d3-9fd5eda081db" providerId="ADAL" clId="{CA3C9CC8-90F4-4167-9D2F-8B2C8D0D7FF4}" dt="2024-04-02T20:49:32.767" v="1720" actId="478"/>
          <ac:spMkLst>
            <pc:docMk/>
            <pc:sldMk cId="196097407" sldId="575"/>
            <ac:spMk id="3" creationId="{9AF20F1E-D4E3-7A70-2873-597B398F2A67}"/>
          </ac:spMkLst>
        </pc:spChg>
        <pc:spChg chg="mod">
          <ac:chgData name="Lee, Raymund" userId="98f7a3e9-c10a-456d-96d3-9fd5eda081db" providerId="ADAL" clId="{CA3C9CC8-90F4-4167-9D2F-8B2C8D0D7FF4}" dt="2024-04-02T23:31:29.473" v="5940" actId="1076"/>
          <ac:spMkLst>
            <pc:docMk/>
            <pc:sldMk cId="196097407" sldId="575"/>
            <ac:spMk id="6" creationId="{BF2A8512-F3CB-E1E5-446E-62884D5E5ABB}"/>
          </ac:spMkLst>
        </pc:spChg>
        <pc:spChg chg="mod">
          <ac:chgData name="Lee, Raymund" userId="98f7a3e9-c10a-456d-96d3-9fd5eda081db" providerId="ADAL" clId="{CA3C9CC8-90F4-4167-9D2F-8B2C8D0D7FF4}" dt="2024-04-03T15:34:39.490" v="11097" actId="1076"/>
          <ac:spMkLst>
            <pc:docMk/>
            <pc:sldMk cId="196097407" sldId="575"/>
            <ac:spMk id="7" creationId="{331E2709-6419-F52F-8321-6B0096BABDEA}"/>
          </ac:spMkLst>
        </pc:spChg>
        <pc:spChg chg="mod">
          <ac:chgData name="Lee, Raymund" userId="98f7a3e9-c10a-456d-96d3-9fd5eda081db" providerId="ADAL" clId="{CA3C9CC8-90F4-4167-9D2F-8B2C8D0D7FF4}" dt="2024-04-02T23:32:58.268" v="6019" actId="20577"/>
          <ac:spMkLst>
            <pc:docMk/>
            <pc:sldMk cId="196097407" sldId="575"/>
            <ac:spMk id="8" creationId="{482CACCF-5825-4DFB-A0D8-F8228835E17D}"/>
          </ac:spMkLst>
        </pc:spChg>
        <pc:spChg chg="del">
          <ac:chgData name="Lee, Raymund" userId="98f7a3e9-c10a-456d-96d3-9fd5eda081db" providerId="ADAL" clId="{CA3C9CC8-90F4-4167-9D2F-8B2C8D0D7FF4}" dt="2024-04-02T20:49:56.203" v="1726" actId="478"/>
          <ac:spMkLst>
            <pc:docMk/>
            <pc:sldMk cId="196097407" sldId="575"/>
            <ac:spMk id="9" creationId="{A457ADD9-E0F0-93AB-DBC2-37370FA9C460}"/>
          </ac:spMkLst>
        </pc:spChg>
        <pc:spChg chg="add del mod">
          <ac:chgData name="Lee, Raymund" userId="98f7a3e9-c10a-456d-96d3-9fd5eda081db" providerId="ADAL" clId="{CA3C9CC8-90F4-4167-9D2F-8B2C8D0D7FF4}" dt="2024-04-02T20:49:34.671" v="1721" actId="478"/>
          <ac:spMkLst>
            <pc:docMk/>
            <pc:sldMk cId="196097407" sldId="575"/>
            <ac:spMk id="10" creationId="{61481A69-84FF-CF94-EE9D-14E482C0519A}"/>
          </ac:spMkLst>
        </pc:spChg>
        <pc:spChg chg="add mod">
          <ac:chgData name="Lee, Raymund" userId="98f7a3e9-c10a-456d-96d3-9fd5eda081db" providerId="ADAL" clId="{CA3C9CC8-90F4-4167-9D2F-8B2C8D0D7FF4}" dt="2024-04-03T15:49:16.153" v="11231" actId="1076"/>
          <ac:spMkLst>
            <pc:docMk/>
            <pc:sldMk cId="196097407" sldId="575"/>
            <ac:spMk id="15" creationId="{1A63CEA1-6D7A-A626-50E0-10F90B403CA0}"/>
          </ac:spMkLst>
        </pc:spChg>
        <pc:spChg chg="add mod">
          <ac:chgData name="Lee, Raymund" userId="98f7a3e9-c10a-456d-96d3-9fd5eda081db" providerId="ADAL" clId="{CA3C9CC8-90F4-4167-9D2F-8B2C8D0D7FF4}" dt="2024-04-03T03:28:41.155" v="6597" actId="20577"/>
          <ac:spMkLst>
            <pc:docMk/>
            <pc:sldMk cId="196097407" sldId="575"/>
            <ac:spMk id="55" creationId="{79EBD62A-5FD7-E18D-2789-C97C7A72A80D}"/>
          </ac:spMkLst>
        </pc:spChg>
        <pc:spChg chg="add mod">
          <ac:chgData name="Lee, Raymund" userId="98f7a3e9-c10a-456d-96d3-9fd5eda081db" providerId="ADAL" clId="{CA3C9CC8-90F4-4167-9D2F-8B2C8D0D7FF4}" dt="2024-04-02T23:31:29.473" v="5940" actId="1076"/>
          <ac:spMkLst>
            <pc:docMk/>
            <pc:sldMk cId="196097407" sldId="575"/>
            <ac:spMk id="56" creationId="{5DE89D0B-CB5D-1AE5-7743-9C5B146CA211}"/>
          </ac:spMkLst>
        </pc:spChg>
        <pc:spChg chg="add mod">
          <ac:chgData name="Lee, Raymund" userId="98f7a3e9-c10a-456d-96d3-9fd5eda081db" providerId="ADAL" clId="{CA3C9CC8-90F4-4167-9D2F-8B2C8D0D7FF4}" dt="2024-04-03T15:34:39.490" v="11097" actId="1076"/>
          <ac:spMkLst>
            <pc:docMk/>
            <pc:sldMk cId="196097407" sldId="575"/>
            <ac:spMk id="57" creationId="{1AA86799-4CA3-D184-6110-24373D90B9B8}"/>
          </ac:spMkLst>
        </pc:spChg>
        <pc:spChg chg="add mod">
          <ac:chgData name="Lee, Raymund" userId="98f7a3e9-c10a-456d-96d3-9fd5eda081db" providerId="ADAL" clId="{CA3C9CC8-90F4-4167-9D2F-8B2C8D0D7FF4}" dt="2024-04-02T23:31:16.011" v="5936" actId="403"/>
          <ac:spMkLst>
            <pc:docMk/>
            <pc:sldMk cId="196097407" sldId="575"/>
            <ac:spMk id="58" creationId="{7823C2C2-D548-4897-5657-855BB721F630}"/>
          </ac:spMkLst>
        </pc:spChg>
        <pc:spChg chg="add mod">
          <ac:chgData name="Lee, Raymund" userId="98f7a3e9-c10a-456d-96d3-9fd5eda081db" providerId="ADAL" clId="{CA3C9CC8-90F4-4167-9D2F-8B2C8D0D7FF4}" dt="2024-04-02T23:43:37.540" v="6526" actId="1076"/>
          <ac:spMkLst>
            <pc:docMk/>
            <pc:sldMk cId="196097407" sldId="575"/>
            <ac:spMk id="59" creationId="{5EF7EED7-42E1-4300-33A7-7E22474B33C1}"/>
          </ac:spMkLst>
        </pc:spChg>
        <pc:spChg chg="add mod">
          <ac:chgData name="Lee, Raymund" userId="98f7a3e9-c10a-456d-96d3-9fd5eda081db" providerId="ADAL" clId="{CA3C9CC8-90F4-4167-9D2F-8B2C8D0D7FF4}" dt="2024-04-03T03:28:31.385" v="6582" actId="1076"/>
          <ac:spMkLst>
            <pc:docMk/>
            <pc:sldMk cId="196097407" sldId="575"/>
            <ac:spMk id="60" creationId="{57FB6EC3-4B44-0394-6B4D-B7D8AE9AB68D}"/>
          </ac:spMkLst>
        </pc:spChg>
        <pc:spChg chg="add mod">
          <ac:chgData name="Lee, Raymund" userId="98f7a3e9-c10a-456d-96d3-9fd5eda081db" providerId="ADAL" clId="{CA3C9CC8-90F4-4167-9D2F-8B2C8D0D7FF4}" dt="2024-04-03T03:28:26.356" v="6581" actId="1076"/>
          <ac:spMkLst>
            <pc:docMk/>
            <pc:sldMk cId="196097407" sldId="575"/>
            <ac:spMk id="61" creationId="{D3FB34CA-47C0-9C4E-1C60-5E6AE0816B17}"/>
          </ac:spMkLst>
        </pc:spChg>
        <pc:spChg chg="add mod">
          <ac:chgData name="Lee, Raymund" userId="98f7a3e9-c10a-456d-96d3-9fd5eda081db" providerId="ADAL" clId="{CA3C9CC8-90F4-4167-9D2F-8B2C8D0D7FF4}" dt="2024-04-03T15:34:39.490" v="11097" actId="1076"/>
          <ac:spMkLst>
            <pc:docMk/>
            <pc:sldMk cId="196097407" sldId="575"/>
            <ac:spMk id="67" creationId="{38EDEAAF-B88B-9B4E-4B9A-0BC80719A947}"/>
          </ac:spMkLst>
        </pc:spChg>
        <pc:spChg chg="add del mod">
          <ac:chgData name="Lee, Raymund" userId="98f7a3e9-c10a-456d-96d3-9fd5eda081db" providerId="ADAL" clId="{CA3C9CC8-90F4-4167-9D2F-8B2C8D0D7FF4}" dt="2024-04-02T23:37:18.759" v="6182" actId="14100"/>
          <ac:spMkLst>
            <pc:docMk/>
            <pc:sldMk cId="196097407" sldId="575"/>
            <ac:spMk id="68" creationId="{07CD4F94-1773-3EFF-FB18-FA79725E73AD}"/>
          </ac:spMkLst>
        </pc:spChg>
        <pc:spChg chg="add del mod">
          <ac:chgData name="Lee, Raymund" userId="98f7a3e9-c10a-456d-96d3-9fd5eda081db" providerId="ADAL" clId="{CA3C9CC8-90F4-4167-9D2F-8B2C8D0D7FF4}" dt="2024-04-02T23:33:35.064" v="6036" actId="478"/>
          <ac:spMkLst>
            <pc:docMk/>
            <pc:sldMk cId="196097407" sldId="575"/>
            <ac:spMk id="69" creationId="{7E07EC8B-3B83-3339-E061-EB054981005C}"/>
          </ac:spMkLst>
        </pc:spChg>
        <pc:spChg chg="add mod">
          <ac:chgData name="Lee, Raymund" userId="98f7a3e9-c10a-456d-96d3-9fd5eda081db" providerId="ADAL" clId="{CA3C9CC8-90F4-4167-9D2F-8B2C8D0D7FF4}" dt="2024-04-02T23:37:04.202" v="6179" actId="113"/>
          <ac:spMkLst>
            <pc:docMk/>
            <pc:sldMk cId="196097407" sldId="575"/>
            <ac:spMk id="70" creationId="{73AE488A-21D3-CC09-2706-E882A89B6478}"/>
          </ac:spMkLst>
        </pc:spChg>
        <pc:spChg chg="add mod">
          <ac:chgData name="Lee, Raymund" userId="98f7a3e9-c10a-456d-96d3-9fd5eda081db" providerId="ADAL" clId="{CA3C9CC8-90F4-4167-9D2F-8B2C8D0D7FF4}" dt="2024-04-02T23:43:25.451" v="6524" actId="20577"/>
          <ac:spMkLst>
            <pc:docMk/>
            <pc:sldMk cId="196097407" sldId="575"/>
            <ac:spMk id="71" creationId="{B0715532-DBD7-F809-B295-8176A5F5635E}"/>
          </ac:spMkLst>
        </pc:spChg>
        <pc:spChg chg="add del mod">
          <ac:chgData name="Lee, Raymund" userId="98f7a3e9-c10a-456d-96d3-9fd5eda081db" providerId="ADAL" clId="{CA3C9CC8-90F4-4167-9D2F-8B2C8D0D7FF4}" dt="2024-04-02T23:41:51.205" v="6455" actId="478"/>
          <ac:spMkLst>
            <pc:docMk/>
            <pc:sldMk cId="196097407" sldId="575"/>
            <ac:spMk id="73" creationId="{7A0AA8B4-6969-93F9-ED5C-178344A4A797}"/>
          </ac:spMkLst>
        </pc:spChg>
        <pc:cxnChg chg="mod">
          <ac:chgData name="Lee, Raymund" userId="98f7a3e9-c10a-456d-96d3-9fd5eda081db" providerId="ADAL" clId="{CA3C9CC8-90F4-4167-9D2F-8B2C8D0D7FF4}" dt="2024-04-03T15:34:39.490" v="11097" actId="1076"/>
          <ac:cxnSpMkLst>
            <pc:docMk/>
            <pc:sldMk cId="196097407" sldId="575"/>
            <ac:cxnSpMk id="11" creationId="{35156A17-A311-930A-5CBD-8B11867762B2}"/>
          </ac:cxnSpMkLst>
        </pc:cxnChg>
        <pc:cxnChg chg="mod">
          <ac:chgData name="Lee, Raymund" userId="98f7a3e9-c10a-456d-96d3-9fd5eda081db" providerId="ADAL" clId="{CA3C9CC8-90F4-4167-9D2F-8B2C8D0D7FF4}" dt="2024-04-03T15:34:39.490" v="11097" actId="1076"/>
          <ac:cxnSpMkLst>
            <pc:docMk/>
            <pc:sldMk cId="196097407" sldId="575"/>
            <ac:cxnSpMk id="13" creationId="{5F71ADBB-224E-BF55-BD10-D2800A82DEE8}"/>
          </ac:cxnSpMkLst>
        </pc:cxnChg>
        <pc:cxnChg chg="del mod">
          <ac:chgData name="Lee, Raymund" userId="98f7a3e9-c10a-456d-96d3-9fd5eda081db" providerId="ADAL" clId="{CA3C9CC8-90F4-4167-9D2F-8B2C8D0D7FF4}" dt="2024-04-02T20:49:57.571" v="1727" actId="478"/>
          <ac:cxnSpMkLst>
            <pc:docMk/>
            <pc:sldMk cId="196097407" sldId="575"/>
            <ac:cxnSpMk id="22" creationId="{B972E4D2-87DD-8AB3-212E-7D755F6E4534}"/>
          </ac:cxnSpMkLst>
        </pc:cxnChg>
        <pc:cxnChg chg="del mod">
          <ac:chgData name="Lee, Raymund" userId="98f7a3e9-c10a-456d-96d3-9fd5eda081db" providerId="ADAL" clId="{CA3C9CC8-90F4-4167-9D2F-8B2C8D0D7FF4}" dt="2024-04-02T20:49:58.753" v="1728" actId="478"/>
          <ac:cxnSpMkLst>
            <pc:docMk/>
            <pc:sldMk cId="196097407" sldId="575"/>
            <ac:cxnSpMk id="23" creationId="{4F4E8D45-4D3E-7800-73A8-808EA41B85F7}"/>
          </ac:cxnSpMkLst>
        </pc:cxnChg>
        <pc:cxnChg chg="del mod">
          <ac:chgData name="Lee, Raymund" userId="98f7a3e9-c10a-456d-96d3-9fd5eda081db" providerId="ADAL" clId="{CA3C9CC8-90F4-4167-9D2F-8B2C8D0D7FF4}" dt="2024-04-02T20:49:59.278" v="1729" actId="478"/>
          <ac:cxnSpMkLst>
            <pc:docMk/>
            <pc:sldMk cId="196097407" sldId="575"/>
            <ac:cxnSpMk id="26" creationId="{10C09216-290D-8A2D-2C70-641CB9F2E6F4}"/>
          </ac:cxnSpMkLst>
        </pc:cxnChg>
      </pc:sldChg>
      <pc:sldChg chg="addSp delSp modSp add mod delCm">
        <pc:chgData name="Lee, Raymund" userId="98f7a3e9-c10a-456d-96d3-9fd5eda081db" providerId="ADAL" clId="{CA3C9CC8-90F4-4167-9D2F-8B2C8D0D7FF4}" dt="2024-04-04T15:41:05.620" v="12353" actId="14100"/>
        <pc:sldMkLst>
          <pc:docMk/>
          <pc:sldMk cId="805167582" sldId="576"/>
        </pc:sldMkLst>
        <pc:spChg chg="mod">
          <ac:chgData name="Lee, Raymund" userId="98f7a3e9-c10a-456d-96d3-9fd5eda081db" providerId="ADAL" clId="{CA3C9CC8-90F4-4167-9D2F-8B2C8D0D7FF4}" dt="2024-04-02T22:55:59.500" v="5182" actId="20577"/>
          <ac:spMkLst>
            <pc:docMk/>
            <pc:sldMk cId="805167582" sldId="576"/>
            <ac:spMk id="2" creationId="{5B7D6869-86A1-B83B-8299-C2EB10231D1A}"/>
          </ac:spMkLst>
        </pc:spChg>
        <pc:spChg chg="mod">
          <ac:chgData name="Lee, Raymund" userId="98f7a3e9-c10a-456d-96d3-9fd5eda081db" providerId="ADAL" clId="{CA3C9CC8-90F4-4167-9D2F-8B2C8D0D7FF4}" dt="2024-04-04T15:41:05.620" v="12353" actId="14100"/>
          <ac:spMkLst>
            <pc:docMk/>
            <pc:sldMk cId="805167582" sldId="576"/>
            <ac:spMk id="3" creationId="{9AF20F1E-D4E3-7A70-2873-597B398F2A67}"/>
          </ac:spMkLst>
        </pc:spChg>
        <pc:spChg chg="add del">
          <ac:chgData name="Lee, Raymund" userId="98f7a3e9-c10a-456d-96d3-9fd5eda081db" providerId="ADAL" clId="{CA3C9CC8-90F4-4167-9D2F-8B2C8D0D7FF4}" dt="2024-04-02T22:38:17.867" v="4225" actId="22"/>
          <ac:spMkLst>
            <pc:docMk/>
            <pc:sldMk cId="805167582" sldId="576"/>
            <ac:spMk id="6" creationId="{5DE11A6D-2E94-93DE-1FEB-B8D9DFDFC76D}"/>
          </ac:spMkLst>
        </pc:spChg>
        <pc:spChg chg="add del mod">
          <ac:chgData name="Lee, Raymund" userId="98f7a3e9-c10a-456d-96d3-9fd5eda081db" providerId="ADAL" clId="{CA3C9CC8-90F4-4167-9D2F-8B2C8D0D7FF4}" dt="2024-04-02T22:42:21.831" v="4350" actId="478"/>
          <ac:spMkLst>
            <pc:docMk/>
            <pc:sldMk cId="805167582" sldId="576"/>
            <ac:spMk id="8" creationId="{1BDAF63E-898B-A115-C0FF-75C4200463FE}"/>
          </ac:spMkLst>
        </pc:spChg>
        <pc:spChg chg="add del mod">
          <ac:chgData name="Lee, Raymund" userId="98f7a3e9-c10a-456d-96d3-9fd5eda081db" providerId="ADAL" clId="{CA3C9CC8-90F4-4167-9D2F-8B2C8D0D7FF4}" dt="2024-04-02T22:49:54.042" v="4910" actId="478"/>
          <ac:spMkLst>
            <pc:docMk/>
            <pc:sldMk cId="805167582" sldId="576"/>
            <ac:spMk id="9" creationId="{6E3A0A19-F474-2B9B-CADA-B2EDB7E6FC58}"/>
          </ac:spMkLst>
        </pc:spChg>
        <pc:spChg chg="add del mod">
          <ac:chgData name="Lee, Raymund" userId="98f7a3e9-c10a-456d-96d3-9fd5eda081db" providerId="ADAL" clId="{CA3C9CC8-90F4-4167-9D2F-8B2C8D0D7FF4}" dt="2024-04-02T22:41:41.065" v="4309" actId="478"/>
          <ac:spMkLst>
            <pc:docMk/>
            <pc:sldMk cId="805167582" sldId="576"/>
            <ac:spMk id="12" creationId="{0EA9D1CD-F0B5-0CF4-9B83-E9997FE9324F}"/>
          </ac:spMkLst>
        </pc:spChg>
        <pc:spChg chg="add del mod">
          <ac:chgData name="Lee, Raymund" userId="98f7a3e9-c10a-456d-96d3-9fd5eda081db" providerId="ADAL" clId="{CA3C9CC8-90F4-4167-9D2F-8B2C8D0D7FF4}" dt="2024-04-02T22:50:55.639" v="4925" actId="478"/>
          <ac:spMkLst>
            <pc:docMk/>
            <pc:sldMk cId="805167582" sldId="576"/>
            <ac:spMk id="13" creationId="{CC50444E-C0A6-140F-D996-68F319A29F04}"/>
          </ac:spMkLst>
        </pc:spChg>
        <pc:spChg chg="add mod">
          <ac:chgData name="Lee, Raymund" userId="98f7a3e9-c10a-456d-96d3-9fd5eda081db" providerId="ADAL" clId="{CA3C9CC8-90F4-4167-9D2F-8B2C8D0D7FF4}" dt="2024-04-02T23:01:18.716" v="5694" actId="20577"/>
          <ac:spMkLst>
            <pc:docMk/>
            <pc:sldMk cId="805167582" sldId="576"/>
            <ac:spMk id="15" creationId="{5A284B51-A29F-C1FC-1114-F860AC1D8565}"/>
          </ac:spMkLst>
        </pc:spChg>
        <pc:graphicFrameChg chg="add mod modGraphic">
          <ac:chgData name="Lee, Raymund" userId="98f7a3e9-c10a-456d-96d3-9fd5eda081db" providerId="ADAL" clId="{CA3C9CC8-90F4-4167-9D2F-8B2C8D0D7FF4}" dt="2024-04-03T15:11:58.245" v="11093" actId="20577"/>
          <ac:graphicFrameMkLst>
            <pc:docMk/>
            <pc:sldMk cId="805167582" sldId="576"/>
            <ac:graphicFrameMk id="14" creationId="{CC62D39C-5C0E-65CE-293B-6B35EDBF5140}"/>
          </ac:graphicFrameMkLst>
        </pc:graphicFrameChg>
        <pc:cxnChg chg="add del">
          <ac:chgData name="Lee, Raymund" userId="98f7a3e9-c10a-456d-96d3-9fd5eda081db" providerId="ADAL" clId="{CA3C9CC8-90F4-4167-9D2F-8B2C8D0D7FF4}" dt="2024-04-02T22:41:57.928" v="4312" actId="478"/>
          <ac:cxnSpMkLst>
            <pc:docMk/>
            <pc:sldMk cId="805167582" sldId="576"/>
            <ac:cxnSpMk id="11" creationId="{D4C7EC67-0FD0-DFC8-D351-35A65ADEE353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e, Raymund" userId="98f7a3e9-c10a-456d-96d3-9fd5eda081db" providerId="ADAL" clId="{CA3C9CC8-90F4-4167-9D2F-8B2C8D0D7FF4}" dt="2024-04-03T17:00:39.110" v="11800"/>
              <pc2:cmMkLst xmlns:pc2="http://schemas.microsoft.com/office/powerpoint/2019/9/main/command">
                <pc:docMk/>
                <pc:sldMk cId="805167582" sldId="576"/>
                <pc2:cmMk id="{A840573A-A4E8-4303-9753-413FF49A7C80}"/>
              </pc2:cmMkLst>
            </pc226:cmChg>
          </p:ext>
        </pc:extLst>
      </pc:sldChg>
      <pc:sldChg chg="addSp delSp modSp add mod delCm">
        <pc:chgData name="Lee, Raymund" userId="98f7a3e9-c10a-456d-96d3-9fd5eda081db" providerId="ADAL" clId="{CA3C9CC8-90F4-4167-9D2F-8B2C8D0D7FF4}" dt="2024-04-04T16:12:50.677" v="12827" actId="14100"/>
        <pc:sldMkLst>
          <pc:docMk/>
          <pc:sldMk cId="3148162159" sldId="577"/>
        </pc:sldMkLst>
        <pc:spChg chg="add mod">
          <ac:chgData name="Lee, Raymund" userId="98f7a3e9-c10a-456d-96d3-9fd5eda081db" providerId="ADAL" clId="{CA3C9CC8-90F4-4167-9D2F-8B2C8D0D7FF4}" dt="2024-04-04T16:12:50.677" v="12827" actId="14100"/>
          <ac:spMkLst>
            <pc:docMk/>
            <pc:sldMk cId="3148162159" sldId="577"/>
            <ac:spMk id="3" creationId="{229368D9-C2BD-7481-3E93-20500B408DB3}"/>
          </ac:spMkLst>
        </pc:spChg>
        <pc:spChg chg="del">
          <ac:chgData name="Lee, Raymund" userId="98f7a3e9-c10a-456d-96d3-9fd5eda081db" providerId="ADAL" clId="{CA3C9CC8-90F4-4167-9D2F-8B2C8D0D7FF4}" dt="2024-04-03T13:05:32.578" v="6843" actId="478"/>
          <ac:spMkLst>
            <pc:docMk/>
            <pc:sldMk cId="3148162159" sldId="577"/>
            <ac:spMk id="3" creationId="{9AF20F1E-D4E3-7A70-2873-597B398F2A67}"/>
          </ac:spMkLst>
        </pc:spChg>
        <pc:spChg chg="del">
          <ac:chgData name="Lee, Raymund" userId="98f7a3e9-c10a-456d-96d3-9fd5eda081db" providerId="ADAL" clId="{CA3C9CC8-90F4-4167-9D2F-8B2C8D0D7FF4}" dt="2024-04-03T13:05:35.859" v="6845" actId="478"/>
          <ac:spMkLst>
            <pc:docMk/>
            <pc:sldMk cId="3148162159" sldId="577"/>
            <ac:spMk id="5" creationId="{768262E5-FFFC-13D9-B64C-FDA6FA0764EC}"/>
          </ac:spMkLst>
        </pc:spChg>
        <pc:spChg chg="add del mod">
          <ac:chgData name="Lee, Raymund" userId="98f7a3e9-c10a-456d-96d3-9fd5eda081db" providerId="ADAL" clId="{CA3C9CC8-90F4-4167-9D2F-8B2C8D0D7FF4}" dt="2024-04-03T13:05:34.440" v="6844" actId="478"/>
          <ac:spMkLst>
            <pc:docMk/>
            <pc:sldMk cId="3148162159" sldId="577"/>
            <ac:spMk id="7" creationId="{3ED4A2AB-32F6-1E11-A5D7-FCA602FFC957}"/>
          </ac:spMkLst>
        </pc:spChg>
        <pc:spChg chg="add mod">
          <ac:chgData name="Lee, Raymund" userId="98f7a3e9-c10a-456d-96d3-9fd5eda081db" providerId="ADAL" clId="{CA3C9CC8-90F4-4167-9D2F-8B2C8D0D7FF4}" dt="2024-04-04T16:09:05.570" v="12641" actId="20577"/>
          <ac:spMkLst>
            <pc:docMk/>
            <pc:sldMk cId="3148162159" sldId="577"/>
            <ac:spMk id="10" creationId="{AEDE4C76-2257-5F9A-EB8F-D77D76809D0B}"/>
          </ac:spMkLst>
        </pc:spChg>
        <pc:spChg chg="add mod">
          <ac:chgData name="Lee, Raymund" userId="98f7a3e9-c10a-456d-96d3-9fd5eda081db" providerId="ADAL" clId="{CA3C9CC8-90F4-4167-9D2F-8B2C8D0D7FF4}" dt="2024-04-03T18:32:37.455" v="11821" actId="14100"/>
          <ac:spMkLst>
            <pc:docMk/>
            <pc:sldMk cId="3148162159" sldId="577"/>
            <ac:spMk id="11" creationId="{BDC3BB71-A233-51FF-9437-71E6881E362F}"/>
          </ac:spMkLst>
        </pc:spChg>
        <pc:spChg chg="add mod">
          <ac:chgData name="Lee, Raymund" userId="98f7a3e9-c10a-456d-96d3-9fd5eda081db" providerId="ADAL" clId="{CA3C9CC8-90F4-4167-9D2F-8B2C8D0D7FF4}" dt="2024-04-03T13:33:26.853" v="7809" actId="1076"/>
          <ac:spMkLst>
            <pc:docMk/>
            <pc:sldMk cId="3148162159" sldId="577"/>
            <ac:spMk id="13" creationId="{C1D1929C-E49C-894B-79A2-3C29D406E459}"/>
          </ac:spMkLst>
        </pc:spChg>
        <pc:graphicFrameChg chg="add mod">
          <ac:chgData name="Lee, Raymund" userId="98f7a3e9-c10a-456d-96d3-9fd5eda081db" providerId="ADAL" clId="{CA3C9CC8-90F4-4167-9D2F-8B2C8D0D7FF4}" dt="2024-04-03T13:05:46.091" v="6848"/>
          <ac:graphicFrameMkLst>
            <pc:docMk/>
            <pc:sldMk cId="3148162159" sldId="577"/>
            <ac:graphicFrameMk id="8" creationId="{CD578031-C9D2-734E-E923-76ABAA0E8C88}"/>
          </ac:graphicFrameMkLst>
        </pc:graphicFrameChg>
        <pc:picChg chg="add del mod">
          <ac:chgData name="Lee, Raymund" userId="98f7a3e9-c10a-456d-96d3-9fd5eda081db" providerId="ADAL" clId="{CA3C9CC8-90F4-4167-9D2F-8B2C8D0D7FF4}" dt="2024-04-03T13:12:35.061" v="7232" actId="478"/>
          <ac:picMkLst>
            <pc:docMk/>
            <pc:sldMk cId="3148162159" sldId="577"/>
            <ac:picMk id="9" creationId="{6B545FB4-FC84-E144-3C02-1CDB32D110E1}"/>
          </ac:picMkLst>
        </pc:picChg>
        <pc:picChg chg="add mod">
          <ac:chgData name="Lee, Raymund" userId="98f7a3e9-c10a-456d-96d3-9fd5eda081db" providerId="ADAL" clId="{CA3C9CC8-90F4-4167-9D2F-8B2C8D0D7FF4}" dt="2024-04-03T18:32:39.100" v="11822" actId="1076"/>
          <ac:picMkLst>
            <pc:docMk/>
            <pc:sldMk cId="3148162159" sldId="577"/>
            <ac:picMk id="12" creationId="{5C42FD39-DB45-A992-167D-54E56337A76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e, Raymund" userId="98f7a3e9-c10a-456d-96d3-9fd5eda081db" providerId="ADAL" clId="{CA3C9CC8-90F4-4167-9D2F-8B2C8D0D7FF4}" dt="2024-04-03T17:00:54.960" v="11801"/>
              <pc2:cmMkLst xmlns:pc2="http://schemas.microsoft.com/office/powerpoint/2019/9/main/command">
                <pc:docMk/>
                <pc:sldMk cId="3148162159" sldId="577"/>
                <pc2:cmMk id="{90B1A14A-1890-40B3-8211-00DBD9188F23}"/>
              </pc2:cmMkLst>
            </pc226:cmChg>
          </p:ext>
        </pc:extLst>
      </pc:sldChg>
      <pc:sldChg chg="addSp delSp modSp add del mod">
        <pc:chgData name="Lee, Raymund" userId="98f7a3e9-c10a-456d-96d3-9fd5eda081db" providerId="ADAL" clId="{CA3C9CC8-90F4-4167-9D2F-8B2C8D0D7FF4}" dt="2024-04-04T16:16:11.573" v="12872" actId="47"/>
        <pc:sldMkLst>
          <pc:docMk/>
          <pc:sldMk cId="1483688314" sldId="578"/>
        </pc:sldMkLst>
        <pc:spChg chg="mod">
          <ac:chgData name="Lee, Raymund" userId="98f7a3e9-c10a-456d-96d3-9fd5eda081db" providerId="ADAL" clId="{CA3C9CC8-90F4-4167-9D2F-8B2C8D0D7FF4}" dt="2024-04-03T13:38:16.694" v="7865" actId="20577"/>
          <ac:spMkLst>
            <pc:docMk/>
            <pc:sldMk cId="1483688314" sldId="578"/>
            <ac:spMk id="2" creationId="{5B7D6869-86A1-B83B-8299-C2EB10231D1A}"/>
          </ac:spMkLst>
        </pc:spChg>
        <pc:spChg chg="del mod">
          <ac:chgData name="Lee, Raymund" userId="98f7a3e9-c10a-456d-96d3-9fd5eda081db" providerId="ADAL" clId="{CA3C9CC8-90F4-4167-9D2F-8B2C8D0D7FF4}" dt="2024-04-03T13:39:38.347" v="8009" actId="478"/>
          <ac:spMkLst>
            <pc:docMk/>
            <pc:sldMk cId="1483688314" sldId="578"/>
            <ac:spMk id="3" creationId="{9AF20F1E-D4E3-7A70-2873-597B398F2A67}"/>
          </ac:spMkLst>
        </pc:spChg>
        <pc:spChg chg="add del mod">
          <ac:chgData name="Lee, Raymund" userId="98f7a3e9-c10a-456d-96d3-9fd5eda081db" providerId="ADAL" clId="{CA3C9CC8-90F4-4167-9D2F-8B2C8D0D7FF4}" dt="2024-04-03T13:39:39.021" v="8010" actId="478"/>
          <ac:spMkLst>
            <pc:docMk/>
            <pc:sldMk cId="1483688314" sldId="578"/>
            <ac:spMk id="6" creationId="{55C198B3-3C7A-03F4-9F4E-DBF4573EB4F8}"/>
          </ac:spMkLst>
        </pc:spChg>
        <pc:spChg chg="add mod">
          <ac:chgData name="Lee, Raymund" userId="98f7a3e9-c10a-456d-96d3-9fd5eda081db" providerId="ADAL" clId="{CA3C9CC8-90F4-4167-9D2F-8B2C8D0D7FF4}" dt="2024-04-03T13:43:05.243" v="8435" actId="14100"/>
          <ac:spMkLst>
            <pc:docMk/>
            <pc:sldMk cId="1483688314" sldId="578"/>
            <ac:spMk id="8" creationId="{F8C171C2-D282-9CDF-9357-DA1F3A66CEB1}"/>
          </ac:spMkLst>
        </pc:spChg>
        <pc:graphicFrameChg chg="add mod modGraphic">
          <ac:chgData name="Lee, Raymund" userId="98f7a3e9-c10a-456d-96d3-9fd5eda081db" providerId="ADAL" clId="{CA3C9CC8-90F4-4167-9D2F-8B2C8D0D7FF4}" dt="2024-04-04T16:15:50.779" v="12870" actId="20577"/>
          <ac:graphicFrameMkLst>
            <pc:docMk/>
            <pc:sldMk cId="1483688314" sldId="578"/>
            <ac:graphicFrameMk id="7" creationId="{1A449609-20C5-70EC-3E0B-DCAACB23BF3E}"/>
          </ac:graphicFrameMkLst>
        </pc:graphicFrameChg>
      </pc:sldChg>
      <pc:sldChg chg="addSp delSp modSp add mod ord modNotesTx">
        <pc:chgData name="Lee, Raymund" userId="98f7a3e9-c10a-456d-96d3-9fd5eda081db" providerId="ADAL" clId="{CA3C9CC8-90F4-4167-9D2F-8B2C8D0D7FF4}" dt="2024-04-04T15:44:44.317" v="12487"/>
        <pc:sldMkLst>
          <pc:docMk/>
          <pc:sldMk cId="2000836619" sldId="579"/>
        </pc:sldMkLst>
        <pc:spChg chg="mod">
          <ac:chgData name="Lee, Raymund" userId="98f7a3e9-c10a-456d-96d3-9fd5eda081db" providerId="ADAL" clId="{CA3C9CC8-90F4-4167-9D2F-8B2C8D0D7FF4}" dt="2024-04-03T15:08:25.422" v="11077" actId="20577"/>
          <ac:spMkLst>
            <pc:docMk/>
            <pc:sldMk cId="2000836619" sldId="579"/>
            <ac:spMk id="2" creationId="{5B7D6869-86A1-B83B-8299-C2EB10231D1A}"/>
          </ac:spMkLst>
        </pc:spChg>
        <pc:spChg chg="add del mod">
          <ac:chgData name="Lee, Raymund" userId="98f7a3e9-c10a-456d-96d3-9fd5eda081db" providerId="ADAL" clId="{CA3C9CC8-90F4-4167-9D2F-8B2C8D0D7FF4}" dt="2024-04-03T14:02:18.406" v="8934" actId="478"/>
          <ac:spMkLst>
            <pc:docMk/>
            <pc:sldMk cId="2000836619" sldId="579"/>
            <ac:spMk id="5" creationId="{AA4AA82B-23F1-D88F-2B65-3851FBFA506E}"/>
          </ac:spMkLst>
        </pc:spChg>
        <pc:spChg chg="add del mod">
          <ac:chgData name="Lee, Raymund" userId="98f7a3e9-c10a-456d-96d3-9fd5eda081db" providerId="ADAL" clId="{CA3C9CC8-90F4-4167-9D2F-8B2C8D0D7FF4}" dt="2024-04-03T15:09:52.822" v="11085" actId="20577"/>
          <ac:spMkLst>
            <pc:docMk/>
            <pc:sldMk cId="2000836619" sldId="579"/>
            <ac:spMk id="6" creationId="{EC604319-7469-DA30-26D7-2EB8E79CF25A}"/>
          </ac:spMkLst>
        </pc:spChg>
        <pc:spChg chg="add mod">
          <ac:chgData name="Lee, Raymund" userId="98f7a3e9-c10a-456d-96d3-9fd5eda081db" providerId="ADAL" clId="{CA3C9CC8-90F4-4167-9D2F-8B2C8D0D7FF4}" dt="2024-04-03T14:54:38.931" v="10668" actId="1076"/>
          <ac:spMkLst>
            <pc:docMk/>
            <pc:sldMk cId="2000836619" sldId="579"/>
            <ac:spMk id="7" creationId="{060FB68E-7266-9283-6EE1-40C7D5F7E7F4}"/>
          </ac:spMkLst>
        </pc:spChg>
        <pc:spChg chg="add mod">
          <ac:chgData name="Lee, Raymund" userId="98f7a3e9-c10a-456d-96d3-9fd5eda081db" providerId="ADAL" clId="{CA3C9CC8-90F4-4167-9D2F-8B2C8D0D7FF4}" dt="2024-04-03T14:54:43.262" v="10669" actId="1076"/>
          <ac:spMkLst>
            <pc:docMk/>
            <pc:sldMk cId="2000836619" sldId="579"/>
            <ac:spMk id="8" creationId="{444510D8-ABA9-D2BC-BF08-E6D7374B42C7}"/>
          </ac:spMkLst>
        </pc:spChg>
        <pc:spChg chg="add mod">
          <ac:chgData name="Lee, Raymund" userId="98f7a3e9-c10a-456d-96d3-9fd5eda081db" providerId="ADAL" clId="{CA3C9CC8-90F4-4167-9D2F-8B2C8D0D7FF4}" dt="2024-04-03T14:54:43.262" v="10669" actId="1076"/>
          <ac:spMkLst>
            <pc:docMk/>
            <pc:sldMk cId="2000836619" sldId="579"/>
            <ac:spMk id="9" creationId="{DB2C5E98-9736-F829-2936-43A45FBAAF00}"/>
          </ac:spMkLst>
        </pc:spChg>
        <pc:spChg chg="del">
          <ac:chgData name="Lee, Raymund" userId="98f7a3e9-c10a-456d-96d3-9fd5eda081db" providerId="ADAL" clId="{CA3C9CC8-90F4-4167-9D2F-8B2C8D0D7FF4}" dt="2024-04-03T14:02:16.112" v="8933" actId="478"/>
          <ac:spMkLst>
            <pc:docMk/>
            <pc:sldMk cId="2000836619" sldId="579"/>
            <ac:spMk id="10" creationId="{AEDE4C76-2257-5F9A-EB8F-D77D76809D0B}"/>
          </ac:spMkLst>
        </pc:spChg>
        <pc:spChg chg="del">
          <ac:chgData name="Lee, Raymund" userId="98f7a3e9-c10a-456d-96d3-9fd5eda081db" providerId="ADAL" clId="{CA3C9CC8-90F4-4167-9D2F-8B2C8D0D7FF4}" dt="2024-04-03T14:02:14.986" v="8932" actId="478"/>
          <ac:spMkLst>
            <pc:docMk/>
            <pc:sldMk cId="2000836619" sldId="579"/>
            <ac:spMk id="11" creationId="{BDC3BB71-A233-51FF-9437-71E6881E362F}"/>
          </ac:spMkLst>
        </pc:spChg>
        <pc:spChg chg="del">
          <ac:chgData name="Lee, Raymund" userId="98f7a3e9-c10a-456d-96d3-9fd5eda081db" providerId="ADAL" clId="{CA3C9CC8-90F4-4167-9D2F-8B2C8D0D7FF4}" dt="2024-04-03T14:02:20.074" v="8935" actId="478"/>
          <ac:spMkLst>
            <pc:docMk/>
            <pc:sldMk cId="2000836619" sldId="579"/>
            <ac:spMk id="13" creationId="{C1D1929C-E49C-894B-79A2-3C29D406E459}"/>
          </ac:spMkLst>
        </pc:spChg>
        <pc:spChg chg="add mod ord">
          <ac:chgData name="Lee, Raymund" userId="98f7a3e9-c10a-456d-96d3-9fd5eda081db" providerId="ADAL" clId="{CA3C9CC8-90F4-4167-9D2F-8B2C8D0D7FF4}" dt="2024-04-03T14:54:43.262" v="10669" actId="1076"/>
          <ac:spMkLst>
            <pc:docMk/>
            <pc:sldMk cId="2000836619" sldId="579"/>
            <ac:spMk id="14" creationId="{0E80F232-E40F-49F8-7B70-045495190610}"/>
          </ac:spMkLst>
        </pc:spChg>
        <pc:picChg chg="del">
          <ac:chgData name="Lee, Raymund" userId="98f7a3e9-c10a-456d-96d3-9fd5eda081db" providerId="ADAL" clId="{CA3C9CC8-90F4-4167-9D2F-8B2C8D0D7FF4}" dt="2024-04-03T14:02:14.042" v="8931" actId="478"/>
          <ac:picMkLst>
            <pc:docMk/>
            <pc:sldMk cId="2000836619" sldId="579"/>
            <ac:picMk id="12" creationId="{5C42FD39-DB45-A992-167D-54E56337A761}"/>
          </ac:picMkLst>
        </pc:picChg>
      </pc:sldChg>
      <pc:sldChg chg="delSp modSp add del mod">
        <pc:chgData name="Lee, Raymund" userId="98f7a3e9-c10a-456d-96d3-9fd5eda081db" providerId="ADAL" clId="{CA3C9CC8-90F4-4167-9D2F-8B2C8D0D7FF4}" dt="2024-04-04T16:02:33.377" v="12596" actId="47"/>
        <pc:sldMkLst>
          <pc:docMk/>
          <pc:sldMk cId="77429955" sldId="580"/>
        </pc:sldMkLst>
        <pc:spChg chg="mod">
          <ac:chgData name="Lee, Raymund" userId="98f7a3e9-c10a-456d-96d3-9fd5eda081db" providerId="ADAL" clId="{CA3C9CC8-90F4-4167-9D2F-8B2C8D0D7FF4}" dt="2024-04-04T16:00:39.557" v="12555" actId="20577"/>
          <ac:spMkLst>
            <pc:docMk/>
            <pc:sldMk cId="77429955" sldId="580"/>
            <ac:spMk id="2" creationId="{5B7D6869-86A1-B83B-8299-C2EB10231D1A}"/>
          </ac:spMkLst>
        </pc:spChg>
        <pc:spChg chg="del">
          <ac:chgData name="Lee, Raymund" userId="98f7a3e9-c10a-456d-96d3-9fd5eda081db" providerId="ADAL" clId="{CA3C9CC8-90F4-4167-9D2F-8B2C8D0D7FF4}" dt="2024-04-04T15:56:16.247" v="12515" actId="478"/>
          <ac:spMkLst>
            <pc:docMk/>
            <pc:sldMk cId="77429955" sldId="580"/>
            <ac:spMk id="3" creationId="{229368D9-C2BD-7481-3E93-20500B408DB3}"/>
          </ac:spMkLst>
        </pc:spChg>
        <pc:spChg chg="mod">
          <ac:chgData name="Lee, Raymund" userId="98f7a3e9-c10a-456d-96d3-9fd5eda081db" providerId="ADAL" clId="{CA3C9CC8-90F4-4167-9D2F-8B2C8D0D7FF4}" dt="2024-04-04T16:01:25.138" v="12595" actId="20577"/>
          <ac:spMkLst>
            <pc:docMk/>
            <pc:sldMk cId="77429955" sldId="580"/>
            <ac:spMk id="10" creationId="{AEDE4C76-2257-5F9A-EB8F-D77D76809D0B}"/>
          </ac:spMkLst>
        </pc:spChg>
        <pc:spChg chg="del">
          <ac:chgData name="Lee, Raymund" userId="98f7a3e9-c10a-456d-96d3-9fd5eda081db" providerId="ADAL" clId="{CA3C9CC8-90F4-4167-9D2F-8B2C8D0D7FF4}" dt="2024-04-04T15:56:14.144" v="12513" actId="478"/>
          <ac:spMkLst>
            <pc:docMk/>
            <pc:sldMk cId="77429955" sldId="580"/>
            <ac:spMk id="11" creationId="{BDC3BB71-A233-51FF-9437-71E6881E362F}"/>
          </ac:spMkLst>
        </pc:spChg>
        <pc:picChg chg="del">
          <ac:chgData name="Lee, Raymund" userId="98f7a3e9-c10a-456d-96d3-9fd5eda081db" providerId="ADAL" clId="{CA3C9CC8-90F4-4167-9D2F-8B2C8D0D7FF4}" dt="2024-04-04T15:56:14.747" v="12514" actId="478"/>
          <ac:picMkLst>
            <pc:docMk/>
            <pc:sldMk cId="77429955" sldId="580"/>
            <ac:picMk id="12" creationId="{5C42FD39-DB45-A992-167D-54E56337A76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VOLL, SWCAP, PBPC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System lambda reached as high as $960.76/MWh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0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Pre-RTC RPDA is as high as $296.72/MWh</a:t>
            </a:r>
          </a:p>
          <a:p>
            <a:r>
              <a:rPr lang="en-US"/>
              <a:t>RTC Energy RDPA is as high as $26.57/MWh</a:t>
            </a:r>
          </a:p>
          <a:p>
            <a:r>
              <a:rPr lang="en-US"/>
              <a:t>Highest RTC AS RDPA is $13.88/MWh (ECRS)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2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alendar/02212024-RTCBTF-Meet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rcot.com/calendar/09132024-RTCBTF-Meeti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RTC Simulation Tool </a:t>
            </a:r>
          </a:p>
          <a:p>
            <a:r>
              <a:rPr lang="en-US" sz="2400" b="1"/>
              <a:t>Overview and Case Studies</a:t>
            </a:r>
          </a:p>
          <a:p>
            <a:endParaRPr lang="en-US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Market Analysis</a:t>
            </a: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October 22, 2024</a:t>
            </a:r>
          </a:p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– Congestion Case (07/10/2023)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8297E-718E-EA21-4454-54525AAC0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Observing reduced system congestion under RTC</a:t>
            </a:r>
          </a:p>
          <a:p>
            <a:pPr lvl="1"/>
            <a:r>
              <a:rPr lang="en-US" sz="1400"/>
              <a:t>Reduction in transmission limit violations</a:t>
            </a:r>
          </a:p>
          <a:p>
            <a:pPr lvl="1"/>
            <a:r>
              <a:rPr lang="en-US" sz="1400"/>
              <a:t>Generally lower shadow prices (not strictly lower)</a:t>
            </a:r>
          </a:p>
          <a:p>
            <a:pPr lvl="1"/>
            <a:r>
              <a:rPr lang="en-US" sz="1400"/>
              <a:t>Lower system-wide congestion rent</a:t>
            </a:r>
          </a:p>
          <a:p>
            <a:pPr lvl="2"/>
            <a:r>
              <a:rPr lang="en-US" sz="1050"/>
              <a:t>Pre-RTC Congestion Rent = $14,147,639</a:t>
            </a:r>
          </a:p>
          <a:p>
            <a:pPr lvl="2"/>
            <a:r>
              <a:rPr lang="en-US" sz="1050"/>
              <a:t>RTC Congestion Rent = $4,668,712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BEAB5-7D11-91C3-8CC9-C75B9E9A4289}"/>
              </a:ext>
            </a:extLst>
          </p:cNvPr>
          <p:cNvSpPr txBox="1"/>
          <p:nvPr/>
        </p:nvSpPr>
        <p:spPr>
          <a:xfrm>
            <a:off x="497160" y="3034310"/>
            <a:ext cx="3803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PAWNEE_SPRUCE_1_DELMSAN5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4117D2-DC00-42C9-898E-E6455B339012}"/>
              </a:ext>
            </a:extLst>
          </p:cNvPr>
          <p:cNvSpPr txBox="1"/>
          <p:nvPr/>
        </p:nvSpPr>
        <p:spPr>
          <a:xfrm>
            <a:off x="4843255" y="3024481"/>
            <a:ext cx="3803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COLETO_ROSATA1_1_SCO2EUL8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4230B9-C301-F177-EB2D-827B7BD431D5}"/>
              </a:ext>
            </a:extLst>
          </p:cNvPr>
          <p:cNvSpPr txBox="1"/>
          <p:nvPr/>
        </p:nvSpPr>
        <p:spPr>
          <a:xfrm>
            <a:off x="6108195" y="1092414"/>
            <a:ext cx="270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System Congestion Rent</a:t>
            </a:r>
          </a:p>
        </p:txBody>
      </p:sp>
      <p:pic>
        <p:nvPicPr>
          <p:cNvPr id="14" name="Picture 13" descr="A graph with a line&#10;&#10;Description automatically generated">
            <a:extLst>
              <a:ext uri="{FF2B5EF4-FFF2-40B4-BE49-F238E27FC236}">
                <a16:creationId xmlns:a16="http://schemas.microsoft.com/office/drawing/2014/main" id="{FC179664-8437-0F8B-C94F-CEA13DA3A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362" y="1443502"/>
            <a:ext cx="3158529" cy="1294928"/>
          </a:xfrm>
          <a:prstGeom prst="rect">
            <a:avLst/>
          </a:prstGeom>
        </p:spPr>
      </p:pic>
      <p:pic>
        <p:nvPicPr>
          <p:cNvPr id="17" name="Picture 1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D392AD12-5E42-1849-47E1-65BCD9E45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7" y="3323392"/>
            <a:ext cx="3752930" cy="2611448"/>
          </a:xfrm>
          <a:prstGeom prst="rect">
            <a:avLst/>
          </a:prstGeom>
        </p:spPr>
      </p:pic>
      <p:pic>
        <p:nvPicPr>
          <p:cNvPr id="19" name="Picture 18" descr="A graph of time and time&#10;&#10;Description automatically generated">
            <a:extLst>
              <a:ext uri="{FF2B5EF4-FFF2-40B4-BE49-F238E27FC236}">
                <a16:creationId xmlns:a16="http://schemas.microsoft.com/office/drawing/2014/main" id="{42BB4AD9-F8A2-3C5A-4EF8-399D976FF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98" y="3422743"/>
            <a:ext cx="3924300" cy="269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1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– Scarcity Case (09/06/2023)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8297E-718E-EA21-4454-54525AAC0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/>
              <a:t>Narrative</a:t>
            </a:r>
          </a:p>
          <a:p>
            <a:r>
              <a:rPr lang="en-US" sz="1600"/>
              <a:t>Low levels of dispatchable capacity resulted in Real-Time system lambda going above $1000/MWh for 70 SCED intervals between 15:00 and 20:15. System lambda was at $5001/MWh for 24 of these SCED intervals.</a:t>
            </a:r>
          </a:p>
          <a:p>
            <a:r>
              <a:rPr lang="en-US" sz="1600"/>
              <a:t>ERCOT frequency dropped as low as 59.769 Hz and was below 59.91 Hz for more than 15 minutes, which triggered a declaration of EEA 2.</a:t>
            </a:r>
          </a:p>
          <a:p>
            <a:r>
              <a:rPr lang="en-US" sz="1600"/>
              <a:t>As much as 132 MW of NSPIN, 2600 MW of ECRS, and 1100 MW of RRS were deployed to manage grid conditions.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1C49F-DC46-4FB2-06A5-6C4081173D46}"/>
              </a:ext>
            </a:extLst>
          </p:cNvPr>
          <p:cNvSpPr txBox="1"/>
          <p:nvPr/>
        </p:nvSpPr>
        <p:spPr>
          <a:xfrm>
            <a:off x="3350559" y="3429000"/>
            <a:ext cx="2519082" cy="37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System Lambda*</a:t>
            </a:r>
          </a:p>
        </p:txBody>
      </p:sp>
      <p:pic>
        <p:nvPicPr>
          <p:cNvPr id="11" name="Picture 10" descr="A graph showing a line&#10;&#10;Description automatically generated with medium confidence">
            <a:extLst>
              <a:ext uri="{FF2B5EF4-FFF2-40B4-BE49-F238E27FC236}">
                <a16:creationId xmlns:a16="http://schemas.microsoft.com/office/drawing/2014/main" id="{7641F9FA-FA3F-84C0-82F1-7FD52EC5B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6" y="3885934"/>
            <a:ext cx="8078327" cy="19052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844505-B28D-19C4-3C9C-467C5EED7C36}"/>
              </a:ext>
            </a:extLst>
          </p:cNvPr>
          <p:cNvSpPr txBox="1"/>
          <p:nvPr/>
        </p:nvSpPr>
        <p:spPr>
          <a:xfrm>
            <a:off x="2538805" y="5735367"/>
            <a:ext cx="562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*Pre-RTC trendline includes ORDC Adders</a:t>
            </a:r>
          </a:p>
        </p:txBody>
      </p:sp>
    </p:spTree>
    <p:extLst>
      <p:ext uri="{BB962C8B-B14F-4D97-AF65-F5344CB8AC3E}">
        <p14:creationId xmlns:p14="http://schemas.microsoft.com/office/powerpoint/2010/main" val="2316539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– Scarcity Case (09/06/2023)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8297E-718E-EA21-4454-54525AAC0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69101"/>
            <a:ext cx="8534400" cy="4853233"/>
          </a:xfrm>
        </p:spPr>
        <p:txBody>
          <a:bodyPr/>
          <a:lstStyle/>
          <a:p>
            <a:pPr marL="0" indent="0">
              <a:buNone/>
            </a:pPr>
            <a:r>
              <a:rPr lang="en-US" sz="1600"/>
              <a:t>Observations</a:t>
            </a:r>
          </a:p>
          <a:p>
            <a:r>
              <a:rPr lang="en-US" sz="1600"/>
              <a:t>When energy prices are high, RTC prioritizes awarding energy and goes short on awarding ancillary services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F6C366-5102-B90F-7BD0-5552BB4678BF}"/>
              </a:ext>
            </a:extLst>
          </p:cNvPr>
          <p:cNvSpPr txBox="1"/>
          <p:nvPr/>
        </p:nvSpPr>
        <p:spPr>
          <a:xfrm>
            <a:off x="977995" y="1775886"/>
            <a:ext cx="2519082" cy="37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ECRS Awards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250E94-8C2C-3E90-A63B-06DF72139CDC}"/>
              </a:ext>
            </a:extLst>
          </p:cNvPr>
          <p:cNvSpPr txBox="1"/>
          <p:nvPr/>
        </p:nvSpPr>
        <p:spPr>
          <a:xfrm>
            <a:off x="6147962" y="1775886"/>
            <a:ext cx="2519082" cy="37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NSPIN Awards</a:t>
            </a:r>
          </a:p>
        </p:txBody>
      </p:sp>
      <p:pic>
        <p:nvPicPr>
          <p:cNvPr id="14" name="Picture 13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54C446A0-A425-9677-25C4-A57FB8BAF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36" y="4358571"/>
            <a:ext cx="4745127" cy="1931894"/>
          </a:xfrm>
          <a:prstGeom prst="rect">
            <a:avLst/>
          </a:prstGeom>
        </p:spPr>
      </p:pic>
      <p:pic>
        <p:nvPicPr>
          <p:cNvPr id="17" name="Picture 16" descr="A screenshot of a graph&#10;&#10;Description automatically generated">
            <a:extLst>
              <a:ext uri="{FF2B5EF4-FFF2-40B4-BE49-F238E27FC236}">
                <a16:creationId xmlns:a16="http://schemas.microsoft.com/office/drawing/2014/main" id="{D7ADA0D1-F0D2-924F-6586-54CEA5ABD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9" y="2102419"/>
            <a:ext cx="3803634" cy="2228918"/>
          </a:xfrm>
          <a:prstGeom prst="rect">
            <a:avLst/>
          </a:prstGeom>
        </p:spPr>
      </p:pic>
      <p:pic>
        <p:nvPicPr>
          <p:cNvPr id="19" name="Picture 18" descr="A screenshot of a graph&#10;&#10;Description automatically generated">
            <a:extLst>
              <a:ext uri="{FF2B5EF4-FFF2-40B4-BE49-F238E27FC236}">
                <a16:creationId xmlns:a16="http://schemas.microsoft.com/office/drawing/2014/main" id="{0F362285-D76F-B626-BDF7-9BBAEC44B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50" y="2075185"/>
            <a:ext cx="3890368" cy="22289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028CE8-EF75-78BC-7694-BD827BBA14E4}"/>
              </a:ext>
            </a:extLst>
          </p:cNvPr>
          <p:cNvSpPr txBox="1"/>
          <p:nvPr/>
        </p:nvSpPr>
        <p:spPr>
          <a:xfrm>
            <a:off x="3350558" y="4137915"/>
            <a:ext cx="2519082" cy="37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ASDC HE 20</a:t>
            </a:r>
          </a:p>
        </p:txBody>
      </p:sp>
    </p:spTree>
    <p:extLst>
      <p:ext uri="{BB962C8B-B14F-4D97-AF65-F5344CB8AC3E}">
        <p14:creationId xmlns:p14="http://schemas.microsoft.com/office/powerpoint/2010/main" val="3157692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– Scarcity Case (09/06/2023)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8297E-718E-EA21-4454-54525AAC0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A key benefit of RTC is the reallocation of ancillary services which can help reduce congestion. This behavior is illustrated in the figure below showing a snapshot at 18:55.</a:t>
            </a:r>
          </a:p>
          <a:p>
            <a:pPr lvl="1"/>
            <a:r>
              <a:rPr lang="en-US" sz="1200"/>
              <a:t>PAWNEE_SPRUCE_1_DELMSAN5 is at max shadow price ($4500/MWh) in RTC simulation and pre-RTC.</a:t>
            </a:r>
          </a:p>
          <a:p>
            <a:pPr lvl="1"/>
            <a:r>
              <a:rPr lang="en-US" sz="1200"/>
              <a:t>Under RTC, more AS is allocated to resources located in the South to help with the congestion.</a:t>
            </a:r>
          </a:p>
          <a:p>
            <a:pPr lvl="1"/>
            <a:r>
              <a:rPr lang="en-US" sz="1200"/>
              <a:t>These were Regulation, RRS, and ECRS. No Non-Spin was awarded in the RTC simulation this interval.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DD735-AE1D-37D0-9940-3F2E7CE30313}"/>
              </a:ext>
            </a:extLst>
          </p:cNvPr>
          <p:cNvSpPr txBox="1"/>
          <p:nvPr/>
        </p:nvSpPr>
        <p:spPr>
          <a:xfrm>
            <a:off x="1285875" y="2680300"/>
            <a:ext cx="630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Geographic distribution of AS Allocation at 09/06/2023 18:55</a:t>
            </a:r>
          </a:p>
        </p:txBody>
      </p:sp>
      <p:pic>
        <p:nvPicPr>
          <p:cNvPr id="7" name="Picture 6" descr="A close-up of a map&#10;&#10;Description automatically generated">
            <a:extLst>
              <a:ext uri="{FF2B5EF4-FFF2-40B4-BE49-F238E27FC236}">
                <a16:creationId xmlns:a16="http://schemas.microsoft.com/office/drawing/2014/main" id="{3E58B3D2-B6BF-2E8A-23D7-C71949AF1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9632"/>
            <a:ext cx="9144000" cy="255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08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– RDPA Case (10/20/2023)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8297E-718E-EA21-4454-54525AAC0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Two resources were committed for operating hours between HE16 – HE 24 due to a projected shortage in capacity.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CB4720-0E1C-AC78-3ECB-E2B99931AFC4}"/>
              </a:ext>
            </a:extLst>
          </p:cNvPr>
          <p:cNvSpPr txBox="1"/>
          <p:nvPr/>
        </p:nvSpPr>
        <p:spPr>
          <a:xfrm>
            <a:off x="3350559" y="1663656"/>
            <a:ext cx="2519082" cy="37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System Lambda*</a:t>
            </a:r>
          </a:p>
        </p:txBody>
      </p:sp>
      <p:pic>
        <p:nvPicPr>
          <p:cNvPr id="17" name="Picture 16" descr="A graph of a number of bars&#10;&#10;Description automatically generated with medium confidence">
            <a:extLst>
              <a:ext uri="{FF2B5EF4-FFF2-40B4-BE49-F238E27FC236}">
                <a16:creationId xmlns:a16="http://schemas.microsoft.com/office/drawing/2014/main" id="{28595501-EA30-C64C-A464-F18EF76FD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70" y="4193510"/>
            <a:ext cx="4072855" cy="1887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4AC710-02E8-2C4C-7AEE-DF2C49819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050" y="6044929"/>
            <a:ext cx="1771897" cy="247685"/>
          </a:xfrm>
          <a:prstGeom prst="rect">
            <a:avLst/>
          </a:prstGeom>
        </p:spPr>
      </p:pic>
      <p:pic>
        <p:nvPicPr>
          <p:cNvPr id="8" name="Picture 7" descr="A graph showing a number of time&#10;&#10;Description automatically generated with medium confidence">
            <a:extLst>
              <a:ext uri="{FF2B5EF4-FFF2-40B4-BE49-F238E27FC236}">
                <a16:creationId xmlns:a16="http://schemas.microsoft.com/office/drawing/2014/main" id="{102ACE10-B53C-9347-3598-F46A5D24D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28" y="2053921"/>
            <a:ext cx="5249743" cy="18794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89966F-5DA1-4835-7F99-5FD3B58DC330}"/>
              </a:ext>
            </a:extLst>
          </p:cNvPr>
          <p:cNvSpPr txBox="1"/>
          <p:nvPr/>
        </p:nvSpPr>
        <p:spPr>
          <a:xfrm>
            <a:off x="4155078" y="3806111"/>
            <a:ext cx="6292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*Pre-RTC trendline includes Online ORDC Price Adder</a:t>
            </a:r>
          </a:p>
        </p:txBody>
      </p:sp>
    </p:spTree>
    <p:extLst>
      <p:ext uri="{BB962C8B-B14F-4D97-AF65-F5344CB8AC3E}">
        <p14:creationId xmlns:p14="http://schemas.microsoft.com/office/powerpoint/2010/main" val="159185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– RDPA Case (10/20/2023)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8297E-718E-EA21-4454-54525AAC0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Under RTC, there is an RDPA for energy and each AS type</a:t>
            </a:r>
          </a:p>
          <a:p>
            <a:r>
              <a:rPr lang="en-US" sz="1600"/>
              <a:t>RTC RDPA magnitudes were much lower for this day</a:t>
            </a:r>
          </a:p>
        </p:txBody>
      </p:sp>
      <p:pic>
        <p:nvPicPr>
          <p:cNvPr id="8" name="Picture 7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1A963AAA-911B-E2F4-3774-A12C9D43A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69" y="2323690"/>
            <a:ext cx="5298141" cy="1847059"/>
          </a:xfrm>
          <a:prstGeom prst="rect">
            <a:avLst/>
          </a:prstGeom>
        </p:spPr>
      </p:pic>
      <p:pic>
        <p:nvPicPr>
          <p:cNvPr id="7" name="Picture 6" descr="A graph of a number of bars&#10;&#10;Description automatically generated with medium confidence">
            <a:extLst>
              <a:ext uri="{FF2B5EF4-FFF2-40B4-BE49-F238E27FC236}">
                <a16:creationId xmlns:a16="http://schemas.microsoft.com/office/drawing/2014/main" id="{BF0F6DE9-35C3-D49F-1C84-D1C693E41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0" y="4216740"/>
            <a:ext cx="5235388" cy="18292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92BAE8-880C-A880-9D23-CCAB2C6A0D34}"/>
              </a:ext>
            </a:extLst>
          </p:cNvPr>
          <p:cNvSpPr txBox="1"/>
          <p:nvPr/>
        </p:nvSpPr>
        <p:spPr>
          <a:xfrm>
            <a:off x="155817" y="4808189"/>
            <a:ext cx="226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Same graph without showing</a:t>
            </a:r>
          </a:p>
          <a:p>
            <a:r>
              <a:rPr lang="en-US" sz="1200"/>
              <a:t>pre-RTC RDPA</a:t>
            </a:r>
          </a:p>
        </p:txBody>
      </p:sp>
    </p:spTree>
    <p:extLst>
      <p:ext uri="{BB962C8B-B14F-4D97-AF65-F5344CB8AC3E}">
        <p14:creationId xmlns:p14="http://schemas.microsoft.com/office/powerpoint/2010/main" val="416019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7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– Congestion Case (07/10/2023)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8297E-718E-EA21-4454-54525AAC0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A key benefit of RTC is the reallocation of ancillary services which can help reduce congestion. This behavior is illustrated in the figure below.</a:t>
            </a:r>
            <a:endParaRPr lang="en-US" sz="1200"/>
          </a:p>
        </p:txBody>
      </p:sp>
      <p:pic>
        <p:nvPicPr>
          <p:cNvPr id="7" name="Picture 6" descr="A screenshot of a map&#10;&#10;Description automatically generated">
            <a:extLst>
              <a:ext uri="{FF2B5EF4-FFF2-40B4-BE49-F238E27FC236}">
                <a16:creationId xmlns:a16="http://schemas.microsoft.com/office/drawing/2014/main" id="{BCD91A77-8709-F67A-539B-74556B757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553871"/>
            <a:ext cx="9144000" cy="249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1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241"/>
            <a:ext cx="8534400" cy="50773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Overview of RTC Simulator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Simulation Assumptions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Case Studies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/>
              <a:t>Congestion Case – 07/10/2023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/>
              <a:t>Scarcity Case – 09/06/2023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/>
              <a:t>Reliability Deployment Price Adder (RDPA) Case – 10/20/2023</a:t>
            </a:r>
          </a:p>
          <a:p>
            <a:pPr marL="457200" lvl="1" indent="0">
              <a:buNone/>
            </a:pPr>
            <a:endParaRPr lang="en-US" sz="1400"/>
          </a:p>
          <a:p>
            <a:pPr marL="457200" lvl="1" indent="0">
              <a:buNone/>
            </a:pPr>
            <a:endParaRPr lang="en-US" sz="1400"/>
          </a:p>
          <a:p>
            <a:r>
              <a:rPr lang="en-US" sz="1800"/>
              <a:t>Acknowledgements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/>
              <a:t>Jonas Kersulis + Raymund Lee</a:t>
            </a:r>
            <a:r>
              <a:rPr lang="en-US" sz="1400"/>
              <a:t>: Primary Developers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/>
              <a:t>Ike Urquhart</a:t>
            </a:r>
            <a:r>
              <a:rPr lang="en-US" sz="1400"/>
              <a:t>: Pricing run, modeling, sequential run logic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/>
              <a:t>Li Lau + Luke Gutierrez</a:t>
            </a:r>
            <a:r>
              <a:rPr lang="en-US" sz="1400"/>
              <a:t>: Visualization application prototypes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/>
              <a:t>Sai Moorty</a:t>
            </a:r>
            <a:r>
              <a:rPr lang="en-US" sz="1400"/>
              <a:t>: Whitepaper (Summary of RTC formulation), SME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/>
              <a:t>Zhengguo Chu</a:t>
            </a:r>
            <a:r>
              <a:rPr lang="en-US" sz="1400"/>
              <a:t>: Supervisor and SME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/>
              <a:t>Dave Maggio</a:t>
            </a:r>
            <a:r>
              <a:rPr lang="en-US" sz="1400"/>
              <a:t>: SME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/>
              <a:t>Jian Chen</a:t>
            </a:r>
            <a:r>
              <a:rPr lang="en-US" sz="1400"/>
              <a:t>: SME</a:t>
            </a:r>
          </a:p>
          <a:p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6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Simulator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1F7B2-129F-D14E-9537-D1DACA273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94997"/>
            <a:ext cx="8534400" cy="1914191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800"/>
              <a:t>KP1.1 (8) - </a:t>
            </a:r>
            <a:r>
              <a:rPr lang="en-US" sz="1800" i="1"/>
              <a:t>ERCOT will work with stakeholders prior to RTC go-live to develop a framework and reporting to periodically review RTC pricing outcomes relative to pricing outcomes that would have been realized through the ORDC for a reasonable period of time.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F4AEDD-55BD-9A23-9D20-30BA28F23DF9}"/>
              </a:ext>
            </a:extLst>
          </p:cNvPr>
          <p:cNvSpPr/>
          <p:nvPr/>
        </p:nvSpPr>
        <p:spPr>
          <a:xfrm>
            <a:off x="249889" y="2223424"/>
            <a:ext cx="3204050" cy="38392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329181-2AD2-EF4D-5D1F-F869C896FD51}"/>
              </a:ext>
            </a:extLst>
          </p:cNvPr>
          <p:cNvSpPr/>
          <p:nvPr/>
        </p:nvSpPr>
        <p:spPr>
          <a:xfrm>
            <a:off x="3949226" y="2223424"/>
            <a:ext cx="1676400" cy="383924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en-US" sz="1200" b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64EAFD-16E7-47FA-C3E2-CBAEF6124233}"/>
              </a:ext>
            </a:extLst>
          </p:cNvPr>
          <p:cNvSpPr/>
          <p:nvPr/>
        </p:nvSpPr>
        <p:spPr>
          <a:xfrm>
            <a:off x="6157362" y="2223425"/>
            <a:ext cx="2847974" cy="383924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en-US" sz="12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551F3B-0E4A-137E-D2AD-39A79F46CFD7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453939" y="4143049"/>
            <a:ext cx="495287" cy="0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EA3E8B-09E3-8A1F-A423-66207CF33084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5625626" y="4143049"/>
            <a:ext cx="531736" cy="0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D58D1-5E0D-73A3-A7F5-9F54B6D54812}"/>
              </a:ext>
            </a:extLst>
          </p:cNvPr>
          <p:cNvSpPr/>
          <p:nvPr/>
        </p:nvSpPr>
        <p:spPr>
          <a:xfrm>
            <a:off x="464788" y="3848112"/>
            <a:ext cx="2689112" cy="1247827"/>
          </a:xfrm>
          <a:prstGeom prst="round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/>
              <a:t>Resource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Resource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Capacity and Ramping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AS Capability and 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Energy and AS Offers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4D8319-73EB-6F7F-EB72-27911666E001}"/>
              </a:ext>
            </a:extLst>
          </p:cNvPr>
          <p:cNvSpPr txBox="1"/>
          <p:nvPr/>
        </p:nvSpPr>
        <p:spPr>
          <a:xfrm>
            <a:off x="1068552" y="2249062"/>
            <a:ext cx="124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chemeClr val="bg1"/>
                </a:solidFill>
              </a:rPr>
              <a:t>Inputs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160C63-97DF-3470-E667-F54BD6DBFA0C}"/>
              </a:ext>
            </a:extLst>
          </p:cNvPr>
          <p:cNvSpPr txBox="1"/>
          <p:nvPr/>
        </p:nvSpPr>
        <p:spPr>
          <a:xfrm>
            <a:off x="4030198" y="2223424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chemeClr val="bg1"/>
                </a:solidFill>
              </a:rPr>
              <a:t>Core Optimization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AF5937-E9EE-5350-1C39-C1ACC7DABE40}"/>
              </a:ext>
            </a:extLst>
          </p:cNvPr>
          <p:cNvSpPr txBox="1"/>
          <p:nvPr/>
        </p:nvSpPr>
        <p:spPr>
          <a:xfrm>
            <a:off x="6733620" y="2333386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chemeClr val="bg1"/>
                </a:solidFill>
              </a:rPr>
              <a:t>Outputs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96F2EC-D8E2-CC55-2C0E-5D6207326D3D}"/>
              </a:ext>
            </a:extLst>
          </p:cNvPr>
          <p:cNvSpPr/>
          <p:nvPr/>
        </p:nvSpPr>
        <p:spPr>
          <a:xfrm>
            <a:off x="464788" y="2702718"/>
            <a:ext cx="2689112" cy="1064893"/>
          </a:xfrm>
          <a:prstGeom prst="round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/>
              <a:t>System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GTBD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AS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ASDC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MCL, VOLL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D6B5AB1-B18D-7AD8-31E8-C740301AC617}"/>
              </a:ext>
            </a:extLst>
          </p:cNvPr>
          <p:cNvSpPr/>
          <p:nvPr/>
        </p:nvSpPr>
        <p:spPr>
          <a:xfrm>
            <a:off x="464788" y="5176440"/>
            <a:ext cx="2689112" cy="261681"/>
          </a:xfrm>
          <a:prstGeom prst="round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/>
              <a:t>Transmission Constraints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A0BED98-A0DE-26C1-EF94-051AC7146AD3}"/>
              </a:ext>
            </a:extLst>
          </p:cNvPr>
          <p:cNvSpPr/>
          <p:nvPr/>
        </p:nvSpPr>
        <p:spPr>
          <a:xfrm>
            <a:off x="464788" y="5474572"/>
            <a:ext cx="2689112" cy="261681"/>
          </a:xfrm>
          <a:prstGeom prst="round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/>
              <a:t>Shift Factors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6D1D913-2D4A-51FE-5C44-34C74F2C49A6}"/>
              </a:ext>
            </a:extLst>
          </p:cNvPr>
          <p:cNvSpPr/>
          <p:nvPr/>
        </p:nvSpPr>
        <p:spPr>
          <a:xfrm>
            <a:off x="4103027" y="3654289"/>
            <a:ext cx="1371600" cy="1064893"/>
          </a:xfrm>
          <a:prstGeom prst="round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Build and solve optimization problem</a:t>
            </a:r>
            <a:endParaRPr lang="en-US" sz="12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46C6A1-8FB0-29AA-66B1-114C7B8FEEA9}"/>
              </a:ext>
            </a:extLst>
          </p:cNvPr>
          <p:cNvSpPr/>
          <p:nvPr/>
        </p:nvSpPr>
        <p:spPr>
          <a:xfrm>
            <a:off x="6290706" y="3654289"/>
            <a:ext cx="2600327" cy="962635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/>
              <a:t>Resource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Energy Awards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AS MCPCs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AS Awards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FA8DC8-6CCD-A027-9AE8-09166DB2ACD2}"/>
              </a:ext>
            </a:extLst>
          </p:cNvPr>
          <p:cNvSpPr/>
          <p:nvPr/>
        </p:nvSpPr>
        <p:spPr>
          <a:xfrm>
            <a:off x="6300237" y="2836658"/>
            <a:ext cx="2600327" cy="658147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/>
              <a:t>System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System Lambda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Objective Function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0CC9C35-2A64-0832-070B-2965BC201C42}"/>
              </a:ext>
            </a:extLst>
          </p:cNvPr>
          <p:cNvSpPr/>
          <p:nvPr/>
        </p:nvSpPr>
        <p:spPr>
          <a:xfrm>
            <a:off x="6271655" y="4799511"/>
            <a:ext cx="2600327" cy="962635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/>
              <a:t>Transmission Outputs</a:t>
            </a:r>
            <a:endParaRPr lang="en-US" sz="1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Constraint loading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Constraint shadow price</a:t>
            </a:r>
          </a:p>
        </p:txBody>
      </p:sp>
    </p:spTree>
    <p:extLst>
      <p:ext uri="{BB962C8B-B14F-4D97-AF65-F5344CB8AC3E}">
        <p14:creationId xmlns:p14="http://schemas.microsoft.com/office/powerpoint/2010/main" val="42793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58599"/>
            <a:ext cx="8458200" cy="570951"/>
          </a:xfrm>
        </p:spPr>
        <p:txBody>
          <a:bodyPr/>
          <a:lstStyle/>
          <a:p>
            <a:pPr algn="ctr"/>
            <a:r>
              <a:rPr lang="en-US" sz="3200"/>
              <a:t>Simulation Assumptions and Limitations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3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Assumptions and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241"/>
            <a:ext cx="8534400" cy="50773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Only works for operating days post-ECRS implementation (06/10/2023)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Each interval was simulated individually, with no dependence upon the results of previous interval simulations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System parameters</a:t>
            </a:r>
            <a:endParaRPr lang="en-US" sz="1600">
              <a:highlight>
                <a:srgbClr val="FFFF00"/>
              </a:highligh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/>
              <a:t>VOLL = $5000/MWh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/>
              <a:t>SWCAP = $2000/MWh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err="1"/>
              <a:t>Undergeneration</a:t>
            </a:r>
            <a:r>
              <a:rPr lang="en-US" sz="1200"/>
              <a:t> Penalty = $7001.01/MWh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/>
              <a:t>Overgeneration Penalty = -$251/MWh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ASDCs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/>
              <a:t>Created using the methodology presented during </a:t>
            </a:r>
            <a:r>
              <a:rPr lang="en-US" sz="1400">
                <a:hlinkClick r:id="rId3"/>
              </a:rPr>
              <a:t>February RTCBTF</a:t>
            </a:r>
            <a:endParaRPr lang="en-US" sz="140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/>
              <a:t>mu = 3760 and sigma = 1180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/>
              <a:t>AS quantities were taken from the relevant hour of the AS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Energy Offers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/>
              <a:t>SCED step 2 energy offers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Ancillary Service Offers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/>
              <a:t>Prevailing AS offers during the time of RTC SCED execution are being used as-is. Future results will use DAM AS offers.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400"/>
              <a:t>Proxy AS offer segment created using methodology presented during </a:t>
            </a:r>
            <a:r>
              <a:rPr lang="en-US" sz="1400">
                <a:hlinkClick r:id="rId4"/>
              </a:rPr>
              <a:t>September RTCBTF</a:t>
            </a:r>
            <a:endParaRPr lang="en-US" sz="140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/>
              <a:t>Proxy AS offer floor is a configurable parameter (studies have used $0/MWh and $2000/MWh)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4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241"/>
            <a:ext cx="8534400" cy="50773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Ancillary Service Qualification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/>
              <a:t>Use qualified MW quantity. If qualified without a quantity, assume it is qualified for 9999 MW.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/>
              <a:t>Use qualification snapshot at the beginning of the operating day.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Ancillary service ramp rates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/>
              <a:t>Assumed to equal real-time telemetered normal ramp rates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HDL LDL Constraints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/>
              <a:t>5/7 of regulation capacity counted towards HDL and LDL constraints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601282-5BE8-8578-C45D-193096B38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782280"/>
              </p:ext>
            </p:extLst>
          </p:nvPr>
        </p:nvGraphicFramePr>
        <p:xfrm>
          <a:off x="1524000" y="3522975"/>
          <a:ext cx="6096000" cy="2260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4048126884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328084135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73378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/>
                        <a:t>Pre-RTC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Resource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RTC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751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/>
                        <a:t>ONREG, ONOSREG, ONDSRREG, ONFFRRRS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493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/>
                        <a:t>FRRSUP, FRRSDN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GR, ESR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450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ONRGL, ONCLR, ONRL, ONFFRRRSL, ONECL, FRRSUP, FFRSDN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CLR, NCLR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ONL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096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/>
                        <a:t>OFFNS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64915"/>
                  </a:ext>
                </a:extLst>
              </a:tr>
              <a:tr h="148114">
                <a:tc>
                  <a:txBody>
                    <a:bodyPr/>
                    <a:lstStyle/>
                    <a:p>
                      <a:r>
                        <a:rPr lang="en-US" sz="1100"/>
                        <a:t>ONRR, ONECRS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ONSC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879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/>
                        <a:t>‘ 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3477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66F527-1F0B-1D0B-DB4A-9D70E019DBD1}"/>
              </a:ext>
            </a:extLst>
          </p:cNvPr>
          <p:cNvSpPr txBox="1"/>
          <p:nvPr/>
        </p:nvSpPr>
        <p:spPr>
          <a:xfrm>
            <a:off x="2543415" y="3215198"/>
            <a:ext cx="4057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Pre-RTC to RTC Status Mapping</a:t>
            </a:r>
          </a:p>
        </p:txBody>
      </p:sp>
    </p:spTree>
    <p:extLst>
      <p:ext uri="{BB962C8B-B14F-4D97-AF65-F5344CB8AC3E}">
        <p14:creationId xmlns:p14="http://schemas.microsoft.com/office/powerpoint/2010/main" val="198206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241"/>
            <a:ext cx="8534400" cy="50773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NCLR self-arranged quantities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/>
              <a:t>Assumed to equal telemetered real-time responsibility.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Energy Storage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/>
              <a:t>Combo model (GR/CLR), single model not implemented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/>
              <a:t>State of charge is not considered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Combined Cycle Frequency Responsive Capacity Telemetry Assumptions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/>
              <a:t>Use today’s NFRC telemetry to estimate Frequency Responsive Capacity RTC telemetry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err="1"/>
              <a:t>RespFactor</a:t>
            </a:r>
            <a:endParaRPr lang="en-US" sz="160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err="1"/>
              <a:t>HiRespLim</a:t>
            </a:r>
            <a:r>
              <a:rPr lang="en-US" sz="160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err="1"/>
              <a:t>LowRespLim</a:t>
            </a:r>
            <a:endParaRPr lang="en-US" sz="1600"/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Transmission constraints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/>
              <a:t>Use transmission constraints that were activated in real-time.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65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43524"/>
            <a:ext cx="8458200" cy="570951"/>
          </a:xfrm>
        </p:spPr>
        <p:txBody>
          <a:bodyPr/>
          <a:lstStyle/>
          <a:p>
            <a:pPr algn="ctr"/>
            <a:r>
              <a:rPr lang="en-US" sz="3200"/>
              <a:t>Case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0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– Congestion Case (07/10/2023)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8297E-718E-EA21-4454-54525AAC0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Congestion occurred in the South load zone during the solar ramp down. This caused Real-Time system lambda to reach as high as $4691.09/MWh.</a:t>
            </a:r>
          </a:p>
          <a:p>
            <a:r>
              <a:rPr lang="en-US" sz="1600"/>
              <a:t>Operators released up to 700 MW ECRS and 1232 MW offline Non-Spin to manage congestion.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7007D-392A-DF65-7668-5DB6B5D7363F}"/>
              </a:ext>
            </a:extLst>
          </p:cNvPr>
          <p:cNvSpPr txBox="1"/>
          <p:nvPr/>
        </p:nvSpPr>
        <p:spPr>
          <a:xfrm>
            <a:off x="2643466" y="2619683"/>
            <a:ext cx="385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System Lambda*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2F0D9D-A504-B760-E27F-FFEC2D1726FF}"/>
              </a:ext>
            </a:extLst>
          </p:cNvPr>
          <p:cNvSpPr txBox="1"/>
          <p:nvPr/>
        </p:nvSpPr>
        <p:spPr>
          <a:xfrm>
            <a:off x="2538805" y="5553483"/>
            <a:ext cx="562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*Pre-RTC trendline includes ORDC Adders</a:t>
            </a:r>
          </a:p>
        </p:txBody>
      </p:sp>
      <p:pic>
        <p:nvPicPr>
          <p:cNvPr id="11" name="Picture 10" descr="A graph with a line graph&#10;&#10;Description automatically generated with medium confidence">
            <a:extLst>
              <a:ext uri="{FF2B5EF4-FFF2-40B4-BE49-F238E27FC236}">
                <a16:creationId xmlns:a16="http://schemas.microsoft.com/office/drawing/2014/main" id="{B482ED25-B4C5-DF28-378E-8B19C76C0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75" y="2930432"/>
            <a:ext cx="8117449" cy="25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9288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5de53c7dd9d5e3dd48e81f15fe9d6d64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9ed68adcc3693f95084af8a9f0e328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39F2F4-47B2-4966-9217-61E5C243B270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526C54-2038-4DDB-9077-84C80FF069E0}">
  <ds:schemaRefs>
    <ds:schemaRef ds:uri="5f527160-b6a2-448e-b210-55bbe2178a90"/>
    <ds:schemaRef ds:uri="8d5ee879-813f-4fb9-b7c2-a59846c21aeb"/>
    <ds:schemaRef ds:uri="c34af464-7aa1-4edd-9be4-83dffc1cb926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17</Slides>
  <Notes>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Cover Slide</vt:lpstr>
      <vt:lpstr>Horizontal Theme</vt:lpstr>
      <vt:lpstr>PowerPoint Presentation</vt:lpstr>
      <vt:lpstr>Agenda</vt:lpstr>
      <vt:lpstr>Simulator Overview</vt:lpstr>
      <vt:lpstr>Simulation Assumptions and Limitations</vt:lpstr>
      <vt:lpstr>Simulation Assumptions and Limitations</vt:lpstr>
      <vt:lpstr>Simulation Assumptions</vt:lpstr>
      <vt:lpstr>Simulation Assumptions</vt:lpstr>
      <vt:lpstr>Case Studies</vt:lpstr>
      <vt:lpstr>Case Study – Congestion Case (07/10/2023)</vt:lpstr>
      <vt:lpstr>Case Study – Congestion Case (07/10/2023)</vt:lpstr>
      <vt:lpstr>Case Study – Scarcity Case (09/06/2023)</vt:lpstr>
      <vt:lpstr>Case Study – Scarcity Case (09/06/2023)</vt:lpstr>
      <vt:lpstr>Case Study – Scarcity Case (09/06/2023)</vt:lpstr>
      <vt:lpstr>Case Study – RDPA Case (10/20/2023)</vt:lpstr>
      <vt:lpstr>Case Study – RDPA Case (10/20/2023)</vt:lpstr>
      <vt:lpstr>Appendix</vt:lpstr>
      <vt:lpstr>Case Study – Congestion Case (07/10/2023)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revision>1</cp:revision>
  <cp:lastPrinted>2017-10-10T21:31:05Z</cp:lastPrinted>
  <dcterms:created xsi:type="dcterms:W3CDTF">2016-01-21T15:20:31Z</dcterms:created>
  <dcterms:modified xsi:type="dcterms:W3CDTF">2024-10-17T17:58:49Z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084cbda-52b8-46fb-a7b7-cb5bd465ed85_Enabled">
    <vt:lpwstr>true</vt:lpwstr>
  </property>
  <property fmtid="{D5CDD505-2E9C-101B-9397-08002B2CF9AE}" pid="3" name="MSIP_Label_7084cbda-52b8-46fb-a7b7-cb5bd465ed85_ActionId">
    <vt:lpwstr>c62e7908-7660-43a6-b1c8-5c5c95dc1f11</vt:lpwstr>
  </property>
  <property fmtid="{D5CDD505-2E9C-101B-9397-08002B2CF9AE}" pid="4" name="MSIP_Label_7084cbda-52b8-46fb-a7b7-cb5bd465ed85_SetDate">
    <vt:lpwstr>2023-05-09T20:19:39Z</vt:lpwstr>
  </property>
  <property fmtid="{D5CDD505-2E9C-101B-9397-08002B2CF9AE}" pid="5" name="MSIP_Label_7084cbda-52b8-46fb-a7b7-cb5bd465ed85_Name">
    <vt:lpwstr>Internal</vt:lpwstr>
  </property>
  <property fmtid="{D5CDD505-2E9C-101B-9397-08002B2CF9AE}" pid="6" name="MSIP_Label_7084cbda-52b8-46fb-a7b7-cb5bd465ed85_ContentBits">
    <vt:lpwstr>0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Method">
    <vt:lpwstr>Standard</vt:lpwstr>
  </property>
  <property fmtid="{D5CDD505-2E9C-101B-9397-08002B2CF9AE}" pid="9" name="ContentTypeId">
    <vt:lpwstr>0x0101009AF51A5998F0944EA03AB587B5B58FD3</vt:lpwstr>
  </property>
  <property fmtid="{D5CDD505-2E9C-101B-9397-08002B2CF9AE}" pid="10" name="MediaServiceImageTags">
    <vt:lpwstr/>
  </property>
</Properties>
</file>