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315" r:id="rId45"/>
    <p:sldId id="29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80308" autoAdjust="0"/>
  </p:normalViewPr>
  <p:slideViewPr>
    <p:cSldViewPr showGuides="1">
      <p:cViewPr varScale="1">
        <p:scale>
          <a:sx n="129" d="100"/>
          <a:sy n="129" d="100"/>
        </p:scale>
        <p:origin x="2802" y="13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months: Overall regulation deployment trends follow the previous two months with a decrease for HE10 and HE11.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deployed comparison for September 2024 is generally consistent with previous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levels of reg up deployment overall. </a:t>
            </a:r>
            <a:endParaRPr lang="en-US" u="sng" strike="noStrike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September 2024 is consistent with that of the previous two years. 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 Overall, trends are similar </a:t>
            </a:r>
            <a:r>
              <a:rPr lang="en-US" strike="noStrike" baseline="0" dirty="0"/>
              <a:t>with a decrease for HE10 and HE11.</a:t>
            </a: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similar to the last two years. The lower zero crossing percentages are seen during the early morning and end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above 65% for all hours and consistent with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2.22% which is more than last September. FFRS originally wasn’t accounted for in the regulation calculations, but is now included.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3.40%, which is less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112 and peak hours is 57.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 for all hours is 158 and peak hours is 14.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Hourly time error accumulation is generally minimal.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generally less than the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less than the last year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hourly load ramp trend is consistent with last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lower than last two years from HE1-HE9 and HE22-HE24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endParaRPr lang="en-US" baseline="0" dirty="0"/>
          </a:p>
          <a:p>
            <a:r>
              <a:rPr lang="en-US" strike="noStrike" baseline="0" dirty="0"/>
              <a:t>HE 9 had significant under forecasted load, and HE 11 had significant over forecasted load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9/23/2024 HE19 -&gt;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363 </a:t>
            </a:r>
            <a:r>
              <a:rPr lang="en-US" baseline="0" dirty="0"/>
              <a:t>MW</a:t>
            </a:r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9/14/2024 HE9 -&gt;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-384</a:t>
            </a:r>
            <a:r>
              <a:rPr lang="en-US" baseline="0" dirty="0"/>
              <a:t>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Overall Expected Generation Deviation has on average has increased significantly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to 350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NSFL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NSFL includes Large Loads and Steel Mills that are not following SCED dispatch.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consistent and smaller than the persistence forecast across the board.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greater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September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</a:t>
            </a:r>
            <a:r>
              <a:rPr lang="en-US"/>
              <a:t>October 16, </a:t>
            </a: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4450" y="1070519"/>
            <a:ext cx="8446645" cy="47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45" y="1080902"/>
            <a:ext cx="6355107" cy="4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7" y="990600"/>
            <a:ext cx="8409424" cy="51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8" y="1014759"/>
            <a:ext cx="8399901" cy="51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8" y="1017841"/>
            <a:ext cx="8635302" cy="48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601" y="959127"/>
            <a:ext cx="5356795" cy="49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46" y="2565101"/>
            <a:ext cx="6248306" cy="17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1454" y="1158900"/>
            <a:ext cx="6911560" cy="4540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1" y="1625344"/>
            <a:ext cx="1947745" cy="990957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9620" y="1140964"/>
            <a:ext cx="6944757" cy="4576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550" y="1684191"/>
            <a:ext cx="1750250" cy="851891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3340" y="1355923"/>
            <a:ext cx="7353519" cy="4463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1656534"/>
            <a:ext cx="1893375" cy="755013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7875" y="1152891"/>
            <a:ext cx="8004447" cy="455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447800"/>
            <a:ext cx="1862017" cy="762635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8797" y="1124746"/>
            <a:ext cx="7666403" cy="46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0328" y="1133325"/>
            <a:ext cx="7768659" cy="45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000" y="1110870"/>
            <a:ext cx="7841997" cy="463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0043" y="1117840"/>
            <a:ext cx="7803911" cy="46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3299" y="1129246"/>
            <a:ext cx="7637400" cy="45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4373" y="1164278"/>
            <a:ext cx="7495249" cy="45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8605" y="1062417"/>
            <a:ext cx="7706785" cy="47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916" y="1261011"/>
            <a:ext cx="8268147" cy="43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0054" y="1124198"/>
            <a:ext cx="7560088" cy="4609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463" y="4309878"/>
            <a:ext cx="1663834" cy="831917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6816" y="1431932"/>
            <a:ext cx="7906565" cy="39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8932" y="1539507"/>
            <a:ext cx="7902331" cy="37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Flexible Load (NSFL) Ramping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000DFA-67A7-36C8-C2E9-BC0E756C7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25" y="793531"/>
            <a:ext cx="8215149" cy="49290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6712" y="985969"/>
            <a:ext cx="7530572" cy="488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7267" y="992403"/>
            <a:ext cx="7389465" cy="48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0522" y="1062234"/>
            <a:ext cx="7262954" cy="4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1453" y="1027545"/>
            <a:ext cx="7357292" cy="48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48" y="2422891"/>
            <a:ext cx="5904100" cy="20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109314</TotalTime>
  <Words>1528</Words>
  <Application>Microsoft Office PowerPoint</Application>
  <PresentationFormat>On-screen Show (4:3)</PresentationFormat>
  <Paragraphs>207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Non-SCED Qualified Flexible Load (NSFL)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Vu, Mary</cp:lastModifiedBy>
  <cp:revision>1169</cp:revision>
  <cp:lastPrinted>2016-01-21T20:53:15Z</cp:lastPrinted>
  <dcterms:created xsi:type="dcterms:W3CDTF">2016-01-21T15:20:31Z</dcterms:created>
  <dcterms:modified xsi:type="dcterms:W3CDTF">2024-10-17T19:33:10Z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