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4"/>
  </p:sldMasterIdLst>
  <p:notesMasterIdLst>
    <p:notesMasterId r:id="rId9"/>
  </p:notesMasterIdLst>
  <p:handoutMasterIdLst>
    <p:handoutMasterId r:id="rId10"/>
  </p:handoutMasterIdLst>
  <p:sldIdLst>
    <p:sldId id="256" r:id="rId5"/>
    <p:sldId id="257" r:id="rId6"/>
    <p:sldId id="259" r:id="rId7"/>
    <p:sldId id="260"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5D38"/>
    <a:srgbClr val="006272"/>
    <a:srgbClr val="002D72"/>
    <a:srgbClr val="9D2235"/>
    <a:srgbClr val="614B79"/>
    <a:srgbClr val="BFB800"/>
    <a:srgbClr val="FFC72C"/>
    <a:srgbClr val="840B55"/>
    <a:srgbClr val="AC4F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7710"/>
  </p:normalViewPr>
  <p:slideViewPr>
    <p:cSldViewPr snapToGrid="0" snapToObjects="1">
      <p:cViewPr varScale="1">
        <p:scale>
          <a:sx n="112" d="100"/>
          <a:sy n="112" d="100"/>
        </p:scale>
        <p:origin x="492"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60CB44C-8BE2-AD48-8DAE-063EFBA7C247}" type="datetimeFigureOut">
              <a:rPr lang="en-US" smtClean="0"/>
              <a:t>10/21/2024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592A3E-C8AF-884A-B502-67BFE8410793}" type="slidenum">
              <a:rPr lang="en-US" smtClean="0"/>
              <a:t>‹#›</a:t>
            </a:fld>
            <a:endParaRPr lang="en-US"/>
          </a:p>
        </p:txBody>
      </p:sp>
    </p:spTree>
    <p:extLst>
      <p:ext uri="{BB962C8B-B14F-4D97-AF65-F5344CB8AC3E}">
        <p14:creationId xmlns:p14="http://schemas.microsoft.com/office/powerpoint/2010/main" val="1147880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1150AB1C-31E6-B94D-A2EA-29921392A630}" type="datetimeFigureOut">
              <a:rPr lang="en-US" smtClean="0"/>
              <a:pPr/>
              <a:t>10/21/2024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28EAA170-969F-9F4C-81E5-8BB996D9D897}" type="slidenum">
              <a:rPr lang="en-US" smtClean="0"/>
              <a:pPr/>
              <a:t>‹#›</a:t>
            </a:fld>
            <a:endParaRPr lang="en-US" dirty="0"/>
          </a:p>
        </p:txBody>
      </p:sp>
    </p:spTree>
    <p:extLst>
      <p:ext uri="{BB962C8B-B14F-4D97-AF65-F5344CB8AC3E}">
        <p14:creationId xmlns:p14="http://schemas.microsoft.com/office/powerpoint/2010/main" val="73312644"/>
      </p:ext>
    </p:extLst>
  </p:cSld>
  <p:clrMap bg1="lt1" tx1="dk1" bg2="lt2" tx2="dk2" accent1="accent1" accent2="accent2" accent3="accent3" accent4="accent4" accent5="accent5" accent6="accent6" hlink="hlink" folHlink="folHlink"/>
  <p:notesStyle>
    <a:lvl1pPr marL="194310" indent="-194310" algn="l" defTabSz="914400" rtl="0" eaLnBrk="1" latinLnBrk="0" hangingPunct="1">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377190" indent="-194310" algn="l" defTabSz="914400" rtl="0" eaLnBrk="1" latinLnBrk="0" hangingPunct="1">
      <a:buFont typeface="System Font Regular"/>
      <a:buChar char="–"/>
      <a:defRPr sz="1400" kern="1200">
        <a:solidFill>
          <a:schemeClr val="tx1"/>
        </a:solidFill>
        <a:latin typeface="Arial" panose="020B0604020202020204" pitchFamily="34" charset="0"/>
        <a:ea typeface="+mn-ea"/>
        <a:cs typeface="Arial" panose="020B0604020202020204" pitchFamily="34" charset="0"/>
      </a:defRPr>
    </a:lvl2pPr>
    <a:lvl3pPr marL="603504" indent="-194310" algn="l" defTabSz="914400" rtl="0" eaLnBrk="1" latinLnBrk="0" hangingPunct="1">
      <a:buFont typeface="Wingdings"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806450" indent="-182880" algn="l" defTabSz="914400" rtl="0" eaLnBrk="1" latinLnBrk="0" hangingPunct="1">
      <a:buFont typeface="Arial" panose="020B0604020202020204" pitchFamily="34" charset="0"/>
      <a:buChar char="•"/>
      <a:tabLst/>
      <a:defRPr sz="1400" kern="1200">
        <a:solidFill>
          <a:schemeClr val="tx1"/>
        </a:solidFill>
        <a:latin typeface="Arial" panose="020B0604020202020204" pitchFamily="34" charset="0"/>
        <a:ea typeface="+mn-ea"/>
        <a:cs typeface="Arial" panose="020B0604020202020204" pitchFamily="34" charset="0"/>
      </a:defRPr>
    </a:lvl4pPr>
    <a:lvl5pPr marL="987552" indent="-182880" algn="l" defTabSz="914400" rtl="0" eaLnBrk="1" latinLnBrk="0" hangingPunct="1">
      <a:buFont typeface="System Font Regular"/>
      <a:buChar char="–"/>
      <a:tabLst>
        <a:tab pos="1193800" algn="l"/>
      </a:tabLst>
      <a:defRPr sz="1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EAA170-969F-9F4C-81E5-8BB996D9D897}" type="slidenum">
              <a:rPr lang="en-US" smtClean="0"/>
              <a:pPr/>
              <a:t>1</a:t>
            </a:fld>
            <a:endParaRPr lang="en-US" dirty="0"/>
          </a:p>
        </p:txBody>
      </p:sp>
    </p:spTree>
    <p:extLst>
      <p:ext uri="{BB962C8B-B14F-4D97-AF65-F5344CB8AC3E}">
        <p14:creationId xmlns:p14="http://schemas.microsoft.com/office/powerpoint/2010/main" val="877919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EAA170-969F-9F4C-81E5-8BB996D9D897}" type="slidenum">
              <a:rPr lang="en-US" smtClean="0"/>
              <a:pPr/>
              <a:t>3</a:t>
            </a:fld>
            <a:endParaRPr lang="en-US" dirty="0"/>
          </a:p>
        </p:txBody>
      </p:sp>
    </p:spTree>
    <p:extLst>
      <p:ext uri="{BB962C8B-B14F-4D97-AF65-F5344CB8AC3E}">
        <p14:creationId xmlns:p14="http://schemas.microsoft.com/office/powerpoint/2010/main" val="387947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 Switchyard">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600" y="5229039"/>
            <a:ext cx="1828800" cy="676654"/>
          </a:xfrm>
          <a:prstGeom prst="rect">
            <a:avLst/>
          </a:prstGeom>
        </p:spPr>
      </p:pic>
      <p:sp>
        <p:nvSpPr>
          <p:cNvPr id="10"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1"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3" name="Straight Connector 12"/>
          <p:cNvCxnSpPr/>
          <p:nvPr userDrawn="1"/>
        </p:nvCxnSpPr>
        <p:spPr>
          <a:xfrm>
            <a:off x="5754781" y="3222562"/>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No Logo - Switchyard">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1524000" y="1033235"/>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4118027"/>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14"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6"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7" name="Straight Connector 16"/>
          <p:cNvCxnSpPr/>
          <p:nvPr userDrawn="1"/>
        </p:nvCxnSpPr>
        <p:spPr>
          <a:xfrm>
            <a:off x="5754781" y="3703430"/>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 Content Slide - Aqua-F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E3DE6B7-6B69-104A-90F3-832B4AA6FF2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 max recommended</a:t>
            </a:r>
          </a:p>
        </p:txBody>
      </p:sp>
      <p:sp>
        <p:nvSpPr>
          <p:cNvPr id="3" name="Content Placeholder 2"/>
          <p:cNvSpPr>
            <a:spLocks noGrp="1"/>
          </p:cNvSpPr>
          <p:nvPr>
            <p:ph sz="half" idx="1"/>
          </p:nvPr>
        </p:nvSpPr>
        <p:spPr>
          <a:xfrm>
            <a:off x="268941"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Content Placeholder 2"/>
          <p:cNvSpPr>
            <a:spLocks noGrp="1"/>
          </p:cNvSpPr>
          <p:nvPr>
            <p:ph sz="half" idx="13"/>
          </p:nvPr>
        </p:nvSpPr>
        <p:spPr>
          <a:xfrm>
            <a:off x="6251838"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344908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 Content Slide - Ink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F602EAA-AA51-3146-81C3-B66B17CE1749}"/>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 max recommended</a:t>
            </a:r>
          </a:p>
        </p:txBody>
      </p:sp>
      <p:sp>
        <p:nvSpPr>
          <p:cNvPr id="3" name="Content Placeholder 2"/>
          <p:cNvSpPr>
            <a:spLocks noGrp="1"/>
          </p:cNvSpPr>
          <p:nvPr>
            <p:ph sz="half" idx="1"/>
          </p:nvPr>
        </p:nvSpPr>
        <p:spPr>
          <a:xfrm>
            <a:off x="268941"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Content Placeholder 2"/>
          <p:cNvSpPr>
            <a:spLocks noGrp="1"/>
          </p:cNvSpPr>
          <p:nvPr>
            <p:ph sz="half" idx="13"/>
          </p:nvPr>
        </p:nvSpPr>
        <p:spPr>
          <a:xfrm>
            <a:off x="6251838"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9596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 Content Slide - Lost Pin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9005E9-DB1F-1442-8C2C-7D71C8E7D143}"/>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 max recommended</a:t>
            </a:r>
          </a:p>
        </p:txBody>
      </p:sp>
      <p:sp>
        <p:nvSpPr>
          <p:cNvPr id="3" name="Content Placeholder 2"/>
          <p:cNvSpPr>
            <a:spLocks noGrp="1"/>
          </p:cNvSpPr>
          <p:nvPr>
            <p:ph sz="half" idx="1"/>
          </p:nvPr>
        </p:nvSpPr>
        <p:spPr>
          <a:xfrm>
            <a:off x="268941"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Content Placeholder 2"/>
          <p:cNvSpPr>
            <a:spLocks noGrp="1"/>
          </p:cNvSpPr>
          <p:nvPr>
            <p:ph sz="half" idx="13"/>
          </p:nvPr>
        </p:nvSpPr>
        <p:spPr>
          <a:xfrm>
            <a:off x="6251838"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39430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 Content Slide - Wirtz">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B4364C-4808-8C4C-AD8F-AB9468F63887}"/>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 max recommended</a:t>
            </a:r>
          </a:p>
        </p:txBody>
      </p:sp>
      <p:sp>
        <p:nvSpPr>
          <p:cNvPr id="3" name="Content Placeholder 2"/>
          <p:cNvSpPr>
            <a:spLocks noGrp="1"/>
          </p:cNvSpPr>
          <p:nvPr>
            <p:ph sz="half" idx="1"/>
          </p:nvPr>
        </p:nvSpPr>
        <p:spPr>
          <a:xfrm>
            <a:off x="268941"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Content Placeholder 2"/>
          <p:cNvSpPr>
            <a:spLocks noGrp="1"/>
          </p:cNvSpPr>
          <p:nvPr>
            <p:ph sz="half" idx="13"/>
          </p:nvPr>
        </p:nvSpPr>
        <p:spPr>
          <a:xfrm>
            <a:off x="6251838"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57771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 Content Slide - Spillway">
    <p:spTree>
      <p:nvGrpSpPr>
        <p:cNvPr id="1" name=""/>
        <p:cNvGrpSpPr/>
        <p:nvPr/>
      </p:nvGrpSpPr>
      <p:grpSpPr>
        <a:xfrm>
          <a:off x="0" y="0"/>
          <a:ext cx="0" cy="0"/>
          <a:chOff x="0" y="0"/>
          <a:chExt cx="0" cy="0"/>
        </a:xfrm>
      </p:grpSpPr>
      <p:sp>
        <p:nvSpPr>
          <p:cNvPr id="10" name="Rectangle 9"/>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dirty="0"/>
              <a:t>Title – 5 words max recommended</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4DC600F-AE70-F844-9A33-EAF1AF575163}" type="slidenum">
              <a:rPr lang="en-US" smtClean="0"/>
              <a:t>‹#›</a:t>
            </a:fld>
            <a:endParaRPr lang="en-US"/>
          </a:p>
        </p:txBody>
      </p:sp>
      <p:sp>
        <p:nvSpPr>
          <p:cNvPr id="8" name="Content Placeholder 2"/>
          <p:cNvSpPr>
            <a:spLocks noGrp="1"/>
          </p:cNvSpPr>
          <p:nvPr>
            <p:ph sz="half" idx="1"/>
          </p:nvPr>
        </p:nvSpPr>
        <p:spPr>
          <a:xfrm>
            <a:off x="268941" y="1825625"/>
            <a:ext cx="5671221"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3"/>
          </p:nvPr>
        </p:nvSpPr>
        <p:spPr>
          <a:xfrm>
            <a:off x="6251838" y="1825625"/>
            <a:ext cx="5671221"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Content Slide - Whiteca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 5 words max recommended</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84DC600F-AE70-F844-9A33-EAF1AF575163}" type="slidenum">
              <a:rPr lang="en-US" smtClean="0"/>
              <a:t>‹#›</a:t>
            </a:fld>
            <a:endParaRPr lang="en-US"/>
          </a:p>
        </p:txBody>
      </p:sp>
      <p:sp>
        <p:nvSpPr>
          <p:cNvPr id="8" name="Content Placeholder 2"/>
          <p:cNvSpPr>
            <a:spLocks noGrp="1"/>
          </p:cNvSpPr>
          <p:nvPr>
            <p:ph sz="half" idx="1"/>
          </p:nvPr>
        </p:nvSpPr>
        <p:spPr>
          <a:xfrm>
            <a:off x="268941" y="1825625"/>
            <a:ext cx="5671221"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3"/>
          </p:nvPr>
        </p:nvSpPr>
        <p:spPr>
          <a:xfrm>
            <a:off x="6251838" y="1825625"/>
            <a:ext cx="5671221"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665899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mparison Slide - Switchyard">
    <p:spTree>
      <p:nvGrpSpPr>
        <p:cNvPr id="1" name=""/>
        <p:cNvGrpSpPr/>
        <p:nvPr/>
      </p:nvGrpSpPr>
      <p:grpSpPr>
        <a:xfrm>
          <a:off x="0" y="0"/>
          <a:ext cx="0" cy="0"/>
          <a:chOff x="0" y="0"/>
          <a:chExt cx="0" cy="0"/>
        </a:xfrm>
      </p:grpSpPr>
      <p:sp>
        <p:nvSpPr>
          <p:cNvPr id="20" name="Rectangle 19"/>
          <p:cNvSpPr/>
          <p:nvPr userDrawn="1"/>
        </p:nvSpPr>
        <p:spPr>
          <a:xfrm>
            <a:off x="0"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lvl1pPr>
              <a:defRPr>
                <a:solidFill>
                  <a:schemeClr val="bg2"/>
                </a:solidFill>
              </a:defRPr>
            </a:lvl1p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p:cNvCxnSpPr/>
          <p:nvPr userDrawn="1"/>
        </p:nvCxnSpPr>
        <p:spPr>
          <a:xfrm>
            <a:off x="367439" y="1240101"/>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solidFill>
                  <a:schemeClr val="bg1"/>
                </a:solidFill>
                <a:latin typeface="+mj-lt"/>
              </a:defRPr>
            </a:lvl1pPr>
          </a:lstStyle>
          <a:p>
            <a:r>
              <a:rPr lang="en-US" dirty="0"/>
              <a:t>Title – 5 words max recommended</a:t>
            </a:r>
          </a:p>
        </p:txBody>
      </p:sp>
    </p:spTree>
    <p:extLst>
      <p:ext uri="{BB962C8B-B14F-4D97-AF65-F5344CB8AC3E}">
        <p14:creationId xmlns:p14="http://schemas.microsoft.com/office/powerpoint/2010/main" val="420229639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mparison Slide - 1934">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2937321-DA73-BC4E-BC80-DA40C3D8E422}"/>
              </a:ext>
            </a:extLst>
          </p:cNvPr>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lvl1pPr>
              <a:defRPr>
                <a:solidFill>
                  <a:schemeClr val="bg2"/>
                </a:solidFill>
              </a:defRPr>
            </a:lvl1p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solidFill>
                  <a:schemeClr val="bg1"/>
                </a:solidFill>
                <a:latin typeface="+mj-lt"/>
              </a:defRPr>
            </a:lvl1pPr>
          </a:lstStyle>
          <a:p>
            <a:r>
              <a:rPr lang="en-US" dirty="0"/>
              <a:t>Title – 5 words max recommended</a:t>
            </a:r>
          </a:p>
        </p:txBody>
      </p:sp>
      <p:cxnSp>
        <p:nvCxnSpPr>
          <p:cNvPr id="15" name="Straight Connector 14">
            <a:extLst>
              <a:ext uri="{FF2B5EF4-FFF2-40B4-BE49-F238E27FC236}">
                <a16:creationId xmlns:a16="http://schemas.microsoft.com/office/drawing/2014/main" id="{0989A7AC-A914-6E4D-9185-71663831AFF5}"/>
              </a:ext>
            </a:extLst>
          </p:cNvPr>
          <p:cNvCxnSpPr/>
          <p:nvPr userDrawn="1"/>
        </p:nvCxnSpPr>
        <p:spPr>
          <a:xfrm>
            <a:off x="367439" y="1240101"/>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mparison Slide - Bluebonne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3E2B7C-E5AC-A74D-8A85-3332A9F5E72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lvl1pPr>
              <a:defRPr>
                <a:solidFill>
                  <a:schemeClr val="bg2"/>
                </a:solidFill>
              </a:defRPr>
            </a:lvl1p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solidFill>
                  <a:schemeClr val="bg1"/>
                </a:solidFill>
                <a:latin typeface="+mj-lt"/>
              </a:defRPr>
            </a:lvl1pPr>
          </a:lstStyle>
          <a:p>
            <a:r>
              <a:rPr lang="en-US" dirty="0"/>
              <a:t>Title – 5 words max recommended</a:t>
            </a:r>
          </a:p>
        </p:txBody>
      </p:sp>
      <p:cxnSp>
        <p:nvCxnSpPr>
          <p:cNvPr id="17" name="Straight Connector 16">
            <a:extLst>
              <a:ext uri="{FF2B5EF4-FFF2-40B4-BE49-F238E27FC236}">
                <a16:creationId xmlns:a16="http://schemas.microsoft.com/office/drawing/2014/main" id="{93050AD5-699E-2F49-8F4B-3C57BB8A3D4C}"/>
              </a:ext>
            </a:extLst>
          </p:cNvPr>
          <p:cNvCxnSpPr/>
          <p:nvPr userDrawn="1"/>
        </p:nvCxnSpPr>
        <p:spPr>
          <a:xfrm>
            <a:off x="367439" y="1240101"/>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9475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mparison Slide - Aqua-F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48661FD-1B49-7541-B91B-8A790308389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lvl1pPr>
              <a:defRPr>
                <a:solidFill>
                  <a:schemeClr val="bg2"/>
                </a:solidFill>
              </a:defRPr>
            </a:lvl1p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solidFill>
                  <a:schemeClr val="bg1"/>
                </a:solidFill>
                <a:latin typeface="+mj-lt"/>
              </a:defRPr>
            </a:lvl1pPr>
          </a:lstStyle>
          <a:p>
            <a:r>
              <a:rPr lang="en-US" dirty="0"/>
              <a:t>Title – 5 words max recommended</a:t>
            </a:r>
          </a:p>
        </p:txBody>
      </p:sp>
      <p:cxnSp>
        <p:nvCxnSpPr>
          <p:cNvPr id="16" name="Straight Connector 15">
            <a:extLst>
              <a:ext uri="{FF2B5EF4-FFF2-40B4-BE49-F238E27FC236}">
                <a16:creationId xmlns:a16="http://schemas.microsoft.com/office/drawing/2014/main" id="{649825C7-A93A-774B-9C5D-9F4A5280C290}"/>
              </a:ext>
            </a:extLst>
          </p:cNvPr>
          <p:cNvCxnSpPr/>
          <p:nvPr userDrawn="1"/>
        </p:nvCxnSpPr>
        <p:spPr>
          <a:xfrm>
            <a:off x="367439" y="1230269"/>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263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No Logo - 1934">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1524000" y="1030972"/>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4115764"/>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14"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6"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7" name="Straight Connector 16"/>
          <p:cNvCxnSpPr/>
          <p:nvPr userDrawn="1"/>
        </p:nvCxnSpPr>
        <p:spPr>
          <a:xfrm>
            <a:off x="5754781" y="3701167"/>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Slide - Inks">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86894C-5760-1A4F-949C-7093FDE86BB1}"/>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lvl1pPr>
              <a:defRPr>
                <a:solidFill>
                  <a:schemeClr val="bg2"/>
                </a:solidFill>
              </a:defRPr>
            </a:lvl1p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solidFill>
                  <a:schemeClr val="bg1"/>
                </a:solidFill>
                <a:latin typeface="+mj-lt"/>
              </a:defRPr>
            </a:lvl1pPr>
          </a:lstStyle>
          <a:p>
            <a:r>
              <a:rPr lang="en-US" dirty="0"/>
              <a:t>Title – 5 words max recommended</a:t>
            </a:r>
          </a:p>
        </p:txBody>
      </p:sp>
      <p:cxnSp>
        <p:nvCxnSpPr>
          <p:cNvPr id="17" name="Straight Connector 16">
            <a:extLst>
              <a:ext uri="{FF2B5EF4-FFF2-40B4-BE49-F238E27FC236}">
                <a16:creationId xmlns:a16="http://schemas.microsoft.com/office/drawing/2014/main" id="{A6A6060A-57AD-454B-B31E-4BDBEC6E7961}"/>
              </a:ext>
            </a:extLst>
          </p:cNvPr>
          <p:cNvCxnSpPr/>
          <p:nvPr userDrawn="1"/>
        </p:nvCxnSpPr>
        <p:spPr>
          <a:xfrm>
            <a:off x="367439" y="1230269"/>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82848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mparison Slide - Lost Pi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38793F9-BC5E-D74A-9603-149244E3FC11}"/>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lvl1pPr>
              <a:defRPr>
                <a:solidFill>
                  <a:schemeClr val="bg2"/>
                </a:solidFill>
              </a:defRPr>
            </a:lvl1p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solidFill>
                  <a:schemeClr val="bg1"/>
                </a:solidFill>
                <a:latin typeface="+mj-lt"/>
              </a:defRPr>
            </a:lvl1pPr>
          </a:lstStyle>
          <a:p>
            <a:r>
              <a:rPr lang="en-US" dirty="0"/>
              <a:t>Title – 5 words max recommended</a:t>
            </a:r>
          </a:p>
        </p:txBody>
      </p:sp>
      <p:cxnSp>
        <p:nvCxnSpPr>
          <p:cNvPr id="16" name="Straight Connector 15">
            <a:extLst>
              <a:ext uri="{FF2B5EF4-FFF2-40B4-BE49-F238E27FC236}">
                <a16:creationId xmlns:a16="http://schemas.microsoft.com/office/drawing/2014/main" id="{2C707B12-1A5F-4A45-9AA5-8A16AF0A2B46}"/>
              </a:ext>
            </a:extLst>
          </p:cNvPr>
          <p:cNvCxnSpPr/>
          <p:nvPr userDrawn="1"/>
        </p:nvCxnSpPr>
        <p:spPr>
          <a:xfrm>
            <a:off x="367439" y="1228326"/>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48040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mparison Slide - Wirtz">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904304B-72E1-BA4E-8B8F-38B32468DE0E}"/>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lvl1pPr>
              <a:defRPr>
                <a:solidFill>
                  <a:schemeClr val="bg2"/>
                </a:solidFill>
              </a:defRPr>
            </a:lvl1p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solidFill>
                  <a:schemeClr val="bg1"/>
                </a:solidFill>
                <a:latin typeface="+mj-lt"/>
              </a:defRPr>
            </a:lvl1pPr>
          </a:lstStyle>
          <a:p>
            <a:r>
              <a:rPr lang="en-US" dirty="0"/>
              <a:t>Title – 5 words max recommended</a:t>
            </a:r>
          </a:p>
        </p:txBody>
      </p:sp>
      <p:cxnSp>
        <p:nvCxnSpPr>
          <p:cNvPr id="17" name="Straight Connector 16">
            <a:extLst>
              <a:ext uri="{FF2B5EF4-FFF2-40B4-BE49-F238E27FC236}">
                <a16:creationId xmlns:a16="http://schemas.microsoft.com/office/drawing/2014/main" id="{0AC7B511-CA2B-834B-B607-2C647A944EBC}"/>
              </a:ext>
            </a:extLst>
          </p:cNvPr>
          <p:cNvCxnSpPr/>
          <p:nvPr userDrawn="1"/>
        </p:nvCxnSpPr>
        <p:spPr>
          <a:xfrm>
            <a:off x="367439" y="122832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20270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mparison Slide - Spillway">
    <p:spTree>
      <p:nvGrpSpPr>
        <p:cNvPr id="1" name=""/>
        <p:cNvGrpSpPr/>
        <p:nvPr/>
      </p:nvGrpSpPr>
      <p:grpSpPr>
        <a:xfrm>
          <a:off x="0" y="0"/>
          <a:ext cx="0" cy="0"/>
          <a:chOff x="0" y="0"/>
          <a:chExt cx="0" cy="0"/>
        </a:xfrm>
      </p:grpSpPr>
      <p:sp>
        <p:nvSpPr>
          <p:cNvPr id="13" name="Rectangle 12"/>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84DC600F-AE70-F844-9A33-EAF1AF575163}" type="slidenum">
              <a:rPr lang="en-US" smtClean="0"/>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p:cNvCxnSpPr/>
          <p:nvPr userDrawn="1"/>
        </p:nvCxnSpPr>
        <p:spPr>
          <a:xfrm>
            <a:off x="367439" y="1240101"/>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latin typeface="+mj-lt"/>
              </a:defRPr>
            </a:lvl1pPr>
          </a:lstStyle>
          <a:p>
            <a:r>
              <a:rPr lang="en-US" dirty="0"/>
              <a:t>Title – 5 words max recommended</a:t>
            </a: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mparison Slide - Whitecap">
    <p:spTree>
      <p:nvGrpSpPr>
        <p:cNvPr id="1" name=""/>
        <p:cNvGrpSpPr/>
        <p:nvPr/>
      </p:nvGrpSpPr>
      <p:grpSpPr>
        <a:xfrm>
          <a:off x="0" y="0"/>
          <a:ext cx="0" cy="0"/>
          <a:chOff x="0" y="0"/>
          <a:chExt cx="0" cy="0"/>
        </a:xfrm>
      </p:grpSpPr>
      <p:sp>
        <p:nvSpPr>
          <p:cNvPr id="13" name="Text Placeholder 12"/>
          <p:cNvSpPr>
            <a:spLocks noGrp="1"/>
          </p:cNvSpPr>
          <p:nvPr>
            <p:ph type="body" sz="quarter" idx="15" hasCustomPrompt="1"/>
          </p:nvPr>
        </p:nvSpPr>
        <p:spPr>
          <a:xfrm>
            <a:off x="268288" y="228732"/>
            <a:ext cx="11655425" cy="852488"/>
          </a:xfrm>
        </p:spPr>
        <p:txBody>
          <a:bodyPr anchor="ctr" anchorCtr="0">
            <a:normAutofit/>
          </a:bodyPr>
          <a:lstStyle>
            <a:lvl1pPr marL="0" indent="0">
              <a:buNone/>
              <a:defRPr sz="4400">
                <a:latin typeface="+mj-lt"/>
              </a:defRPr>
            </a:lvl1pPr>
          </a:lstStyle>
          <a:p>
            <a:r>
              <a:rPr lang="en-US" dirty="0"/>
              <a:t>Title – 5 words max recommended</a:t>
            </a:r>
          </a:p>
        </p:txBody>
      </p:sp>
      <p:sp>
        <p:nvSpPr>
          <p:cNvPr id="3" name="Text Placeholder 2"/>
          <p:cNvSpPr>
            <a:spLocks noGrp="1"/>
          </p:cNvSpPr>
          <p:nvPr>
            <p:ph type="body" idx="1" hasCustomPrompt="1"/>
          </p:nvPr>
        </p:nvSpPr>
        <p:spPr>
          <a:xfrm>
            <a:off x="268942" y="1467475"/>
            <a:ext cx="5671220" cy="628706"/>
          </a:xfrm>
        </p:spPr>
        <p:txBody>
          <a:bodyPr anchor="b">
            <a:noAutofit/>
          </a:bodyPr>
          <a:lstStyle>
            <a:lvl1pPr marL="0" indent="0">
              <a:buNone/>
              <a:defRPr sz="3200" b="1"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1 TITLE</a:t>
            </a:r>
          </a:p>
        </p:txBody>
      </p:sp>
      <p:sp>
        <p:nvSpPr>
          <p:cNvPr id="5" name="Text Placeholder 4"/>
          <p:cNvSpPr>
            <a:spLocks noGrp="1"/>
          </p:cNvSpPr>
          <p:nvPr>
            <p:ph type="body" sz="quarter" idx="3" hasCustomPrompt="1"/>
          </p:nvPr>
        </p:nvSpPr>
        <p:spPr>
          <a:xfrm>
            <a:off x="6251837" y="1467475"/>
            <a:ext cx="5671221" cy="628706"/>
          </a:xfrm>
        </p:spPr>
        <p:txBody>
          <a:bodyPr anchor="b">
            <a:noAutofit/>
          </a:bodyPr>
          <a:lstStyle>
            <a:lvl1pPr marL="0" indent="0">
              <a:buNone/>
              <a:defRPr sz="3200" b="1" spc="2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1 LINE ITEM 2 TITLE</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84DC600F-AE70-F844-9A33-EAF1AF575163}" type="slidenum">
              <a:rPr lang="en-US" smtClean="0"/>
              <a:t>‹#›</a:t>
            </a:fld>
            <a:endParaRPr lang="en-US"/>
          </a:p>
        </p:txBody>
      </p:sp>
      <p:sp>
        <p:nvSpPr>
          <p:cNvPr id="11" name="Content Placeholder 2"/>
          <p:cNvSpPr>
            <a:spLocks noGrp="1"/>
          </p:cNvSpPr>
          <p:nvPr>
            <p:ph sz="half" idx="13"/>
          </p:nvPr>
        </p:nvSpPr>
        <p:spPr>
          <a:xfrm>
            <a:off x="268941" y="2268813"/>
            <a:ext cx="5671221" cy="39081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4"/>
          </p:nvPr>
        </p:nvSpPr>
        <p:spPr>
          <a:xfrm>
            <a:off x="6251838" y="2268813"/>
            <a:ext cx="5671221" cy="390815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9" name="Straight Connector 18"/>
          <p:cNvCxnSpPr/>
          <p:nvPr userDrawn="1"/>
        </p:nvCxnSpPr>
        <p:spPr>
          <a:xfrm>
            <a:off x="367439" y="1240101"/>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Switchyard">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1934">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Bluebonnet">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Aqua-f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Ink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No Logo - Bluebonnet">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1524000" y="1033235"/>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4118027"/>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14"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6"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7" name="Straight Connector 16"/>
          <p:cNvCxnSpPr/>
          <p:nvPr userDrawn="1"/>
        </p:nvCxnSpPr>
        <p:spPr>
          <a:xfrm>
            <a:off x="5754781" y="3703430"/>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Lost Pine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Wirtz">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Spillway">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Title 1"/>
          <p:cNvSpPr>
            <a:spLocks noGrp="1"/>
          </p:cNvSpPr>
          <p:nvPr>
            <p:ph type="title" hasCustomPrompt="1"/>
          </p:nvPr>
        </p:nvSpPr>
        <p:spPr/>
        <p:txBody>
          <a:bodyPr/>
          <a:lstStyle>
            <a:lvl1pPr algn="ctr">
              <a:defRPr>
                <a:solidFill>
                  <a:schemeClr val="tx2"/>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lumMod val="75000"/>
                  </a:schemeClr>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lumMod val="75000"/>
                  </a:schemeClr>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tx1"/>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2 Circle Photo Comparison Slide - Whitecap">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2" name="Title 1"/>
          <p:cNvSpPr>
            <a:spLocks noGrp="1"/>
          </p:cNvSpPr>
          <p:nvPr>
            <p:ph type="title" hasCustomPrompt="1"/>
          </p:nvPr>
        </p:nvSpPr>
        <p:spPr/>
        <p:txBody>
          <a:bodyPr/>
          <a:lstStyle>
            <a:lvl1pPr algn="ctr">
              <a:defRPr>
                <a:solidFill>
                  <a:schemeClr val="tx2"/>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lumMod val="75000"/>
                  </a:schemeClr>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lumMod val="75000"/>
                  </a:schemeClr>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1526628" y="5034914"/>
            <a:ext cx="3652344"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tx1"/>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2070650"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7557050"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7015655" y="5034914"/>
            <a:ext cx="3647090"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Switchyard">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1934">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Bluebonnet">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Aqua-f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Ink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Lost Pine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No Logo - Aqua-Fer">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1524000" y="1033235"/>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4118027"/>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14"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6"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7" name="Straight Connector 16"/>
          <p:cNvCxnSpPr/>
          <p:nvPr userDrawn="1"/>
        </p:nvCxnSpPr>
        <p:spPr>
          <a:xfrm>
            <a:off x="5754781" y="3703430"/>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Wirtz">
    <p:bg>
      <p:bgPr>
        <a:solidFill>
          <a:schemeClr val="accent3"/>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Spillway">
    <p:bg>
      <p:bgPr>
        <a:solidFill>
          <a:schemeClr val="accent3"/>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tx2"/>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lumMod val="75000"/>
                  </a:schemeClr>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lumMod val="75000"/>
                  </a:schemeClr>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tx1"/>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 Circle Photo Comparison Slide - Whitecap">
    <p:bg>
      <p:bgPr>
        <a:solidFill>
          <a:schemeClr val="accent3"/>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p:txBody>
          <a:bodyPr/>
          <a:lstStyle>
            <a:lvl1pPr algn="ctr">
              <a:defRPr>
                <a:solidFill>
                  <a:schemeClr val="tx2"/>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lumMod val="75000"/>
                  </a:schemeClr>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2">
                    <a:lumMod val="75000"/>
                  </a:schemeClr>
                </a:solidFill>
              </a:defRPr>
            </a:lvl1pPr>
          </a:lstStyle>
          <a:p>
            <a:fld id="{84DC600F-AE70-F844-9A33-EAF1AF575163}" type="slidenum">
              <a:rPr lang="en-US" smtClean="0"/>
              <a:pPr/>
              <a:t>‹#›</a:t>
            </a:fld>
            <a:endParaRPr lang="en-US" dirty="0"/>
          </a:p>
        </p:txBody>
      </p:sp>
      <p:sp>
        <p:nvSpPr>
          <p:cNvPr id="9" name="Text Placeholder 8"/>
          <p:cNvSpPr>
            <a:spLocks noGrp="1"/>
          </p:cNvSpPr>
          <p:nvPr>
            <p:ph type="body" sz="quarter" idx="14" hasCustomPrompt="1"/>
          </p:nvPr>
        </p:nvSpPr>
        <p:spPr>
          <a:xfrm>
            <a:off x="268941" y="5034914"/>
            <a:ext cx="3652344"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cxnSp>
        <p:nvCxnSpPr>
          <p:cNvPr id="10" name="Straight Connector 9"/>
          <p:cNvCxnSpPr/>
          <p:nvPr userDrawn="1"/>
        </p:nvCxnSpPr>
        <p:spPr>
          <a:xfrm>
            <a:off x="5865756" y="1552251"/>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1797408"/>
            <a:ext cx="11654118" cy="536686"/>
          </a:xfrm>
        </p:spPr>
        <p:txBody>
          <a:bodyPr>
            <a:noAutofit/>
          </a:bodyPr>
          <a:lstStyle>
            <a:lvl1pPr marL="0" indent="0" algn="ctr">
              <a:spcBef>
                <a:spcPts val="0"/>
              </a:spcBef>
              <a:buNone/>
              <a:defRPr sz="3000" b="0" baseline="0">
                <a:solidFill>
                  <a:schemeClr val="tx1"/>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a:t>
            </a:r>
          </a:p>
        </p:txBody>
      </p:sp>
      <p:sp>
        <p:nvSpPr>
          <p:cNvPr id="12" name="Picture Placeholder 6"/>
          <p:cNvSpPr>
            <a:spLocks noGrp="1"/>
          </p:cNvSpPr>
          <p:nvPr>
            <p:ph type="pic" sz="quarter" idx="13" hasCustomPrompt="1"/>
          </p:nvPr>
        </p:nvSpPr>
        <p:spPr>
          <a:xfrm>
            <a:off x="812963"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4817790"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7" hasCustomPrompt="1"/>
          </p:nvPr>
        </p:nvSpPr>
        <p:spPr>
          <a:xfrm>
            <a:off x="4276395" y="5034914"/>
            <a:ext cx="3647090"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
        <p:nvSpPr>
          <p:cNvPr id="16" name="Picture Placeholder 6"/>
          <p:cNvSpPr>
            <a:spLocks noGrp="1"/>
          </p:cNvSpPr>
          <p:nvPr>
            <p:ph type="pic" sz="quarter" idx="18" hasCustomPrompt="1"/>
          </p:nvPr>
        </p:nvSpPr>
        <p:spPr>
          <a:xfrm>
            <a:off x="8817364" y="24706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7" name="Text Placeholder 8"/>
          <p:cNvSpPr>
            <a:spLocks noGrp="1"/>
          </p:cNvSpPr>
          <p:nvPr>
            <p:ph type="body" sz="quarter" idx="19" hasCustomPrompt="1"/>
          </p:nvPr>
        </p:nvSpPr>
        <p:spPr>
          <a:xfrm>
            <a:off x="8275969" y="5034914"/>
            <a:ext cx="3647090" cy="1076524"/>
          </a:xfrm>
        </p:spPr>
        <p:txBody>
          <a:bodyPr anchor="b" anchorCtr="0">
            <a:noAutofit/>
          </a:bodyPr>
          <a:lstStyle>
            <a:lvl1pPr marL="0" indent="0" algn="ctr">
              <a:buNone/>
              <a:defRPr sz="3000" spc="200" baseline="0">
                <a:solidFill>
                  <a:schemeClr val="tx2"/>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2-3 WORDS</a:t>
            </a: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Switchyard">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7439" y="3282031"/>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1934">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7439" y="3282031"/>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Bluebonnet">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cxnSp>
        <p:nvCxnSpPr>
          <p:cNvPr id="11" name="Straight Connector 10">
            <a:extLst>
              <a:ext uri="{FF2B5EF4-FFF2-40B4-BE49-F238E27FC236}">
                <a16:creationId xmlns:a16="http://schemas.microsoft.com/office/drawing/2014/main" id="{752B8520-58DF-C84D-A0EF-ED05B6A81883}"/>
              </a:ext>
            </a:extLst>
          </p:cNvPr>
          <p:cNvCxnSpPr/>
          <p:nvPr userDrawn="1"/>
        </p:nvCxnSpPr>
        <p:spPr>
          <a:xfrm>
            <a:off x="367439" y="328062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Aqua-F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1038BC-18B6-A34D-AB10-0FFE5A12CFCF}"/>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cxnSp>
        <p:nvCxnSpPr>
          <p:cNvPr id="14" name="Straight Connector 13">
            <a:extLst>
              <a:ext uri="{FF2B5EF4-FFF2-40B4-BE49-F238E27FC236}">
                <a16:creationId xmlns:a16="http://schemas.microsoft.com/office/drawing/2014/main" id="{8FC141B1-8EF3-9343-8966-E2E25967A084}"/>
              </a:ext>
            </a:extLst>
          </p:cNvPr>
          <p:cNvCxnSpPr/>
          <p:nvPr userDrawn="1"/>
        </p:nvCxnSpPr>
        <p:spPr>
          <a:xfrm>
            <a:off x="367439" y="3282031"/>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57773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Ink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213500B-D14F-374E-A51E-597272DB6272}"/>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cxnSp>
        <p:nvCxnSpPr>
          <p:cNvPr id="13" name="Straight Connector 12">
            <a:extLst>
              <a:ext uri="{FF2B5EF4-FFF2-40B4-BE49-F238E27FC236}">
                <a16:creationId xmlns:a16="http://schemas.microsoft.com/office/drawing/2014/main" id="{01532E8B-8375-6A4D-8547-130AC595589C}"/>
              </a:ext>
            </a:extLst>
          </p:cNvPr>
          <p:cNvCxnSpPr/>
          <p:nvPr userDrawn="1"/>
        </p:nvCxnSpPr>
        <p:spPr>
          <a:xfrm>
            <a:off x="367439" y="3282918"/>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4373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Lost Pine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1AF1F45-6A35-5247-B9BC-96250D30E9D4}"/>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30B4FF9-0EC4-3A43-9077-74208B6B4AA4}"/>
              </a:ext>
            </a:extLst>
          </p:cNvPr>
          <p:cNvCxnSpPr/>
          <p:nvPr userDrawn="1"/>
        </p:nvCxnSpPr>
        <p:spPr>
          <a:xfrm>
            <a:off x="367439" y="3282918"/>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extLst>
      <p:ext uri="{BB962C8B-B14F-4D97-AF65-F5344CB8AC3E}">
        <p14:creationId xmlns:p14="http://schemas.microsoft.com/office/powerpoint/2010/main" val="122571796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Wirtz">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EF7BA-9AE7-BD41-B3D8-DA19ED029933}"/>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38FBCA4-2C5F-6E40-AF65-D5217E127CDA}"/>
              </a:ext>
            </a:extLst>
          </p:cNvPr>
          <p:cNvCxnSpPr/>
          <p:nvPr userDrawn="1"/>
        </p:nvCxnSpPr>
        <p:spPr>
          <a:xfrm>
            <a:off x="365039" y="3282918"/>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extLst>
      <p:ext uri="{BB962C8B-B14F-4D97-AF65-F5344CB8AC3E}">
        <p14:creationId xmlns:p14="http://schemas.microsoft.com/office/powerpoint/2010/main" val="40533335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No Logo - Ink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ED99AF-0D76-6D40-A47E-8B33970741C5}"/>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1524000" y="1033235"/>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4118027"/>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14"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6"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3" name="Straight Connector 12">
            <a:extLst>
              <a:ext uri="{FF2B5EF4-FFF2-40B4-BE49-F238E27FC236}">
                <a16:creationId xmlns:a16="http://schemas.microsoft.com/office/drawing/2014/main" id="{760A7D3D-8CA4-0241-ABB2-10CA3D30F40C}"/>
              </a:ext>
            </a:extLst>
          </p:cNvPr>
          <p:cNvCxnSpPr/>
          <p:nvPr userDrawn="1"/>
        </p:nvCxnSpPr>
        <p:spPr>
          <a:xfrm>
            <a:off x="5754781" y="369108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Spillway">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367439" y="3282031"/>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tx2"/>
                </a:solidFill>
              </a:defRPr>
            </a:lvl1pPr>
          </a:lstStyle>
          <a:p>
            <a:r>
              <a:rPr lang="en-US" dirty="0"/>
              <a:t>Two lines max recommended</a:t>
            </a:r>
          </a:p>
        </p:txBody>
      </p:sp>
      <p:sp>
        <p:nvSpPr>
          <p:cNvPr id="12"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endParaRPr lang="en-US" dirty="0"/>
          </a:p>
        </p:txBody>
      </p:sp>
      <p:sp>
        <p:nvSpPr>
          <p:cNvPr id="13"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4"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6"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hort Content Right Square Photo Slide - Whitecap">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367439" y="3282031"/>
            <a:ext cx="682438" cy="0"/>
          </a:xfrm>
          <a:prstGeom prst="line">
            <a:avLst/>
          </a:prstGeom>
          <a:ln w="50800">
            <a:solidFill>
              <a:schemeClr val="accent4"/>
            </a:solidFill>
            <a:round/>
          </a:ln>
        </p:spPr>
        <p:style>
          <a:lnRef idx="1">
            <a:schemeClr val="accent1"/>
          </a:lnRef>
          <a:fillRef idx="0">
            <a:schemeClr val="accent1"/>
          </a:fillRef>
          <a:effectRef idx="0">
            <a:schemeClr val="accent1"/>
          </a:effectRef>
          <a:fontRef idx="minor">
            <a:schemeClr val="tx1"/>
          </a:fontRef>
        </p:style>
      </p:cxnSp>
      <p:sp>
        <p:nvSpPr>
          <p:cNvPr id="30" name="Title 1"/>
          <p:cNvSpPr>
            <a:spLocks noGrp="1"/>
          </p:cNvSpPr>
          <p:nvPr>
            <p:ph type="ctrTitle" hasCustomPrompt="1"/>
          </p:nvPr>
        </p:nvSpPr>
        <p:spPr>
          <a:xfrm>
            <a:off x="268941" y="1761344"/>
            <a:ext cx="5558118" cy="1244441"/>
          </a:xfrm>
        </p:spPr>
        <p:txBody>
          <a:bodyPr anchor="b" anchorCtr="0">
            <a:normAutofit/>
          </a:bodyPr>
          <a:lstStyle>
            <a:lvl1pPr algn="l">
              <a:defRPr sz="4400" spc="0" baseline="0">
                <a:solidFill>
                  <a:schemeClr val="tx2"/>
                </a:solidFill>
              </a:defRPr>
            </a:lvl1pPr>
          </a:lstStyle>
          <a:p>
            <a:r>
              <a:rPr lang="en-US" dirty="0"/>
              <a:t>Two lines max recommended</a:t>
            </a:r>
          </a:p>
        </p:txBody>
      </p:sp>
      <p:sp>
        <p:nvSpPr>
          <p:cNvPr id="31"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endParaRPr lang="en-US" dirty="0"/>
          </a:p>
        </p:txBody>
      </p:sp>
      <p:sp>
        <p:nvSpPr>
          <p:cNvPr id="32"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33"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9" name="Content Placeholder 6"/>
          <p:cNvSpPr>
            <a:spLocks noGrp="1"/>
          </p:cNvSpPr>
          <p:nvPr>
            <p:ph sz="quarter" idx="18" hasCustomPrompt="1"/>
          </p:nvPr>
        </p:nvSpPr>
        <p:spPr>
          <a:xfrm>
            <a:off x="6600917" y="1140948"/>
            <a:ext cx="4573588" cy="4575175"/>
          </a:xfrm>
        </p:spPr>
        <p:txBody>
          <a:bodyPr lIns="365760" tIns="365760" rIns="365760">
            <a:normAutofit/>
          </a:bodyPr>
          <a:lstStyle>
            <a:lvl1pPr marL="0" indent="0" algn="ctr">
              <a:buNone/>
              <a:defRPr sz="1600" b="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Switchyard">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7439" y="3282031"/>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4"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8"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9"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1934">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7439" y="3282031"/>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Bluebonnet">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cxnSp>
        <p:nvCxnSpPr>
          <p:cNvPr id="17" name="Straight Connector 16">
            <a:extLst>
              <a:ext uri="{FF2B5EF4-FFF2-40B4-BE49-F238E27FC236}">
                <a16:creationId xmlns:a16="http://schemas.microsoft.com/office/drawing/2014/main" id="{2946F36A-172A-9A41-AA0B-DA290E8674DA}"/>
              </a:ext>
            </a:extLst>
          </p:cNvPr>
          <p:cNvCxnSpPr/>
          <p:nvPr userDrawn="1"/>
        </p:nvCxnSpPr>
        <p:spPr>
          <a:xfrm>
            <a:off x="367439" y="3282031"/>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Aqua-F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AB78E57-98A5-9643-B097-24A7BD85519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8583DEA6-2178-4643-927B-2922D88F7917}"/>
              </a:ext>
            </a:extLst>
          </p:cNvPr>
          <p:cNvCxnSpPr/>
          <p:nvPr userDrawn="1"/>
        </p:nvCxnSpPr>
        <p:spPr>
          <a:xfrm>
            <a:off x="367439" y="3282031"/>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extLst>
      <p:ext uri="{BB962C8B-B14F-4D97-AF65-F5344CB8AC3E}">
        <p14:creationId xmlns:p14="http://schemas.microsoft.com/office/powerpoint/2010/main" val="376058515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Ink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ECDCEB8-C6F7-A94C-B70E-B64EF39ACC0E}"/>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DF3FDC7F-7B77-EA49-B24E-74737DAD8E6A}"/>
              </a:ext>
            </a:extLst>
          </p:cNvPr>
          <p:cNvCxnSpPr/>
          <p:nvPr userDrawn="1"/>
        </p:nvCxnSpPr>
        <p:spPr>
          <a:xfrm>
            <a:off x="365039" y="3282031"/>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extLst>
      <p:ext uri="{BB962C8B-B14F-4D97-AF65-F5344CB8AC3E}">
        <p14:creationId xmlns:p14="http://schemas.microsoft.com/office/powerpoint/2010/main" val="66043841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Lost Pi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C678C1-9AE7-4A41-B8E8-A38648F16271}"/>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1DBD364B-7E0D-7D42-8FF6-19B3EE21AF3A}"/>
              </a:ext>
            </a:extLst>
          </p:cNvPr>
          <p:cNvCxnSpPr/>
          <p:nvPr userDrawn="1"/>
        </p:nvCxnSpPr>
        <p:spPr>
          <a:xfrm>
            <a:off x="365039" y="3282031"/>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extLst>
      <p:ext uri="{BB962C8B-B14F-4D97-AF65-F5344CB8AC3E}">
        <p14:creationId xmlns:p14="http://schemas.microsoft.com/office/powerpoint/2010/main" val="180988543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Wirtz">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DEDA3D4-9F51-0347-8F9E-221CBDCFEB65}"/>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39A795B-BBDA-894B-B3AE-2833109840A8}"/>
              </a:ext>
            </a:extLst>
          </p:cNvPr>
          <p:cNvCxnSpPr/>
          <p:nvPr userDrawn="1"/>
        </p:nvCxnSpPr>
        <p:spPr>
          <a:xfrm>
            <a:off x="365039" y="3282918"/>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bg1"/>
                </a:solidFill>
              </a:defRPr>
            </a:lvl1pPr>
          </a:lstStyle>
          <a:p>
            <a:r>
              <a:rPr lang="en-US" dirty="0"/>
              <a:t>Two lines max recommended</a:t>
            </a:r>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0"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2"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extLst>
      <p:ext uri="{BB962C8B-B14F-4D97-AF65-F5344CB8AC3E}">
        <p14:creationId xmlns:p14="http://schemas.microsoft.com/office/powerpoint/2010/main" val="264329323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Spillway">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367439" y="3282031"/>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tx2"/>
                </a:solidFill>
              </a:defRPr>
            </a:lvl1pPr>
          </a:lstStyle>
          <a:p>
            <a:r>
              <a:rPr lang="en-US" dirty="0"/>
              <a:t>Two lines max recommended</a:t>
            </a:r>
          </a:p>
        </p:txBody>
      </p:sp>
      <p:sp>
        <p:nvSpPr>
          <p:cNvPr id="12"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endParaRPr lang="en-US" dirty="0"/>
          </a:p>
        </p:txBody>
      </p:sp>
      <p:sp>
        <p:nvSpPr>
          <p:cNvPr id="13"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4"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6"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8"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9"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No Logo - Lost Pin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F768F5D-2F7F-EA4B-B043-897F818E9257}"/>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1524000" y="1030972"/>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4115764"/>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14"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6"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3" name="Straight Connector 12">
            <a:extLst>
              <a:ext uri="{FF2B5EF4-FFF2-40B4-BE49-F238E27FC236}">
                <a16:creationId xmlns:a16="http://schemas.microsoft.com/office/drawing/2014/main" id="{7D9FAE8F-87CC-EE4A-ABFE-F715AD295F2D}"/>
              </a:ext>
            </a:extLst>
          </p:cNvPr>
          <p:cNvCxnSpPr/>
          <p:nvPr userDrawn="1"/>
        </p:nvCxnSpPr>
        <p:spPr>
          <a:xfrm>
            <a:off x="5754781" y="3701167"/>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34280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hort Content 4 Square Photos Slide - Whitecap">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68941" y="3696628"/>
            <a:ext cx="5558118" cy="1089529"/>
          </a:xfrm>
        </p:spPr>
        <p:txBody>
          <a:bodyPr>
            <a:spAutoFit/>
          </a:bodyPr>
          <a:lstStyle>
            <a:lvl1pPr marL="0" indent="0" algn="l">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367439" y="3282031"/>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30" name="Title 1"/>
          <p:cNvSpPr>
            <a:spLocks noGrp="1"/>
          </p:cNvSpPr>
          <p:nvPr>
            <p:ph type="ctrTitle" hasCustomPrompt="1"/>
          </p:nvPr>
        </p:nvSpPr>
        <p:spPr>
          <a:xfrm>
            <a:off x="268941" y="1694657"/>
            <a:ext cx="5558118" cy="1311128"/>
          </a:xfrm>
        </p:spPr>
        <p:txBody>
          <a:bodyPr anchor="b" anchorCtr="0">
            <a:spAutoFit/>
          </a:bodyPr>
          <a:lstStyle>
            <a:lvl1pPr algn="l">
              <a:defRPr sz="4400" spc="0" baseline="0">
                <a:solidFill>
                  <a:schemeClr val="tx2"/>
                </a:solidFill>
              </a:defRPr>
            </a:lvl1pPr>
          </a:lstStyle>
          <a:p>
            <a:r>
              <a:rPr lang="en-US" dirty="0"/>
              <a:t>Two lines max recommended</a:t>
            </a:r>
          </a:p>
        </p:txBody>
      </p:sp>
      <p:sp>
        <p:nvSpPr>
          <p:cNvPr id="31"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endParaRPr lang="en-US" dirty="0"/>
          </a:p>
        </p:txBody>
      </p:sp>
      <p:sp>
        <p:nvSpPr>
          <p:cNvPr id="32"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33"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9" name="Picture Placeholder 6"/>
          <p:cNvSpPr>
            <a:spLocks noGrp="1"/>
          </p:cNvSpPr>
          <p:nvPr>
            <p:ph type="pic" sz="quarter" idx="20" hasCustomPrompt="1"/>
          </p:nvPr>
        </p:nvSpPr>
        <p:spPr>
          <a:xfrm>
            <a:off x="6096000" y="3282031"/>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0" name="Picture Placeholder 6"/>
          <p:cNvSpPr>
            <a:spLocks noGrp="1"/>
          </p:cNvSpPr>
          <p:nvPr>
            <p:ph type="pic" sz="quarter" idx="21" hasCustomPrompt="1"/>
          </p:nvPr>
        </p:nvSpPr>
        <p:spPr>
          <a:xfrm>
            <a:off x="9129928" y="3282031"/>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22" hasCustomPrompt="1"/>
          </p:nvPr>
        </p:nvSpPr>
        <p:spPr>
          <a:xfrm>
            <a:off x="6096000" y="261853"/>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23" hasCustomPrompt="1"/>
          </p:nvPr>
        </p:nvSpPr>
        <p:spPr>
          <a:xfrm>
            <a:off x="9129928" y="261853"/>
            <a:ext cx="2793130" cy="2793127"/>
          </a:xfrm>
          <a:prstGeom prst="rect">
            <a:avLst/>
          </a:prstGeom>
          <a:noFill/>
        </p:spPr>
        <p:txBody>
          <a:bodyPr lIns="91440" tIns="91440" rIns="91440">
            <a:noAutofit/>
          </a:bodyPr>
          <a:lstStyle>
            <a:lvl1pPr marL="0" indent="0" algn="ctr">
              <a:buNone/>
              <a:defRPr sz="12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Switchyard">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2-5 WORDS</a:t>
            </a:r>
          </a:p>
        </p:txBody>
      </p:sp>
      <p:cxnSp>
        <p:nvCxnSpPr>
          <p:cNvPr id="10" name="Straight Connector 9"/>
          <p:cNvCxnSpPr/>
          <p:nvPr userDrawn="1"/>
        </p:nvCxnSpPr>
        <p:spPr>
          <a:xfrm>
            <a:off x="5865756" y="5092947"/>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1934">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Bluebonnet">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Aqua-F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Ink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Lost Pines">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451E0DC-D67F-684A-9971-85B6061BFC34}"/>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381183CE-9FD8-F748-A818-B0ECD1F9FFB6}"/>
              </a:ext>
            </a:extLst>
          </p:cNvPr>
          <p:cNvCxnSpPr>
            <a:cxnSpLocks/>
          </p:cNvCxnSpPr>
          <p:nvPr userDrawn="1"/>
        </p:nvCxnSpPr>
        <p:spPr>
          <a:xfrm>
            <a:off x="5865756" y="5090885"/>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extLst>
      <p:ext uri="{BB962C8B-B14F-4D97-AF65-F5344CB8AC3E}">
        <p14:creationId xmlns:p14="http://schemas.microsoft.com/office/powerpoint/2010/main" val="337113413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Wirtz">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Spillway">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lvl1pPr>
          </a:lstStyle>
          <a:p>
            <a:r>
              <a:rPr lang="en-US" dirty="0"/>
              <a:t>Title – 5 words/1 line recommended</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 Circle Photo Single Description Slide - Whiteca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Title – 5 words/1 line recommended</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No Logo - Wirtz">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EA0DB97-D251-234B-A20C-ED51D77C96F1}"/>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1524000" y="1030972"/>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4115764"/>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14"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6"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cxnSp>
        <p:nvCxnSpPr>
          <p:cNvPr id="17" name="Straight Connector 16">
            <a:extLst>
              <a:ext uri="{FF2B5EF4-FFF2-40B4-BE49-F238E27FC236}">
                <a16:creationId xmlns:a16="http://schemas.microsoft.com/office/drawing/2014/main" id="{98070F30-15CD-ED44-97A7-373C36A2C838}"/>
              </a:ext>
            </a:extLst>
          </p:cNvPr>
          <p:cNvCxnSpPr/>
          <p:nvPr userDrawn="1"/>
        </p:nvCxnSpPr>
        <p:spPr>
          <a:xfrm>
            <a:off x="5754781" y="3697450"/>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18850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Switchyard">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1934">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Bluebonnet">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Aqua-Fer">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Inks">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Lost Pine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ACA43D3-D3C6-4644-9B3C-66ADD983A8CC}"/>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B9A7031A-776E-CB4B-8109-A88DCA218B8C}"/>
              </a:ext>
            </a:extLst>
          </p:cNvPr>
          <p:cNvCxnSpPr>
            <a:cxnSpLocks/>
          </p:cNvCxnSpPr>
          <p:nvPr userDrawn="1"/>
        </p:nvCxnSpPr>
        <p:spPr>
          <a:xfrm>
            <a:off x="5865756" y="5090885"/>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extLst>
      <p:ext uri="{BB962C8B-B14F-4D97-AF65-F5344CB8AC3E}">
        <p14:creationId xmlns:p14="http://schemas.microsoft.com/office/powerpoint/2010/main" val="18302218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Wirtz">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Spillway">
    <p:spTree>
      <p:nvGrpSpPr>
        <p:cNvPr id="1" name=""/>
        <p:cNvGrpSpPr/>
        <p:nvPr/>
      </p:nvGrpSpPr>
      <p:grpSpPr>
        <a:xfrm>
          <a:off x="0" y="0"/>
          <a:ext cx="0" cy="0"/>
          <a:chOff x="0" y="0"/>
          <a:chExt cx="0" cy="0"/>
        </a:xfrm>
      </p:grpSpPr>
      <p:sp>
        <p:nvSpPr>
          <p:cNvPr id="11" name="Rectangle 10"/>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lvl1pPr>
          </a:lstStyle>
          <a:p>
            <a:r>
              <a:rPr lang="en-US" dirty="0"/>
              <a:t>Title – 5 words/1 line recommended</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2"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2 Circle Photo Single Description Slide - Whiteca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Title – 5 words/1 line recommended</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9"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3" hasCustomPrompt="1"/>
          </p:nvPr>
        </p:nvSpPr>
        <p:spPr>
          <a:xfrm>
            <a:off x="3239433"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6" hasCustomPrompt="1"/>
          </p:nvPr>
        </p:nvSpPr>
        <p:spPr>
          <a:xfrm>
            <a:off x="6395144"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Switchyard">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No Logo - Spillway">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sp>
        <p:nvSpPr>
          <p:cNvPr id="12" name="Title 1"/>
          <p:cNvSpPr>
            <a:spLocks noGrp="1"/>
          </p:cNvSpPr>
          <p:nvPr>
            <p:ph type="ctrTitle" hasCustomPrompt="1"/>
          </p:nvPr>
        </p:nvSpPr>
        <p:spPr>
          <a:xfrm>
            <a:off x="1524000" y="1033235"/>
            <a:ext cx="9144000" cy="2387600"/>
          </a:xfrm>
        </p:spPr>
        <p:txBody>
          <a:bodyPr anchor="b" anchorCtr="0"/>
          <a:lstStyle>
            <a:lvl1pPr algn="ctr">
              <a:defRPr sz="6000" baseline="0">
                <a:solidFill>
                  <a:schemeClr val="tx2"/>
                </a:solidFill>
              </a:defRPr>
            </a:lvl1pPr>
          </a:lstStyle>
          <a:p>
            <a:r>
              <a:rPr lang="en-US" dirty="0"/>
              <a:t>Keep title to</a:t>
            </a:r>
            <a:br>
              <a:rPr lang="en-US" dirty="0"/>
            </a:br>
            <a:r>
              <a:rPr lang="en-US" dirty="0"/>
              <a:t>two lines maximum</a:t>
            </a:r>
          </a:p>
        </p:txBody>
      </p:sp>
      <p:sp>
        <p:nvSpPr>
          <p:cNvPr id="13" name="Subtitle 2"/>
          <p:cNvSpPr>
            <a:spLocks noGrp="1"/>
          </p:cNvSpPr>
          <p:nvPr>
            <p:ph type="subTitle" idx="1" hasCustomPrompt="1"/>
          </p:nvPr>
        </p:nvSpPr>
        <p:spPr>
          <a:xfrm>
            <a:off x="1524000" y="4118027"/>
            <a:ext cx="9144000" cy="507831"/>
          </a:xfrm>
        </p:spPr>
        <p:txBody>
          <a:bodyPr>
            <a:spAutoFit/>
          </a:bodyPr>
          <a:lstStyle>
            <a:lvl1pPr marL="0" indent="0" algn="ctr">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4" name="Straight Connector 13"/>
          <p:cNvCxnSpPr/>
          <p:nvPr userDrawn="1"/>
        </p:nvCxnSpPr>
        <p:spPr>
          <a:xfrm>
            <a:off x="5754781" y="3703430"/>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1934">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Bluebonnet">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Aqua-Fer">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Inks">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Lost Pin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469A570-D99C-0546-9B75-E8556EBDC7ED}"/>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8BD7BA98-EF83-524A-9234-C22928999922}"/>
              </a:ext>
            </a:extLst>
          </p:cNvPr>
          <p:cNvCxnSpPr>
            <a:cxnSpLocks/>
          </p:cNvCxnSpPr>
          <p:nvPr userDrawn="1"/>
        </p:nvCxnSpPr>
        <p:spPr>
          <a:xfrm>
            <a:off x="5865756" y="5090885"/>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extLst>
      <p:ext uri="{BB962C8B-B14F-4D97-AF65-F5344CB8AC3E}">
        <p14:creationId xmlns:p14="http://schemas.microsoft.com/office/powerpoint/2010/main" val="384508681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Wirtz">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Spillway">
    <p:bg>
      <p:bgPr>
        <a:solidFill>
          <a:schemeClr val="accent2"/>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lvl1pPr>
          </a:lstStyle>
          <a:p>
            <a:r>
              <a:rPr lang="en-US" dirty="0"/>
              <a:t>Title – 5 words/1 line recommended</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3 Circle Photo Single Description Slide - Whiteca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Title – 5 words/1 line recommended</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4813851"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1" name="Picture Placeholder 6"/>
          <p:cNvSpPr>
            <a:spLocks noGrp="1"/>
          </p:cNvSpPr>
          <p:nvPr>
            <p:ph type="pic" sz="quarter" idx="16" hasCustomPrompt="1"/>
          </p:nvPr>
        </p:nvSpPr>
        <p:spPr>
          <a:xfrm>
            <a:off x="1272721"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55621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Switchyard">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0" name="Straight Connector 9"/>
          <p:cNvCxnSpPr/>
          <p:nvPr userDrawn="1"/>
        </p:nvCxnSpPr>
        <p:spPr>
          <a:xfrm>
            <a:off x="5865756" y="5092947"/>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9"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20"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21"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22"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1934">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0" name="Straight Connector 9"/>
          <p:cNvCxnSpPr/>
          <p:nvPr userDrawn="1"/>
        </p:nvCxnSpPr>
        <p:spPr>
          <a:xfrm>
            <a:off x="5865756" y="5092947"/>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6"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8"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9"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No Logo - Whitecap">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sp>
        <p:nvSpPr>
          <p:cNvPr id="12" name="Title 1"/>
          <p:cNvSpPr>
            <a:spLocks noGrp="1"/>
          </p:cNvSpPr>
          <p:nvPr>
            <p:ph type="ctrTitle" hasCustomPrompt="1"/>
          </p:nvPr>
        </p:nvSpPr>
        <p:spPr>
          <a:xfrm>
            <a:off x="1524000" y="1033235"/>
            <a:ext cx="9144000" cy="2387600"/>
          </a:xfrm>
        </p:spPr>
        <p:txBody>
          <a:bodyPr anchor="b" anchorCtr="0"/>
          <a:lstStyle>
            <a:lvl1pPr algn="ctr">
              <a:defRPr sz="6000" baseline="0">
                <a:solidFill>
                  <a:schemeClr val="tx2"/>
                </a:solidFill>
              </a:defRPr>
            </a:lvl1pPr>
          </a:lstStyle>
          <a:p>
            <a:r>
              <a:rPr lang="en-US" dirty="0"/>
              <a:t>Keep title to</a:t>
            </a:r>
            <a:br>
              <a:rPr lang="en-US" dirty="0"/>
            </a:br>
            <a:r>
              <a:rPr lang="en-US" dirty="0"/>
              <a:t>two lines maximum</a:t>
            </a:r>
          </a:p>
        </p:txBody>
      </p:sp>
      <p:sp>
        <p:nvSpPr>
          <p:cNvPr id="13" name="Subtitle 2"/>
          <p:cNvSpPr>
            <a:spLocks noGrp="1"/>
          </p:cNvSpPr>
          <p:nvPr>
            <p:ph type="subTitle" idx="1" hasCustomPrompt="1"/>
          </p:nvPr>
        </p:nvSpPr>
        <p:spPr>
          <a:xfrm>
            <a:off x="1524000" y="4118027"/>
            <a:ext cx="9144000" cy="507831"/>
          </a:xfrm>
        </p:spPr>
        <p:txBody>
          <a:bodyPr>
            <a:spAutoFit/>
          </a:bodyPr>
          <a:lstStyle>
            <a:lvl1pPr marL="0" indent="0" algn="ctr">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4" name="Straight Connector 13"/>
          <p:cNvCxnSpPr/>
          <p:nvPr userDrawn="1"/>
        </p:nvCxnSpPr>
        <p:spPr>
          <a:xfrm>
            <a:off x="5754781" y="3703430"/>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Bluebonnet">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hasCustomPrompt="1"/>
          </p:nvPr>
        </p:nvSpPr>
        <p:spPr/>
        <p:txBody>
          <a:bodyPr/>
          <a:lstStyle>
            <a:lvl1pPr algn="ctr">
              <a:defRPr>
                <a:solidFill>
                  <a:schemeClr val="bg1"/>
                </a:solidFill>
              </a:defRPr>
            </a:lvl1pPr>
          </a:lstStyle>
          <a:p>
            <a:r>
              <a:rPr lang="en-US" dirty="0"/>
              <a:t>Title – 5 words/1 line recommended</a:t>
            </a:r>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6"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8"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9"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Aqua-Fer">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6"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8"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9"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Inks">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6"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8"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9"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Lost Pine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7D644DF-6B78-9640-90B0-00A6F74FC50F}"/>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1C73C352-95F4-744F-99C8-E4075E2904DA}"/>
              </a:ext>
            </a:extLst>
          </p:cNvPr>
          <p:cNvCxnSpPr>
            <a:cxnSpLocks/>
          </p:cNvCxnSpPr>
          <p:nvPr userDrawn="1"/>
        </p:nvCxnSpPr>
        <p:spPr>
          <a:xfrm>
            <a:off x="5865756" y="5090885"/>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6"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8"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9"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extLst>
      <p:ext uri="{BB962C8B-B14F-4D97-AF65-F5344CB8AC3E}">
        <p14:creationId xmlns:p14="http://schemas.microsoft.com/office/powerpoint/2010/main" val="339756764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Wirtz">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6"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7"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8"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9"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Spillway">
    <p:bg>
      <p:bgPr>
        <a:solidFill>
          <a:schemeClr val="accent2"/>
        </a:solidFill>
        <a:effectLst/>
      </p:bgPr>
    </p:bg>
    <p:spTree>
      <p:nvGrpSpPr>
        <p:cNvPr id="1" name=""/>
        <p:cNvGrpSpPr/>
        <p:nvPr/>
      </p:nvGrpSpPr>
      <p:grpSpPr>
        <a:xfrm>
          <a:off x="0" y="0"/>
          <a:ext cx="0" cy="0"/>
          <a:chOff x="0" y="0"/>
          <a:chExt cx="0" cy="0"/>
        </a:xfrm>
      </p:grpSpPr>
      <p:sp>
        <p:nvSpPr>
          <p:cNvPr id="15" name="Rectangle 14"/>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cxnSp>
        <p:nvCxnSpPr>
          <p:cNvPr id="10" name="Straight Connector 9"/>
          <p:cNvCxnSpPr/>
          <p:nvPr userDrawn="1"/>
        </p:nvCxnSpPr>
        <p:spPr>
          <a:xfrm>
            <a:off x="5865756" y="5092947"/>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8"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9"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20"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4 Circle Photo Single Description Slide - Whitec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cxnSp>
        <p:nvCxnSpPr>
          <p:cNvPr id="10" name="Straight Connector 9"/>
          <p:cNvCxnSpPr/>
          <p:nvPr userDrawn="1"/>
        </p:nvCxnSpPr>
        <p:spPr>
          <a:xfrm>
            <a:off x="5865756" y="5092947"/>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268941" y="5338103"/>
            <a:ext cx="11654118" cy="1179513"/>
          </a:xfrm>
        </p:spPr>
        <p:txBody>
          <a:bodyPr>
            <a:noAutofit/>
          </a:bodyPr>
          <a:lstStyle>
            <a:lvl1pPr marL="0" indent="0" algn="ctr">
              <a:spcBef>
                <a:spcPts val="0"/>
              </a:spcBef>
              <a:buNone/>
              <a:defRPr sz="3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additional sub-text</a:t>
            </a:r>
          </a:p>
          <a:p>
            <a:pPr lvl="0"/>
            <a:r>
              <a:rPr lang="en-US" dirty="0"/>
              <a:t>Keep this to 2 lines maximum</a:t>
            </a:r>
          </a:p>
        </p:txBody>
      </p:sp>
      <p:sp>
        <p:nvSpPr>
          <p:cNvPr id="13" name="Text Placeholder 8"/>
          <p:cNvSpPr>
            <a:spLocks noGrp="1"/>
          </p:cNvSpPr>
          <p:nvPr>
            <p:ph type="body" sz="quarter" idx="14" hasCustomPrompt="1"/>
          </p:nvPr>
        </p:nvSpPr>
        <p:spPr>
          <a:xfrm>
            <a:off x="3012141" y="4428463"/>
            <a:ext cx="6167718" cy="460625"/>
          </a:xfrm>
        </p:spPr>
        <p:txBody>
          <a:bodyPr anchor="b" anchorCtr="0">
            <a:noAutofit/>
          </a:bodyPr>
          <a:lstStyle>
            <a:lvl1pPr marL="0" indent="0" algn="ctr">
              <a:buNone/>
              <a:defRPr sz="3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CLICK TO ADD </a:t>
            </a:r>
            <a:r>
              <a:rPr lang="en-US"/>
              <a:t>2-5 WORDS</a:t>
            </a:r>
            <a:endParaRPr lang="en-US" dirty="0"/>
          </a:p>
        </p:txBody>
      </p:sp>
      <p:sp>
        <p:nvSpPr>
          <p:cNvPr id="15"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6"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7"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8"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Switchyard">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268941" y="6370100"/>
            <a:ext cx="2743200" cy="365125"/>
          </a:xfrm>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7010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a:xfrm>
            <a:off x="9179859" y="637010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1934">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268941" y="6370100"/>
            <a:ext cx="2743200" cy="365125"/>
          </a:xfrm>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7010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a:xfrm>
            <a:off x="9179859" y="637010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Bluebonney">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268941" y="6370100"/>
            <a:ext cx="2743200" cy="365125"/>
          </a:xfrm>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7010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a:xfrm>
            <a:off x="9179859" y="637010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Angled - Switchyard">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2"/>
                </a:solidFill>
              </a:defRPr>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7" name="Straight Connector 6"/>
          <p:cNvCxnSpPr/>
          <p:nvPr userDrawn="1"/>
        </p:nvCxnSpPr>
        <p:spPr>
          <a:xfrm>
            <a:off x="365039" y="3690745"/>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Aqua-Fer">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268941" y="6370100"/>
            <a:ext cx="2743200" cy="365125"/>
          </a:xfrm>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7010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a:xfrm>
            <a:off x="9179859" y="637010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6" name="Text Placeholder 13"/>
          <p:cNvSpPr>
            <a:spLocks noGrp="1"/>
          </p:cNvSpPr>
          <p:nvPr>
            <p:ph type="body" sz="quarter" idx="15" hasCustomPrompt="1"/>
          </p:nvPr>
        </p:nvSpPr>
        <p:spPr>
          <a:xfrm>
            <a:off x="127272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19" hasCustomPrompt="1"/>
          </p:nvPr>
        </p:nvSpPr>
        <p:spPr>
          <a:xfrm>
            <a:off x="481385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1" hasCustomPrompt="1"/>
          </p:nvPr>
        </p:nvSpPr>
        <p:spPr>
          <a:xfrm>
            <a:off x="8381929"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cxnSp>
        <p:nvCxnSpPr>
          <p:cNvPr id="25" name="Straight Connector 24">
            <a:extLst>
              <a:ext uri="{FF2B5EF4-FFF2-40B4-BE49-F238E27FC236}">
                <a16:creationId xmlns:a16="http://schemas.microsoft.com/office/drawing/2014/main" id="{681E1FE5-23A6-274F-95DD-7624029BD24B}"/>
              </a:ext>
            </a:extLst>
          </p:cNvPr>
          <p:cNvCxnSpPr>
            <a:cxnSpLocks/>
          </p:cNvCxnSpPr>
          <p:nvPr userDrawn="1"/>
        </p:nvCxnSpPr>
        <p:spPr>
          <a:xfrm>
            <a:off x="2324627" y="5272118"/>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2B25EA8-F67C-A24B-A2F5-453C6674FB7F}"/>
              </a:ext>
            </a:extLst>
          </p:cNvPr>
          <p:cNvCxnSpPr>
            <a:cxnSpLocks/>
          </p:cNvCxnSpPr>
          <p:nvPr userDrawn="1"/>
        </p:nvCxnSpPr>
        <p:spPr>
          <a:xfrm>
            <a:off x="5865755"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1C7D0D0-49D4-E248-B0CE-D86470E58D27}"/>
              </a:ext>
            </a:extLst>
          </p:cNvPr>
          <p:cNvCxnSpPr>
            <a:cxnSpLocks/>
          </p:cNvCxnSpPr>
          <p:nvPr userDrawn="1"/>
        </p:nvCxnSpPr>
        <p:spPr>
          <a:xfrm>
            <a:off x="9433835" y="5283431"/>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Inks">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268941" y="6370100"/>
            <a:ext cx="2743200" cy="365125"/>
          </a:xfrm>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7010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a:xfrm>
            <a:off x="9179859" y="637010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Lost Pines">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FED5E57-3FDB-D240-A5D2-8E9A75C8113B}"/>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66118A1-CA0E-1340-A83B-5FC0BDAA716D}"/>
              </a:ext>
            </a:extLst>
          </p:cNvPr>
          <p:cNvCxnSpPr>
            <a:cxnSpLocks/>
          </p:cNvCxnSpPr>
          <p:nvPr userDrawn="1"/>
        </p:nvCxnSpPr>
        <p:spPr>
          <a:xfrm>
            <a:off x="5865757"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268941" y="6370100"/>
            <a:ext cx="2743200" cy="365125"/>
          </a:xfrm>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7010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a:xfrm>
            <a:off x="9179859" y="637010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6" name="Text Placeholder 13"/>
          <p:cNvSpPr>
            <a:spLocks noGrp="1"/>
          </p:cNvSpPr>
          <p:nvPr>
            <p:ph type="body" sz="quarter" idx="15" hasCustomPrompt="1"/>
          </p:nvPr>
        </p:nvSpPr>
        <p:spPr>
          <a:xfrm>
            <a:off x="127272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19" hasCustomPrompt="1"/>
          </p:nvPr>
        </p:nvSpPr>
        <p:spPr>
          <a:xfrm>
            <a:off x="481385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1" hasCustomPrompt="1"/>
          </p:nvPr>
        </p:nvSpPr>
        <p:spPr>
          <a:xfrm>
            <a:off x="8381929"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cxnSp>
        <p:nvCxnSpPr>
          <p:cNvPr id="27" name="Straight Connector 26">
            <a:extLst>
              <a:ext uri="{FF2B5EF4-FFF2-40B4-BE49-F238E27FC236}">
                <a16:creationId xmlns:a16="http://schemas.microsoft.com/office/drawing/2014/main" id="{859C6F91-D0AE-B143-87AB-04B78E3CA138}"/>
              </a:ext>
            </a:extLst>
          </p:cNvPr>
          <p:cNvCxnSpPr>
            <a:cxnSpLocks/>
          </p:cNvCxnSpPr>
          <p:nvPr userDrawn="1"/>
        </p:nvCxnSpPr>
        <p:spPr>
          <a:xfrm>
            <a:off x="2324627"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812CC66-7FE2-EE41-8183-B7061D273C22}"/>
              </a:ext>
            </a:extLst>
          </p:cNvPr>
          <p:cNvCxnSpPr>
            <a:cxnSpLocks/>
          </p:cNvCxnSpPr>
          <p:nvPr userDrawn="1"/>
        </p:nvCxnSpPr>
        <p:spPr>
          <a:xfrm>
            <a:off x="9433835"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33246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Wirtz">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a:xfrm>
            <a:off x="268941" y="6370100"/>
            <a:ext cx="2743200" cy="365125"/>
          </a:xfrm>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7010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a:xfrm>
            <a:off x="9179859" y="637010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50349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Spillway">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Whitecap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 Circle Photo 3 Description Slide - Whitecap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481385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1" name="Picture Placeholder 6"/>
          <p:cNvSpPr>
            <a:spLocks noGrp="1"/>
          </p:cNvSpPr>
          <p:nvPr>
            <p:ph type="pic" sz="quarter" idx="16" hasCustomPrompt="1"/>
          </p:nvPr>
        </p:nvSpPr>
        <p:spPr>
          <a:xfrm>
            <a:off x="127272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838192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Text Placeholder 8"/>
          <p:cNvSpPr>
            <a:spLocks noGrp="1"/>
          </p:cNvSpPr>
          <p:nvPr>
            <p:ph type="body" sz="quarter" idx="14" hasCustomPrompt="1"/>
          </p:nvPr>
        </p:nvSpPr>
        <p:spPr>
          <a:xfrm>
            <a:off x="127272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5" name="Straight Connector 14"/>
          <p:cNvCxnSpPr/>
          <p:nvPr userDrawn="1"/>
        </p:nvCxnSpPr>
        <p:spPr>
          <a:xfrm>
            <a:off x="2324627"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6" name="Text Placeholder 13"/>
          <p:cNvSpPr>
            <a:spLocks noGrp="1"/>
          </p:cNvSpPr>
          <p:nvPr>
            <p:ph type="body" sz="quarter" idx="15" hasCustomPrompt="1"/>
          </p:nvPr>
        </p:nvSpPr>
        <p:spPr>
          <a:xfrm>
            <a:off x="127272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18" hasCustomPrompt="1"/>
          </p:nvPr>
        </p:nvSpPr>
        <p:spPr>
          <a:xfrm>
            <a:off x="481385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5865757"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9" hasCustomPrompt="1"/>
          </p:nvPr>
        </p:nvSpPr>
        <p:spPr>
          <a:xfrm>
            <a:off x="481385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0" hasCustomPrompt="1"/>
          </p:nvPr>
        </p:nvSpPr>
        <p:spPr>
          <a:xfrm>
            <a:off x="8381929"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9433835"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1" hasCustomPrompt="1"/>
          </p:nvPr>
        </p:nvSpPr>
        <p:spPr>
          <a:xfrm>
            <a:off x="8381929"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Switchyard">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1934">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Bluebonnet">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9" name="Straight Connector 28">
            <a:extLst>
              <a:ext uri="{FF2B5EF4-FFF2-40B4-BE49-F238E27FC236}">
                <a16:creationId xmlns:a16="http://schemas.microsoft.com/office/drawing/2014/main" id="{0CC2E9C5-C722-1C4A-903D-DC380E09CB30}"/>
              </a:ext>
            </a:extLst>
          </p:cNvPr>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ADDF817D-7538-BA4F-9286-353F7206B07E}"/>
              </a:ext>
            </a:extLst>
          </p:cNvPr>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63D5752-806F-DF4B-A807-7D2B9CC88B9F}"/>
              </a:ext>
            </a:extLst>
          </p:cNvPr>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90628E2-0A22-6843-9C3C-AACDEECAD8F2}"/>
              </a:ext>
            </a:extLst>
          </p:cNvPr>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5"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ogo - 1934">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600" y="5229039"/>
            <a:ext cx="1828800" cy="676654"/>
          </a:xfrm>
          <a:prstGeom prst="rect">
            <a:avLst/>
          </a:prstGeom>
        </p:spPr>
      </p:pic>
      <p:sp>
        <p:nvSpPr>
          <p:cNvPr id="14"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5"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6" name="Straight Connector 15"/>
          <p:cNvCxnSpPr/>
          <p:nvPr userDrawn="1"/>
        </p:nvCxnSpPr>
        <p:spPr>
          <a:xfrm>
            <a:off x="5754781" y="3222562"/>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Angled - 1934">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2"/>
                </a:solidFill>
              </a:defRPr>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7" name="Straight Connector 6"/>
          <p:cNvCxnSpPr/>
          <p:nvPr userDrawn="1"/>
        </p:nvCxnSpPr>
        <p:spPr>
          <a:xfrm>
            <a:off x="365039" y="3690745"/>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Aqua-Fer">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Inks">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Lost Pines">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B5ADA70B-528F-ED42-93D7-09C582F5B9CA}"/>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551048D6-608C-6540-BA00-DCFF1B673088}"/>
              </a:ext>
            </a:extLst>
          </p:cNvPr>
          <p:cNvCxnSpPr>
            <a:cxnSpLocks/>
          </p:cNvCxnSpPr>
          <p:nvPr userDrawn="1"/>
        </p:nvCxnSpPr>
        <p:spPr>
          <a:xfrm>
            <a:off x="4410420"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DBB9468-6F24-E54A-AB78-3ED2C281081F}"/>
              </a:ext>
            </a:extLst>
          </p:cNvPr>
          <p:cNvCxnSpPr>
            <a:cxnSpLocks/>
          </p:cNvCxnSpPr>
          <p:nvPr userDrawn="1"/>
        </p:nvCxnSpPr>
        <p:spPr>
          <a:xfrm>
            <a:off x="1499747"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DFD1838-F767-5E4A-9B38-BEBC4902F39E}"/>
              </a:ext>
            </a:extLst>
          </p:cNvPr>
          <p:cNvCxnSpPr>
            <a:cxnSpLocks/>
          </p:cNvCxnSpPr>
          <p:nvPr userDrawn="1"/>
        </p:nvCxnSpPr>
        <p:spPr>
          <a:xfrm>
            <a:off x="10231765"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5"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cxnSp>
        <p:nvCxnSpPr>
          <p:cNvPr id="32" name="Straight Connector 31">
            <a:extLst>
              <a:ext uri="{FF2B5EF4-FFF2-40B4-BE49-F238E27FC236}">
                <a16:creationId xmlns:a16="http://schemas.microsoft.com/office/drawing/2014/main" id="{B082EEED-E275-0E45-84E1-3A999300B5C3}"/>
              </a:ext>
            </a:extLst>
          </p:cNvPr>
          <p:cNvCxnSpPr>
            <a:cxnSpLocks/>
          </p:cNvCxnSpPr>
          <p:nvPr userDrawn="1"/>
        </p:nvCxnSpPr>
        <p:spPr>
          <a:xfrm>
            <a:off x="7321093"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373172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Wirtz">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Date Placeholder 3"/>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Spillwa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8F52164-C0F1-8846-A435-1F2B7F5B3EA0}"/>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cxnSp>
        <p:nvCxnSpPr>
          <p:cNvPr id="29" name="Straight Connector 28">
            <a:extLst>
              <a:ext uri="{FF2B5EF4-FFF2-40B4-BE49-F238E27FC236}">
                <a16:creationId xmlns:a16="http://schemas.microsoft.com/office/drawing/2014/main" id="{62782AB1-9AAF-664D-B808-521E359E34F4}"/>
              </a:ext>
            </a:extLst>
          </p:cNvPr>
          <p:cNvCxnSpPr/>
          <p:nvPr userDrawn="1"/>
        </p:nvCxnSpPr>
        <p:spPr>
          <a:xfrm>
            <a:off x="1499747"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F3BBEC6-71E3-E94B-ADEE-5D6CB2A6ACD1}"/>
              </a:ext>
            </a:extLst>
          </p:cNvPr>
          <p:cNvCxnSpPr/>
          <p:nvPr userDrawn="1"/>
        </p:nvCxnSpPr>
        <p:spPr>
          <a:xfrm>
            <a:off x="4410420" y="5285000"/>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2753C04-AB62-194A-9E85-A3A4BAEFBF36}"/>
              </a:ext>
            </a:extLst>
          </p:cNvPr>
          <p:cNvCxnSpPr/>
          <p:nvPr userDrawn="1"/>
        </p:nvCxnSpPr>
        <p:spPr>
          <a:xfrm>
            <a:off x="7321093"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B794615-5C8F-344E-AD23-F490CCD0D91E}"/>
              </a:ext>
            </a:extLst>
          </p:cNvPr>
          <p:cNvCxnSpPr/>
          <p:nvPr userDrawn="1"/>
        </p:nvCxnSpPr>
        <p:spPr>
          <a:xfrm>
            <a:off x="10231765" y="5285000"/>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5" name="Date Placeholder 3"/>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dirty="0"/>
          </a:p>
        </p:txBody>
      </p:sp>
      <p:sp>
        <p:nvSpPr>
          <p:cNvPr id="2" name="Title 1"/>
          <p:cNvSpPr>
            <a:spLocks noGrp="1"/>
          </p:cNvSpPr>
          <p:nvPr>
            <p:ph type="title"/>
          </p:nvPr>
        </p:nvSpPr>
        <p:spPr/>
        <p:txBody>
          <a:bodyPr/>
          <a:lstStyle>
            <a:lvl1pPr algn="ctr">
              <a:defRPr>
                <a:solidFill>
                  <a:schemeClr val="tx2"/>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extLst>
      <p:ext uri="{BB962C8B-B14F-4D97-AF65-F5344CB8AC3E}">
        <p14:creationId xmlns:p14="http://schemas.microsoft.com/office/powerpoint/2010/main" val="325735323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Whitecap 1">
    <p:spTree>
      <p:nvGrpSpPr>
        <p:cNvPr id="1" name=""/>
        <p:cNvGrpSpPr/>
        <p:nvPr/>
      </p:nvGrpSpPr>
      <p:grpSpPr>
        <a:xfrm>
          <a:off x="0" y="0"/>
          <a:ext cx="0" cy="0"/>
          <a:chOff x="0" y="0"/>
          <a:chExt cx="0" cy="0"/>
        </a:xfrm>
      </p:grpSpPr>
      <p:sp>
        <p:nvSpPr>
          <p:cNvPr id="25" name="Date Placeholder 3"/>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dirty="0"/>
          </a:p>
        </p:txBody>
      </p:sp>
      <p:sp>
        <p:nvSpPr>
          <p:cNvPr id="2" name="Title 1"/>
          <p:cNvSpPr>
            <a:spLocks noGrp="1"/>
          </p:cNvSpPr>
          <p:nvPr>
            <p:ph type="title"/>
          </p:nvPr>
        </p:nvSpPr>
        <p:spPr/>
        <p:txBody>
          <a:bodyPr/>
          <a:lstStyle>
            <a:lvl1pPr algn="ctr">
              <a:defRPr>
                <a:solidFill>
                  <a:schemeClr val="tx2"/>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extLst>
      <p:ext uri="{BB962C8B-B14F-4D97-AF65-F5344CB8AC3E}">
        <p14:creationId xmlns:p14="http://schemas.microsoft.com/office/powerpoint/2010/main" val="165419656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4 Circle Photo 4 Description Slide - Whitecap 2">
    <p:spTree>
      <p:nvGrpSpPr>
        <p:cNvPr id="1" name=""/>
        <p:cNvGrpSpPr/>
        <p:nvPr/>
      </p:nvGrpSpPr>
      <p:grpSpPr>
        <a:xfrm>
          <a:off x="0" y="0"/>
          <a:ext cx="0" cy="0"/>
          <a:chOff x="0" y="0"/>
          <a:chExt cx="0" cy="0"/>
        </a:xfrm>
      </p:grpSpPr>
      <p:cxnSp>
        <p:nvCxnSpPr>
          <p:cNvPr id="24" name="Straight Connector 23">
            <a:extLst>
              <a:ext uri="{FF2B5EF4-FFF2-40B4-BE49-F238E27FC236}">
                <a16:creationId xmlns:a16="http://schemas.microsoft.com/office/drawing/2014/main" id="{988CA9FA-8C85-A14D-A456-DF57E44ABCE6}"/>
              </a:ext>
            </a:extLst>
          </p:cNvPr>
          <p:cNvCxnSpPr/>
          <p:nvPr userDrawn="1"/>
        </p:nvCxnSpPr>
        <p:spPr>
          <a:xfrm>
            <a:off x="1499747"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A6A3F0D-4270-FE42-AB9F-80FFCCD0BBD2}"/>
              </a:ext>
            </a:extLst>
          </p:cNvPr>
          <p:cNvCxnSpPr/>
          <p:nvPr userDrawn="1"/>
        </p:nvCxnSpPr>
        <p:spPr>
          <a:xfrm>
            <a:off x="4410420" y="5285000"/>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895CC2C-775E-CF49-BCC0-B243C4CE7577}"/>
              </a:ext>
            </a:extLst>
          </p:cNvPr>
          <p:cNvCxnSpPr/>
          <p:nvPr userDrawn="1"/>
        </p:nvCxnSpPr>
        <p:spPr>
          <a:xfrm>
            <a:off x="7321093"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8D85998-BC6C-BA44-8D0E-7279E433AE02}"/>
              </a:ext>
            </a:extLst>
          </p:cNvPr>
          <p:cNvCxnSpPr/>
          <p:nvPr userDrawn="1"/>
        </p:nvCxnSpPr>
        <p:spPr>
          <a:xfrm>
            <a:off x="10231765" y="5285000"/>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Date Placeholder 3"/>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endParaRPr lang="en-US" dirty="0"/>
          </a:p>
        </p:txBody>
      </p:sp>
      <p:sp>
        <p:nvSpPr>
          <p:cNvPr id="2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27" name="Slide Number Placeholder 5"/>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dirty="0"/>
          </a:p>
        </p:txBody>
      </p:sp>
      <p:sp>
        <p:nvSpPr>
          <p:cNvPr id="2" name="Title 1"/>
          <p:cNvSpPr>
            <a:spLocks noGrp="1"/>
          </p:cNvSpPr>
          <p:nvPr>
            <p:ph type="title"/>
          </p:nvPr>
        </p:nvSpPr>
        <p:spPr/>
        <p:txBody>
          <a:bodyPr/>
          <a:lstStyle>
            <a:lvl1pPr algn="ctr">
              <a:defRPr>
                <a:solidFill>
                  <a:schemeClr val="tx2"/>
                </a:solidFill>
              </a:defRPr>
            </a:lvl1pPr>
          </a:lstStyle>
          <a:p>
            <a:r>
              <a:rPr lang="en-US"/>
              <a:t>Click to edit Master title style</a:t>
            </a:r>
            <a:endParaRPr lang="en-US" dirty="0"/>
          </a:p>
        </p:txBody>
      </p:sp>
      <p:sp>
        <p:nvSpPr>
          <p:cNvPr id="7" name="Picture Placeholder 6"/>
          <p:cNvSpPr>
            <a:spLocks noGrp="1"/>
          </p:cNvSpPr>
          <p:nvPr>
            <p:ph type="pic" sz="quarter" idx="13" hasCustomPrompt="1"/>
          </p:nvPr>
        </p:nvSpPr>
        <p:spPr>
          <a:xfrm>
            <a:off x="3358514"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ellipse">
            <a:avLst/>
          </a:prstGeom>
          <a:noFill/>
        </p:spPr>
        <p:txBody>
          <a:bodyPr>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tx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extLst>
      <p:ext uri="{BB962C8B-B14F-4D97-AF65-F5344CB8AC3E}">
        <p14:creationId xmlns:p14="http://schemas.microsoft.com/office/powerpoint/2010/main" val="85459031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Switchyard">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1934">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Bluebonnet">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cxnSp>
        <p:nvCxnSpPr>
          <p:cNvPr id="25" name="Straight Connector 24">
            <a:extLst>
              <a:ext uri="{FF2B5EF4-FFF2-40B4-BE49-F238E27FC236}">
                <a16:creationId xmlns:a16="http://schemas.microsoft.com/office/drawing/2014/main" id="{FC5B509C-BAC5-A845-AB72-86A756103679}"/>
              </a:ext>
            </a:extLst>
          </p:cNvPr>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C64E166-5E76-CD46-9CCD-0AF81B873856}"/>
              </a:ext>
            </a:extLst>
          </p:cNvPr>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DF6DED4-FB59-554D-AD66-4E32A26EEC79}"/>
              </a:ext>
            </a:extLst>
          </p:cNvPr>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26FD6FA-1454-864B-B798-A0C8F08DC5EF}"/>
              </a:ext>
            </a:extLst>
          </p:cNvPr>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Angled - Bluebonnet">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2"/>
                </a:solidFill>
              </a:defRPr>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7" name="Straight Connector 6"/>
          <p:cNvCxnSpPr/>
          <p:nvPr userDrawn="1"/>
        </p:nvCxnSpPr>
        <p:spPr>
          <a:xfrm>
            <a:off x="365039" y="3690745"/>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Aqua-Fer">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Inks">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Lost Pines">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4845CF6A-2A44-374A-8D3B-2623A7F2F415}"/>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93EE0A6-FD5B-664D-B37E-66CF27CB8434}"/>
              </a:ext>
            </a:extLst>
          </p:cNvPr>
          <p:cNvCxnSpPr>
            <a:cxnSpLocks/>
          </p:cNvCxnSpPr>
          <p:nvPr userDrawn="1"/>
        </p:nvCxnSpPr>
        <p:spPr>
          <a:xfrm>
            <a:off x="4410420"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96DADE3-0510-6E43-990C-D5222C84D5C8}"/>
              </a:ext>
            </a:extLst>
          </p:cNvPr>
          <p:cNvCxnSpPr>
            <a:cxnSpLocks/>
          </p:cNvCxnSpPr>
          <p:nvPr userDrawn="1"/>
        </p:nvCxnSpPr>
        <p:spPr>
          <a:xfrm>
            <a:off x="1499747"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0689726-DADD-6146-8D8D-EA2EDE9888B1}"/>
              </a:ext>
            </a:extLst>
          </p:cNvPr>
          <p:cNvCxnSpPr>
            <a:cxnSpLocks/>
          </p:cNvCxnSpPr>
          <p:nvPr userDrawn="1"/>
        </p:nvCxnSpPr>
        <p:spPr>
          <a:xfrm>
            <a:off x="10231765"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1836D91-B850-C34E-9806-541B78C8C9FE}"/>
              </a:ext>
            </a:extLst>
          </p:cNvPr>
          <p:cNvCxnSpPr>
            <a:cxnSpLocks/>
          </p:cNvCxnSpPr>
          <p:nvPr userDrawn="1"/>
        </p:nvCxnSpPr>
        <p:spPr>
          <a:xfrm>
            <a:off x="7321093" y="5283224"/>
            <a:ext cx="460489"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extLst>
      <p:ext uri="{BB962C8B-B14F-4D97-AF65-F5344CB8AC3E}">
        <p14:creationId xmlns:p14="http://schemas.microsoft.com/office/powerpoint/2010/main" val="29889751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Wirtz">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p:nvPr>
        </p:nvSpPr>
        <p:spPr/>
        <p:txBody>
          <a:bodyPr/>
          <a:lstStyle>
            <a:lvl1pPr algn="ctr">
              <a:defRPr>
                <a:solidFill>
                  <a:schemeClr val="bg1"/>
                </a:solidFill>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bg1"/>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solidFill>
                  <a:schemeClr val="bg2"/>
                </a:solidFill>
              </a:defRPr>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Spillway">
    <p:spTree>
      <p:nvGrpSpPr>
        <p:cNvPr id="1" name=""/>
        <p:cNvGrpSpPr/>
        <p:nvPr/>
      </p:nvGrpSpPr>
      <p:grpSpPr>
        <a:xfrm>
          <a:off x="0" y="0"/>
          <a:ext cx="0" cy="0"/>
          <a:chOff x="0" y="0"/>
          <a:chExt cx="0" cy="0"/>
        </a:xfrm>
      </p:grpSpPr>
      <p:sp>
        <p:nvSpPr>
          <p:cNvPr id="24" name="Rectangle 23"/>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Whitecap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4 Square Photo 4 Description Slide - Whitecap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Picture Placeholder 6"/>
          <p:cNvSpPr>
            <a:spLocks noGrp="1"/>
          </p:cNvSpPr>
          <p:nvPr>
            <p:ph type="pic" sz="quarter" idx="13" hasCustomPrompt="1"/>
          </p:nvPr>
        </p:nvSpPr>
        <p:spPr>
          <a:xfrm>
            <a:off x="3358514"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9" name="Text Placeholder 8"/>
          <p:cNvSpPr>
            <a:spLocks noGrp="1"/>
          </p:cNvSpPr>
          <p:nvPr>
            <p:ph type="body" sz="quarter" idx="14" hasCustomPrompt="1"/>
          </p:nvPr>
        </p:nvSpPr>
        <p:spPr>
          <a:xfrm>
            <a:off x="447841"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0" name="Straight Connector 9"/>
          <p:cNvCxnSpPr/>
          <p:nvPr userDrawn="1"/>
        </p:nvCxnSpPr>
        <p:spPr>
          <a:xfrm>
            <a:off x="1499747"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5" hasCustomPrompt="1"/>
          </p:nvPr>
        </p:nvSpPr>
        <p:spPr>
          <a:xfrm>
            <a:off x="447841"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1" name="Picture Placeholder 6"/>
          <p:cNvSpPr>
            <a:spLocks noGrp="1"/>
          </p:cNvSpPr>
          <p:nvPr>
            <p:ph type="pic" sz="quarter" idx="16" hasCustomPrompt="1"/>
          </p:nvPr>
        </p:nvSpPr>
        <p:spPr>
          <a:xfrm>
            <a:off x="447841"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2" name="Picture Placeholder 6"/>
          <p:cNvSpPr>
            <a:spLocks noGrp="1"/>
          </p:cNvSpPr>
          <p:nvPr>
            <p:ph type="pic" sz="quarter" idx="17" hasCustomPrompt="1"/>
          </p:nvPr>
        </p:nvSpPr>
        <p:spPr>
          <a:xfrm>
            <a:off x="9179859"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3" name="Picture Placeholder 6"/>
          <p:cNvSpPr>
            <a:spLocks noGrp="1"/>
          </p:cNvSpPr>
          <p:nvPr>
            <p:ph type="pic" sz="quarter" idx="18" hasCustomPrompt="1"/>
          </p:nvPr>
        </p:nvSpPr>
        <p:spPr>
          <a:xfrm>
            <a:off x="6269187" y="1707858"/>
            <a:ext cx="2564300" cy="2564296"/>
          </a:xfrm>
          <a:prstGeom prst="rect">
            <a:avLst/>
          </a:prstGeom>
          <a:noFill/>
        </p:spPr>
        <p:txBody>
          <a:bodyPr tIns="365760">
            <a:normAutofit/>
          </a:bodyPr>
          <a:lstStyle>
            <a:lvl1pPr marL="0" indent="0" algn="ctr">
              <a:buNone/>
              <a:defRPr sz="2000" b="0" baseline="0">
                <a:solidFill>
                  <a:schemeClr val="tx2"/>
                </a:solidFill>
              </a:defRPr>
            </a:lvl1pPr>
          </a:lstStyle>
          <a:p>
            <a:r>
              <a:rPr lang="en-US" dirty="0"/>
              <a:t>Click icon below to insert photo</a:t>
            </a:r>
          </a:p>
        </p:txBody>
      </p:sp>
      <p:sp>
        <p:nvSpPr>
          <p:cNvPr id="15" name="Text Placeholder 8"/>
          <p:cNvSpPr>
            <a:spLocks noGrp="1"/>
          </p:cNvSpPr>
          <p:nvPr>
            <p:ph type="body" sz="quarter" idx="19" hasCustomPrompt="1"/>
          </p:nvPr>
        </p:nvSpPr>
        <p:spPr>
          <a:xfrm>
            <a:off x="3358514"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6" name="Straight Connector 15"/>
          <p:cNvCxnSpPr/>
          <p:nvPr userDrawn="1"/>
        </p:nvCxnSpPr>
        <p:spPr>
          <a:xfrm>
            <a:off x="4410420"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7" name="Text Placeholder 13"/>
          <p:cNvSpPr>
            <a:spLocks noGrp="1"/>
          </p:cNvSpPr>
          <p:nvPr>
            <p:ph type="body" sz="quarter" idx="20" hasCustomPrompt="1"/>
          </p:nvPr>
        </p:nvSpPr>
        <p:spPr>
          <a:xfrm>
            <a:off x="3358514"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18" name="Text Placeholder 8"/>
          <p:cNvSpPr>
            <a:spLocks noGrp="1"/>
          </p:cNvSpPr>
          <p:nvPr>
            <p:ph type="body" sz="quarter" idx="21" hasCustomPrompt="1"/>
          </p:nvPr>
        </p:nvSpPr>
        <p:spPr>
          <a:xfrm>
            <a:off x="6269187" y="4632322"/>
            <a:ext cx="2564300" cy="460625"/>
          </a:xfrm>
        </p:spPr>
        <p:txBody>
          <a:bodyPr anchor="b" anchorCtr="0">
            <a:noAutofit/>
          </a:bodyPr>
          <a:lstStyle>
            <a:lvl1pPr marL="0" indent="0" algn="ctr">
              <a:buNone/>
              <a:defRPr sz="2000"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19" name="Straight Connector 18"/>
          <p:cNvCxnSpPr/>
          <p:nvPr userDrawn="1"/>
        </p:nvCxnSpPr>
        <p:spPr>
          <a:xfrm>
            <a:off x="7321093"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22" hasCustomPrompt="1"/>
          </p:nvPr>
        </p:nvSpPr>
        <p:spPr>
          <a:xfrm>
            <a:off x="6269187"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
        <p:nvSpPr>
          <p:cNvPr id="21" name="Text Placeholder 8"/>
          <p:cNvSpPr>
            <a:spLocks noGrp="1"/>
          </p:cNvSpPr>
          <p:nvPr>
            <p:ph type="body" sz="quarter" idx="23" hasCustomPrompt="1"/>
          </p:nvPr>
        </p:nvSpPr>
        <p:spPr>
          <a:xfrm>
            <a:off x="9179859" y="4632322"/>
            <a:ext cx="2564300" cy="460625"/>
          </a:xfrm>
        </p:spPr>
        <p:txBody>
          <a:bodyPr anchor="b" anchorCtr="0">
            <a:noAutofit/>
          </a:bodyPr>
          <a:lstStyle>
            <a:lvl1pPr marL="0" indent="0" algn="ctr">
              <a:buNone/>
              <a:defRPr sz="2000" b="1" spc="200" baseline="0">
                <a:solidFill>
                  <a:schemeClr val="tx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TWO LINES MAXIMUM</a:t>
            </a:r>
          </a:p>
        </p:txBody>
      </p:sp>
      <p:cxnSp>
        <p:nvCxnSpPr>
          <p:cNvPr id="22" name="Straight Connector 21"/>
          <p:cNvCxnSpPr/>
          <p:nvPr userDrawn="1"/>
        </p:nvCxnSpPr>
        <p:spPr>
          <a:xfrm>
            <a:off x="10231765" y="5283224"/>
            <a:ext cx="460489"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24" hasCustomPrompt="1"/>
          </p:nvPr>
        </p:nvSpPr>
        <p:spPr>
          <a:xfrm>
            <a:off x="9179859" y="5489743"/>
            <a:ext cx="2564300" cy="714967"/>
          </a:xfrm>
        </p:spPr>
        <p:txBody>
          <a:bodyPr>
            <a:noAutofit/>
          </a:bodyPr>
          <a:lstStyle>
            <a:lvl1pPr marL="0" indent="0" algn="ctr">
              <a:spcBef>
                <a:spcPts val="0"/>
              </a:spcBef>
              <a:buNone/>
              <a:defRPr sz="2000" b="0" baseline="0"/>
            </a:lvl1pPr>
            <a:lvl2pPr marL="457200" indent="0" algn="ctr">
              <a:buNone/>
              <a:defRPr sz="3000" b="0"/>
            </a:lvl2pPr>
            <a:lvl3pPr marL="914400" indent="0" algn="ctr">
              <a:buNone/>
              <a:defRPr sz="3000" b="0"/>
            </a:lvl3pPr>
            <a:lvl4pPr marL="1371600" indent="0" algn="ctr">
              <a:buNone/>
              <a:defRPr sz="3000" b="0"/>
            </a:lvl4pPr>
            <a:lvl5pPr marL="1828800" indent="0" algn="ctr">
              <a:buNone/>
              <a:defRPr sz="3000" b="0"/>
            </a:lvl5pPr>
          </a:lstStyle>
          <a:p>
            <a:pPr lvl="0"/>
            <a:r>
              <a:rPr lang="en-US" dirty="0"/>
              <a:t>Click to add sub-text. Keep to 2 lines max.</a:t>
            </a:r>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Short Content 6 Photos Slide - Switchyard">
    <p:spTree>
      <p:nvGrpSpPr>
        <p:cNvPr id="1" name=""/>
        <p:cNvGrpSpPr/>
        <p:nvPr/>
      </p:nvGrpSpPr>
      <p:grpSpPr>
        <a:xfrm>
          <a:off x="0" y="0"/>
          <a:ext cx="0" cy="0"/>
          <a:chOff x="0" y="0"/>
          <a:chExt cx="0" cy="0"/>
        </a:xfrm>
      </p:grpSpPr>
      <p:sp>
        <p:nvSpPr>
          <p:cNvPr id="9" name="Rectangle 8"/>
          <p:cNvSpPr/>
          <p:nvPr userDrawn="1"/>
        </p:nvSpPr>
        <p:spPr>
          <a:xfrm>
            <a:off x="0"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bg1"/>
                </a:solidFill>
              </a:defRPr>
            </a:lvl1pPr>
          </a:lstStyle>
          <a:p>
            <a:r>
              <a:rPr lang="en-US" dirty="0"/>
              <a:t>Title – 5 words max recommended</a:t>
            </a:r>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Short Content 6 Photos Slide - 1934">
    <p:spTree>
      <p:nvGrpSpPr>
        <p:cNvPr id="1" name=""/>
        <p:cNvGrpSpPr/>
        <p:nvPr/>
      </p:nvGrpSpPr>
      <p:grpSpPr>
        <a:xfrm>
          <a:off x="0" y="0"/>
          <a:ext cx="0" cy="0"/>
          <a:chOff x="0" y="0"/>
          <a:chExt cx="0" cy="0"/>
        </a:xfrm>
      </p:grpSpPr>
      <p:sp>
        <p:nvSpPr>
          <p:cNvPr id="9" name="Rectangle 8"/>
          <p:cNvSpPr/>
          <p:nvPr userDrawn="1"/>
        </p:nvSpPr>
        <p:spPr>
          <a:xfrm>
            <a:off x="0" y="0"/>
            <a:ext cx="12188952"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bg1"/>
                </a:solidFill>
              </a:defRPr>
            </a:lvl1pPr>
          </a:lstStyle>
          <a:p>
            <a:r>
              <a:rPr lang="en-US" dirty="0"/>
              <a:t>Title – 5 words max recommended</a:t>
            </a:r>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Short Content 6 Photos Slide - Bluebonnet">
    <p:spTree>
      <p:nvGrpSpPr>
        <p:cNvPr id="1" name=""/>
        <p:cNvGrpSpPr/>
        <p:nvPr/>
      </p:nvGrpSpPr>
      <p:grpSpPr>
        <a:xfrm>
          <a:off x="0" y="0"/>
          <a:ext cx="0" cy="0"/>
          <a:chOff x="0" y="0"/>
          <a:chExt cx="0" cy="0"/>
        </a:xfrm>
      </p:grpSpPr>
      <p:sp>
        <p:nvSpPr>
          <p:cNvPr id="9" name="Rectangle 8"/>
          <p:cNvSpPr/>
          <p:nvPr userDrawn="1"/>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bg1"/>
                </a:solidFill>
              </a:defRPr>
            </a:lvl1pPr>
          </a:lstStyle>
          <a:p>
            <a:r>
              <a:rPr lang="en-US" dirty="0"/>
              <a:t>Title – 5 words max recommended</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Angled - Aqua-Fer">
    <p:bg>
      <p:bgPr>
        <a:solidFill>
          <a:schemeClr val="accent1"/>
        </a:solidFill>
        <a:effectLst/>
      </p:bgPr>
    </p:bg>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2"/>
                </a:solidFill>
              </a:defRPr>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1" name="Straight Connector 10">
            <a:extLst>
              <a:ext uri="{FF2B5EF4-FFF2-40B4-BE49-F238E27FC236}">
                <a16:creationId xmlns:a16="http://schemas.microsoft.com/office/drawing/2014/main" id="{4B29170F-9C92-3B44-9D53-11236CBB608D}"/>
              </a:ext>
            </a:extLst>
          </p:cNvPr>
          <p:cNvCxnSpPr/>
          <p:nvPr userDrawn="1"/>
        </p:nvCxnSpPr>
        <p:spPr>
          <a:xfrm>
            <a:off x="365039" y="3690745"/>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Short Content 6 Photos Slide - Aqua-F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50BCEBA-8C26-5C47-B161-BBC2B22DCD2F}"/>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222875479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Short Content 6 Photos Slide - Inks">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210B581-3A33-A449-A358-88FF18203A12}"/>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142232254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Short Content 6 Photos Slide - Lost Pi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A2CAEDB-9FC7-8A43-891D-E24DAB12E557}"/>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259312340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Short Content 6 Photos Slide - Wirtz">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8960EB-C8EB-E948-B738-EAAD704AF1D7}"/>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bg1"/>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194003822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hort Content 6 Photos Slide - Spillway">
    <p:spTree>
      <p:nvGrpSpPr>
        <p:cNvPr id="1" name=""/>
        <p:cNvGrpSpPr/>
        <p:nvPr/>
      </p:nvGrpSpPr>
      <p:grpSpPr>
        <a:xfrm>
          <a:off x="0" y="0"/>
          <a:ext cx="0" cy="0"/>
          <a:chOff x="0" y="0"/>
          <a:chExt cx="0" cy="0"/>
        </a:xfrm>
      </p:grpSpPr>
      <p:sp>
        <p:nvSpPr>
          <p:cNvPr id="9" name="Rectangle 8"/>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a:solidFill>
                  <a:schemeClr val="tx2"/>
                </a:solidFill>
              </a:defRPr>
            </a:lvl1pPr>
          </a:lstStyle>
          <a:p>
            <a:r>
              <a:rPr lang="en-US" dirty="0"/>
              <a:t>Title – 5 words max recommended</a:t>
            </a:r>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hort Content 6 Photos Slide - Whitecap">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68940" y="1711922"/>
            <a:ext cx="6785003" cy="1089529"/>
          </a:xfrm>
        </p:spPr>
        <p:txBody>
          <a:bodyPr>
            <a:spAutoFit/>
          </a:bodyPr>
          <a:lstStyle>
            <a:lvl1pPr marL="0" indent="0" algn="l">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1" name="Picture Placeholder 6"/>
          <p:cNvSpPr>
            <a:spLocks noGrp="1"/>
          </p:cNvSpPr>
          <p:nvPr>
            <p:ph type="pic" sz="quarter" idx="17" hasCustomPrompt="1"/>
          </p:nvPr>
        </p:nvSpPr>
        <p:spPr>
          <a:xfrm>
            <a:off x="9756648" y="0"/>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Picture Placeholder 6"/>
          <p:cNvSpPr>
            <a:spLocks noGrp="1"/>
          </p:cNvSpPr>
          <p:nvPr>
            <p:ph type="pic" sz="quarter" idx="18" hasCustomPrompt="1"/>
          </p:nvPr>
        </p:nvSpPr>
        <p:spPr>
          <a:xfrm>
            <a:off x="9759696" y="3425252"/>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3" name="Picture Placeholder 6"/>
          <p:cNvSpPr>
            <a:spLocks noGrp="1"/>
          </p:cNvSpPr>
          <p:nvPr>
            <p:ph type="pic" sz="quarter" idx="19" hasCustomPrompt="1"/>
          </p:nvPr>
        </p:nvSpPr>
        <p:spPr>
          <a:xfrm>
            <a:off x="7331219" y="0"/>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4" name="Picture Placeholder 6"/>
          <p:cNvSpPr>
            <a:spLocks noGrp="1"/>
          </p:cNvSpPr>
          <p:nvPr>
            <p:ph type="pic" sz="quarter" idx="20" hasCustomPrompt="1"/>
          </p:nvPr>
        </p:nvSpPr>
        <p:spPr>
          <a:xfrm>
            <a:off x="7331219" y="3425252"/>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6" name="Picture Placeholder 6"/>
          <p:cNvSpPr>
            <a:spLocks noGrp="1"/>
          </p:cNvSpPr>
          <p:nvPr>
            <p:ph type="pic" sz="quarter" idx="21" hasCustomPrompt="1"/>
          </p:nvPr>
        </p:nvSpPr>
        <p:spPr>
          <a:xfrm>
            <a:off x="4898915" y="3425252"/>
            <a:ext cx="2432304"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7" name="Picture Placeholder 6"/>
          <p:cNvSpPr>
            <a:spLocks noGrp="1"/>
          </p:cNvSpPr>
          <p:nvPr>
            <p:ph type="pic" sz="quarter" idx="22" hasCustomPrompt="1"/>
          </p:nvPr>
        </p:nvSpPr>
        <p:spPr>
          <a:xfrm>
            <a:off x="0" y="3425252"/>
            <a:ext cx="4898915" cy="3432748"/>
          </a:xfrm>
          <a:prstGeom prst="rect">
            <a:avLst/>
          </a:prstGeom>
          <a:noFill/>
        </p:spPr>
        <p:txBody>
          <a:bodyPr lIns="182880" tIns="274320" rIns="182880">
            <a:normAutofit/>
          </a:bodyPr>
          <a:lstStyle>
            <a:lvl1pPr marL="0" indent="0" algn="ctr">
              <a:buNone/>
              <a:defRPr sz="1100" b="0" baseline="0">
                <a:solidFill>
                  <a:schemeClr val="tx2"/>
                </a:solidFill>
              </a:defRPr>
            </a:lvl1pPr>
          </a:lstStyle>
          <a:p>
            <a:r>
              <a:rPr lang="en-US" dirty="0"/>
              <a:t>Click image icon below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1" name="Title 1"/>
          <p:cNvSpPr>
            <a:spLocks noGrp="1"/>
          </p:cNvSpPr>
          <p:nvPr>
            <p:ph type="title" hasCustomPrompt="1"/>
          </p:nvPr>
        </p:nvSpPr>
        <p:spPr>
          <a:xfrm>
            <a:off x="268942" y="230655"/>
            <a:ext cx="6785002" cy="1325563"/>
          </a:xfrm>
        </p:spPr>
        <p:txBody>
          <a:bodyPr/>
          <a:lstStyle>
            <a:lvl1pPr>
              <a:defRPr baseline="0">
                <a:solidFill>
                  <a:schemeClr val="tx2"/>
                </a:solidFill>
              </a:defRPr>
            </a:lvl1pPr>
          </a:lstStyle>
          <a:p>
            <a:r>
              <a:rPr lang="en-US" dirty="0"/>
              <a:t>Title – 5 words max recommended</a:t>
            </a:r>
          </a:p>
        </p:txBody>
      </p:sp>
    </p:spTree>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4 Icons Multicolor Slide - Switchyard">
    <p:spTree>
      <p:nvGrpSpPr>
        <p:cNvPr id="1" name=""/>
        <p:cNvGrpSpPr/>
        <p:nvPr/>
      </p:nvGrpSpPr>
      <p:grpSpPr>
        <a:xfrm>
          <a:off x="0" y="0"/>
          <a:ext cx="0" cy="0"/>
          <a:chOff x="0" y="0"/>
          <a:chExt cx="0" cy="0"/>
        </a:xfrm>
      </p:grpSpPr>
      <p:sp>
        <p:nvSpPr>
          <p:cNvPr id="27" name="Rectangle 26"/>
          <p:cNvSpPr/>
          <p:nvPr userDrawn="1"/>
        </p:nvSpPr>
        <p:spPr>
          <a:xfrm>
            <a:off x="0"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ubtitle 2">
            <a:extLst>
              <a:ext uri="{FF2B5EF4-FFF2-40B4-BE49-F238E27FC236}">
                <a16:creationId xmlns:a16="http://schemas.microsoft.com/office/drawing/2014/main" id="{D8A0B54A-6786-774E-8D4B-1924352B6D4E}"/>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2" name="Rectangle 1"/>
          <p:cNvSpPr/>
          <p:nvPr userDrawn="1"/>
        </p:nvSpPr>
        <p:spPr>
          <a:xfrm>
            <a:off x="6431808" y="2716244"/>
            <a:ext cx="1371602" cy="1371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bg1"/>
                </a:solidFill>
              </a:defRPr>
            </a:lvl1pPr>
          </a:lstStyle>
          <a:p>
            <a:r>
              <a:rPr lang="en-US" dirty="0"/>
              <a:t>Title – 1-5 words/1 line</a:t>
            </a:r>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1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0" name="Rectangle 19"/>
          <p:cNvSpPr/>
          <p:nvPr userDrawn="1"/>
        </p:nvSpPr>
        <p:spPr>
          <a:xfrm>
            <a:off x="4345261" y="2716244"/>
            <a:ext cx="1371602" cy="1371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3" name="Rectangle 22"/>
          <p:cNvSpPr/>
          <p:nvPr userDrawn="1"/>
        </p:nvSpPr>
        <p:spPr>
          <a:xfrm>
            <a:off x="6431808" y="4788486"/>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5" name="Rectangle 24"/>
          <p:cNvSpPr/>
          <p:nvPr userDrawn="1"/>
        </p:nvSpPr>
        <p:spPr>
          <a:xfrm>
            <a:off x="4345261" y="4788486"/>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8"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34"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5"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36"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7"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38"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9"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40"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Tree>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4 Icons Aqua-Fer Slide - Switchyard">
    <p:spTree>
      <p:nvGrpSpPr>
        <p:cNvPr id="1" name=""/>
        <p:cNvGrpSpPr/>
        <p:nvPr/>
      </p:nvGrpSpPr>
      <p:grpSpPr>
        <a:xfrm>
          <a:off x="0" y="0"/>
          <a:ext cx="0" cy="0"/>
          <a:chOff x="0" y="0"/>
          <a:chExt cx="0" cy="0"/>
        </a:xfrm>
      </p:grpSpPr>
      <p:sp>
        <p:nvSpPr>
          <p:cNvPr id="27" name="Rectangle 2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6431808" y="2716244"/>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0" name="Rectangle 19"/>
          <p:cNvSpPr/>
          <p:nvPr userDrawn="1"/>
        </p:nvSpPr>
        <p:spPr>
          <a:xfrm>
            <a:off x="4345261" y="2716244"/>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431808" y="4788486"/>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345261" y="4788486"/>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30"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31"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32"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4"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26"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3"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41"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2"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43"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4"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45"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28"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bg1"/>
                </a:solidFill>
              </a:defRPr>
            </a:lvl1pPr>
          </a:lstStyle>
          <a:p>
            <a:r>
              <a:rPr lang="en-US" dirty="0"/>
              <a:t>Title – 1-5 words/1 line</a:t>
            </a:r>
          </a:p>
        </p:txBody>
      </p:sp>
      <p:sp>
        <p:nvSpPr>
          <p:cNvPr id="35" name="Subtitle 2">
            <a:extLst>
              <a:ext uri="{FF2B5EF4-FFF2-40B4-BE49-F238E27FC236}">
                <a16:creationId xmlns:a16="http://schemas.microsoft.com/office/drawing/2014/main" id="{00F83290-14F9-D442-9799-9079EF15BD15}"/>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4 Icons Gideon Green Slide - Switchyard">
    <p:spTree>
      <p:nvGrpSpPr>
        <p:cNvPr id="1" name=""/>
        <p:cNvGrpSpPr/>
        <p:nvPr/>
      </p:nvGrpSpPr>
      <p:grpSpPr>
        <a:xfrm>
          <a:off x="0" y="0"/>
          <a:ext cx="0" cy="0"/>
          <a:chOff x="0" y="0"/>
          <a:chExt cx="0" cy="0"/>
        </a:xfrm>
      </p:grpSpPr>
      <p:sp>
        <p:nvSpPr>
          <p:cNvPr id="27" name="Rectangle 2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6431808" y="2716244"/>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0" name="Rectangle 19"/>
          <p:cNvSpPr/>
          <p:nvPr userDrawn="1"/>
        </p:nvSpPr>
        <p:spPr>
          <a:xfrm>
            <a:off x="4345261" y="2716244"/>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431808" y="4788486"/>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345261" y="4788486"/>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0"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1"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2"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24"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solidFill>
                  <a:schemeClr val="bg1"/>
                </a:solidFill>
              </a:defRPr>
            </a:lvl1pPr>
            <a:lvl2pPr>
              <a:defRPr baseline="0"/>
            </a:lvl2pPr>
          </a:lstStyle>
          <a:p>
            <a:pPr lvl="0"/>
            <a:r>
              <a:rPr lang="en-US"/>
              <a:t>ICON TITLE</a:t>
            </a:r>
            <a:endParaRPr lang="en-US" dirty="0"/>
          </a:p>
        </p:txBody>
      </p:sp>
      <p:sp>
        <p:nvSpPr>
          <p:cNvPr id="26"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3"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41"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2"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43"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4"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a:t>ICON TITLE</a:t>
            </a:r>
            <a:endParaRPr lang="en-US" dirty="0"/>
          </a:p>
        </p:txBody>
      </p:sp>
      <p:sp>
        <p:nvSpPr>
          <p:cNvPr id="45"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28"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bg1"/>
                </a:solidFill>
              </a:defRPr>
            </a:lvl1pPr>
          </a:lstStyle>
          <a:p>
            <a:r>
              <a:rPr lang="en-US" dirty="0"/>
              <a:t>Title – 1-5 words/1 line</a:t>
            </a:r>
          </a:p>
        </p:txBody>
      </p:sp>
      <p:sp>
        <p:nvSpPr>
          <p:cNvPr id="35" name="Subtitle 2">
            <a:extLst>
              <a:ext uri="{FF2B5EF4-FFF2-40B4-BE49-F238E27FC236}">
                <a16:creationId xmlns:a16="http://schemas.microsoft.com/office/drawing/2014/main" id="{9996F783-4BE5-CE49-BA63-8D59F3A90904}"/>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4 Icons Thermal Slide - Switchyard">
    <p:spTree>
      <p:nvGrpSpPr>
        <p:cNvPr id="1" name=""/>
        <p:cNvGrpSpPr/>
        <p:nvPr/>
      </p:nvGrpSpPr>
      <p:grpSpPr>
        <a:xfrm>
          <a:off x="0" y="0"/>
          <a:ext cx="0" cy="0"/>
          <a:chOff x="0" y="0"/>
          <a:chExt cx="0" cy="0"/>
        </a:xfrm>
      </p:grpSpPr>
      <p:sp>
        <p:nvSpPr>
          <p:cNvPr id="27" name="Rectangle 2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6431808" y="2716244"/>
            <a:ext cx="1371602" cy="1371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0" name="Rectangle 19"/>
          <p:cNvSpPr/>
          <p:nvPr userDrawn="1"/>
        </p:nvSpPr>
        <p:spPr>
          <a:xfrm>
            <a:off x="4345261" y="2716244"/>
            <a:ext cx="1371602" cy="1371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431808" y="4788486"/>
            <a:ext cx="1371602" cy="1371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345261" y="4788486"/>
            <a:ext cx="1371602" cy="1371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0"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1"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2"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24"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26"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3"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41"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2"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solidFill>
                  <a:schemeClr val="bg1"/>
                </a:solidFill>
              </a:defRPr>
            </a:lvl1pPr>
            <a:lvl2pPr>
              <a:defRPr baseline="0"/>
            </a:lvl2pPr>
          </a:lstStyle>
          <a:p>
            <a:pPr lvl="0"/>
            <a:r>
              <a:rPr lang="en-US"/>
              <a:t>ICON TITLE</a:t>
            </a:r>
            <a:endParaRPr lang="en-US" dirty="0"/>
          </a:p>
        </p:txBody>
      </p:sp>
      <p:sp>
        <p:nvSpPr>
          <p:cNvPr id="43"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4"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a:t>ICON TITLE</a:t>
            </a:r>
            <a:endParaRPr lang="en-US" dirty="0"/>
          </a:p>
        </p:txBody>
      </p:sp>
      <p:sp>
        <p:nvSpPr>
          <p:cNvPr id="45"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28"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bg1"/>
                </a:solidFill>
              </a:defRPr>
            </a:lvl1pPr>
          </a:lstStyle>
          <a:p>
            <a:r>
              <a:rPr lang="en-US" dirty="0"/>
              <a:t>Title – 1-5 words/1 line</a:t>
            </a:r>
          </a:p>
        </p:txBody>
      </p:sp>
      <p:sp>
        <p:nvSpPr>
          <p:cNvPr id="35" name="Subtitle 2">
            <a:extLst>
              <a:ext uri="{FF2B5EF4-FFF2-40B4-BE49-F238E27FC236}">
                <a16:creationId xmlns:a16="http://schemas.microsoft.com/office/drawing/2014/main" id="{4D517E85-9CA7-034F-9FB3-FD01320A59D7}"/>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Angled - Inks">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2"/>
                </a:solidFill>
              </a:defRPr>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7" name="Straight Connector 6"/>
          <p:cNvCxnSpPr/>
          <p:nvPr userDrawn="1"/>
        </p:nvCxnSpPr>
        <p:spPr>
          <a:xfrm>
            <a:off x="365039" y="3690745"/>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4 Icons Volcanic Slide - Switchyard">
    <p:spTree>
      <p:nvGrpSpPr>
        <p:cNvPr id="1" name=""/>
        <p:cNvGrpSpPr/>
        <p:nvPr/>
      </p:nvGrpSpPr>
      <p:grpSpPr>
        <a:xfrm>
          <a:off x="0" y="0"/>
          <a:ext cx="0" cy="0"/>
          <a:chOff x="0" y="0"/>
          <a:chExt cx="0" cy="0"/>
        </a:xfrm>
      </p:grpSpPr>
      <p:sp>
        <p:nvSpPr>
          <p:cNvPr id="27" name="Rectangle 2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6431808" y="2716244"/>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0" name="Rectangle 19"/>
          <p:cNvSpPr/>
          <p:nvPr userDrawn="1"/>
        </p:nvSpPr>
        <p:spPr>
          <a:xfrm>
            <a:off x="4345261" y="2716244"/>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431808" y="4788486"/>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345261" y="4788486"/>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0"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1"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2"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24"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26"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3"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41"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2"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solidFill>
                  <a:schemeClr val="bg1"/>
                </a:solidFill>
              </a:defRPr>
            </a:lvl1pPr>
            <a:lvl2pPr>
              <a:defRPr baseline="0"/>
            </a:lvl2pPr>
          </a:lstStyle>
          <a:p>
            <a:pPr lvl="0"/>
            <a:r>
              <a:rPr lang="en-US"/>
              <a:t>ICON TITLE</a:t>
            </a:r>
            <a:endParaRPr lang="en-US" dirty="0"/>
          </a:p>
        </p:txBody>
      </p:sp>
      <p:sp>
        <p:nvSpPr>
          <p:cNvPr id="43"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4"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a:t>ICON TITLE</a:t>
            </a:r>
            <a:endParaRPr lang="en-US" dirty="0"/>
          </a:p>
        </p:txBody>
      </p:sp>
      <p:sp>
        <p:nvSpPr>
          <p:cNvPr id="45"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28"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bg1"/>
                </a:solidFill>
              </a:defRPr>
            </a:lvl1pPr>
          </a:lstStyle>
          <a:p>
            <a:r>
              <a:rPr lang="en-US" dirty="0"/>
              <a:t>Title – 1-5 words/1 line</a:t>
            </a:r>
          </a:p>
        </p:txBody>
      </p:sp>
      <p:sp>
        <p:nvSpPr>
          <p:cNvPr id="35" name="Subtitle 2">
            <a:extLst>
              <a:ext uri="{FF2B5EF4-FFF2-40B4-BE49-F238E27FC236}">
                <a16:creationId xmlns:a16="http://schemas.microsoft.com/office/drawing/2014/main" id="{371DDE4D-0D7D-C84F-BE39-89E9C44A74FB}"/>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4 Icons Wirtz Slide - Switchyard">
    <p:spTree>
      <p:nvGrpSpPr>
        <p:cNvPr id="1" name=""/>
        <p:cNvGrpSpPr/>
        <p:nvPr/>
      </p:nvGrpSpPr>
      <p:grpSpPr>
        <a:xfrm>
          <a:off x="0" y="0"/>
          <a:ext cx="0" cy="0"/>
          <a:chOff x="0" y="0"/>
          <a:chExt cx="0" cy="0"/>
        </a:xfrm>
      </p:grpSpPr>
      <p:sp>
        <p:nvSpPr>
          <p:cNvPr id="27" name="Rectangle 2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6431808" y="2716244"/>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solidFill>
              </a:defRPr>
            </a:lvl1pPr>
          </a:lstStyle>
          <a:p>
            <a:fld id="{84DC600F-AE70-F844-9A33-EAF1AF575163}" type="slidenum">
              <a:rPr lang="en-US" smtClean="0"/>
              <a:pPr/>
              <a:t>‹#›</a:t>
            </a:fld>
            <a:endParaRPr lang="en-US"/>
          </a:p>
        </p:txBody>
      </p:sp>
      <p:sp>
        <p:nvSpPr>
          <p:cNvPr id="20" name="Rectangle 19"/>
          <p:cNvSpPr/>
          <p:nvPr userDrawn="1"/>
        </p:nvSpPr>
        <p:spPr>
          <a:xfrm>
            <a:off x="4345261" y="2716244"/>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6431808" y="4788486"/>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userDrawn="1"/>
        </p:nvSpPr>
        <p:spPr>
          <a:xfrm>
            <a:off x="4345261" y="4788486"/>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0"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1"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32"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tx2"/>
                </a:solidFill>
              </a:defRPr>
            </a:lvl1pPr>
          </a:lstStyle>
          <a:p>
            <a:r>
              <a:rPr lang="en-US" dirty="0"/>
              <a:t>Click image icon below to insert icon</a:t>
            </a:r>
          </a:p>
        </p:txBody>
      </p:sp>
      <p:sp>
        <p:nvSpPr>
          <p:cNvPr id="24"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solidFill>
                  <a:schemeClr val="bg1"/>
                </a:solidFill>
              </a:defRPr>
            </a:lvl1pPr>
            <a:lvl2pPr>
              <a:defRPr baseline="0"/>
            </a:lvl2pPr>
          </a:lstStyle>
          <a:p>
            <a:pPr lvl="0"/>
            <a:r>
              <a:rPr lang="en-US" dirty="0"/>
              <a:t>ICON TITLE</a:t>
            </a:r>
          </a:p>
        </p:txBody>
      </p:sp>
      <p:sp>
        <p:nvSpPr>
          <p:cNvPr id="26"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33"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dirty="0"/>
              <a:t>ICON TITLE</a:t>
            </a:r>
          </a:p>
        </p:txBody>
      </p:sp>
      <p:sp>
        <p:nvSpPr>
          <p:cNvPr id="41"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2"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solidFill>
                  <a:schemeClr val="bg1"/>
                </a:solidFill>
              </a:defRPr>
            </a:lvl1pPr>
            <a:lvl2pPr>
              <a:defRPr baseline="0"/>
            </a:lvl2pPr>
          </a:lstStyle>
          <a:p>
            <a:pPr lvl="0"/>
            <a:r>
              <a:rPr lang="en-US"/>
              <a:t>ICON TITLE</a:t>
            </a:r>
            <a:endParaRPr lang="en-US" dirty="0"/>
          </a:p>
        </p:txBody>
      </p:sp>
      <p:sp>
        <p:nvSpPr>
          <p:cNvPr id="43"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44"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solidFill>
                  <a:schemeClr val="bg1"/>
                </a:solidFill>
              </a:defRPr>
            </a:lvl1pPr>
            <a:lvl2pPr>
              <a:defRPr baseline="0"/>
            </a:lvl2pPr>
          </a:lstStyle>
          <a:p>
            <a:pPr lvl="0"/>
            <a:r>
              <a:rPr lang="en-US"/>
              <a:t>ICON TITLE</a:t>
            </a:r>
            <a:endParaRPr lang="en-US" dirty="0"/>
          </a:p>
        </p:txBody>
      </p:sp>
      <p:sp>
        <p:nvSpPr>
          <p:cNvPr id="45"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solidFill>
                  <a:schemeClr val="bg2"/>
                </a:solidFill>
              </a:defRPr>
            </a:lvl1pPr>
            <a:lvl2pPr>
              <a:defRPr sz="2000" b="0"/>
            </a:lvl2pPr>
            <a:lvl3pPr>
              <a:defRPr sz="2000" b="0"/>
            </a:lvl3pPr>
            <a:lvl4pPr>
              <a:defRPr sz="2000" b="0"/>
            </a:lvl4pPr>
            <a:lvl5pPr>
              <a:defRPr sz="2000" b="0"/>
            </a:lvl5pPr>
          </a:lstStyle>
          <a:p>
            <a:pPr lvl="0"/>
            <a:r>
              <a:rPr lang="en-US" dirty="0"/>
              <a:t>Short description</a:t>
            </a:r>
          </a:p>
        </p:txBody>
      </p:sp>
      <p:sp>
        <p:nvSpPr>
          <p:cNvPr id="28"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bg1"/>
                </a:solidFill>
              </a:defRPr>
            </a:lvl1pPr>
          </a:lstStyle>
          <a:p>
            <a:r>
              <a:rPr lang="en-US" dirty="0"/>
              <a:t>Title – 1-5 words/1 line</a:t>
            </a:r>
          </a:p>
        </p:txBody>
      </p:sp>
      <p:sp>
        <p:nvSpPr>
          <p:cNvPr id="35" name="Subtitle 2">
            <a:extLst>
              <a:ext uri="{FF2B5EF4-FFF2-40B4-BE49-F238E27FC236}">
                <a16:creationId xmlns:a16="http://schemas.microsoft.com/office/drawing/2014/main" id="{96A6080B-285B-0440-BCC7-3C870713D099}"/>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4 Icons Multicolor Slide - Whitecap">
    <p:spTree>
      <p:nvGrpSpPr>
        <p:cNvPr id="1" name=""/>
        <p:cNvGrpSpPr/>
        <p:nvPr/>
      </p:nvGrpSpPr>
      <p:grpSpPr>
        <a:xfrm>
          <a:off x="0" y="0"/>
          <a:ext cx="0" cy="0"/>
          <a:chOff x="0" y="0"/>
          <a:chExt cx="0" cy="0"/>
        </a:xfrm>
      </p:grpSpPr>
      <p:sp>
        <p:nvSpPr>
          <p:cNvPr id="2" name="Rectangle 1"/>
          <p:cNvSpPr/>
          <p:nvPr userDrawn="1"/>
        </p:nvSpPr>
        <p:spPr>
          <a:xfrm>
            <a:off x="6431808" y="2716244"/>
            <a:ext cx="1371602" cy="13716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0" name="Rectangle 19"/>
          <p:cNvSpPr/>
          <p:nvPr userDrawn="1"/>
        </p:nvSpPr>
        <p:spPr>
          <a:xfrm>
            <a:off x="4345261" y="2716244"/>
            <a:ext cx="1371602" cy="13716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3" name="Rectangle 22"/>
          <p:cNvSpPr/>
          <p:nvPr userDrawn="1"/>
        </p:nvSpPr>
        <p:spPr>
          <a:xfrm>
            <a:off x="6431808" y="4788486"/>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5" name="Rectangle 24"/>
          <p:cNvSpPr/>
          <p:nvPr userDrawn="1"/>
        </p:nvSpPr>
        <p:spPr>
          <a:xfrm>
            <a:off x="4345261" y="4788486"/>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8"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lvl1pPr>
            <a:lvl2pPr>
              <a:defRPr baseline="0"/>
            </a:lvl2pPr>
          </a:lstStyle>
          <a:p>
            <a:pPr lvl="0"/>
            <a:r>
              <a:rPr lang="en-US"/>
              <a:t>ICON TITLE</a:t>
            </a:r>
            <a:endParaRPr lang="en-US" dirty="0"/>
          </a:p>
        </p:txBody>
      </p:sp>
      <p:sp>
        <p:nvSpPr>
          <p:cNvPr id="34"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5"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36"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7"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lvl1pPr>
            <a:lvl2pPr>
              <a:defRPr baseline="0"/>
            </a:lvl2pPr>
          </a:lstStyle>
          <a:p>
            <a:pPr lvl="0"/>
            <a:r>
              <a:rPr lang="en-US"/>
              <a:t>ICON TITLE</a:t>
            </a:r>
            <a:endParaRPr lang="en-US" dirty="0"/>
          </a:p>
        </p:txBody>
      </p:sp>
      <p:sp>
        <p:nvSpPr>
          <p:cNvPr id="38"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9"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lvl1pPr>
            <a:lvl2pPr>
              <a:defRPr baseline="0"/>
            </a:lvl2pPr>
          </a:lstStyle>
          <a:p>
            <a:pPr lvl="0"/>
            <a:r>
              <a:rPr lang="en-US"/>
              <a:t>ICON TITLE</a:t>
            </a:r>
            <a:endParaRPr lang="en-US" dirty="0"/>
          </a:p>
        </p:txBody>
      </p:sp>
      <p:sp>
        <p:nvSpPr>
          <p:cNvPr id="40"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27"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tx2"/>
                </a:solidFill>
              </a:defRPr>
            </a:lvl1pPr>
          </a:lstStyle>
          <a:p>
            <a:r>
              <a:rPr lang="en-US" dirty="0"/>
              <a:t>Title – 1-5 words/1 line</a:t>
            </a:r>
          </a:p>
        </p:txBody>
      </p:sp>
      <p:sp>
        <p:nvSpPr>
          <p:cNvPr id="30" name="Subtitle 2">
            <a:extLst>
              <a:ext uri="{FF2B5EF4-FFF2-40B4-BE49-F238E27FC236}">
                <a16:creationId xmlns:a16="http://schemas.microsoft.com/office/drawing/2014/main" id="{6EF3F69B-992F-BA44-A80C-34A8806E4866}"/>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4 Icons 1934 Slide - Whitecap">
    <p:spTree>
      <p:nvGrpSpPr>
        <p:cNvPr id="1" name=""/>
        <p:cNvGrpSpPr/>
        <p:nvPr/>
      </p:nvGrpSpPr>
      <p:grpSpPr>
        <a:xfrm>
          <a:off x="0" y="0"/>
          <a:ext cx="0" cy="0"/>
          <a:chOff x="0" y="0"/>
          <a:chExt cx="0" cy="0"/>
        </a:xfrm>
      </p:grpSpPr>
      <p:sp>
        <p:nvSpPr>
          <p:cNvPr id="2" name="Rectangle 1"/>
          <p:cNvSpPr/>
          <p:nvPr userDrawn="1"/>
        </p:nvSpPr>
        <p:spPr>
          <a:xfrm>
            <a:off x="6431808" y="2716244"/>
            <a:ext cx="1371602" cy="1371602"/>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0" name="Rectangle 19"/>
          <p:cNvSpPr/>
          <p:nvPr userDrawn="1"/>
        </p:nvSpPr>
        <p:spPr>
          <a:xfrm>
            <a:off x="4345261" y="2716244"/>
            <a:ext cx="1371602" cy="1371602"/>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3" name="Rectangle 22"/>
          <p:cNvSpPr/>
          <p:nvPr userDrawn="1"/>
        </p:nvSpPr>
        <p:spPr>
          <a:xfrm>
            <a:off x="6431808" y="4788486"/>
            <a:ext cx="1371602" cy="1371602"/>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5" name="Rectangle 24"/>
          <p:cNvSpPr/>
          <p:nvPr userDrawn="1"/>
        </p:nvSpPr>
        <p:spPr>
          <a:xfrm>
            <a:off x="4345261" y="4788486"/>
            <a:ext cx="1371602" cy="1371602"/>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8"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lvl1pPr>
            <a:lvl2pPr>
              <a:defRPr baseline="0"/>
            </a:lvl2pPr>
          </a:lstStyle>
          <a:p>
            <a:pPr lvl="0"/>
            <a:r>
              <a:rPr lang="en-US" dirty="0"/>
              <a:t>ICON TITLE</a:t>
            </a:r>
          </a:p>
        </p:txBody>
      </p:sp>
      <p:sp>
        <p:nvSpPr>
          <p:cNvPr id="34"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5"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36"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7"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lvl1pPr>
            <a:lvl2pPr>
              <a:defRPr baseline="0"/>
            </a:lvl2pPr>
          </a:lstStyle>
          <a:p>
            <a:pPr lvl="0"/>
            <a:r>
              <a:rPr lang="en-US" dirty="0"/>
              <a:t>ICON TITLE</a:t>
            </a:r>
          </a:p>
        </p:txBody>
      </p:sp>
      <p:sp>
        <p:nvSpPr>
          <p:cNvPr id="38"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9"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40"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27"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tx2"/>
                </a:solidFill>
              </a:defRPr>
            </a:lvl1pPr>
          </a:lstStyle>
          <a:p>
            <a:r>
              <a:rPr lang="en-US" dirty="0"/>
              <a:t>Title – 1-5 words/1 line</a:t>
            </a:r>
          </a:p>
        </p:txBody>
      </p:sp>
      <p:sp>
        <p:nvSpPr>
          <p:cNvPr id="31" name="Subtitle 2">
            <a:extLst>
              <a:ext uri="{FF2B5EF4-FFF2-40B4-BE49-F238E27FC236}">
                <a16:creationId xmlns:a16="http://schemas.microsoft.com/office/drawing/2014/main" id="{61E620D7-B1F1-E348-935F-C3B2B1A96AC1}"/>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4 Icons Aqua-Fer Slide - Whitecap">
    <p:spTree>
      <p:nvGrpSpPr>
        <p:cNvPr id="1" name=""/>
        <p:cNvGrpSpPr/>
        <p:nvPr/>
      </p:nvGrpSpPr>
      <p:grpSpPr>
        <a:xfrm>
          <a:off x="0" y="0"/>
          <a:ext cx="0" cy="0"/>
          <a:chOff x="0" y="0"/>
          <a:chExt cx="0" cy="0"/>
        </a:xfrm>
      </p:grpSpPr>
      <p:sp>
        <p:nvSpPr>
          <p:cNvPr id="2" name="Rectangle 1"/>
          <p:cNvSpPr/>
          <p:nvPr userDrawn="1"/>
        </p:nvSpPr>
        <p:spPr>
          <a:xfrm>
            <a:off x="6431808" y="2716244"/>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0" name="Rectangle 19"/>
          <p:cNvSpPr/>
          <p:nvPr userDrawn="1"/>
        </p:nvSpPr>
        <p:spPr>
          <a:xfrm>
            <a:off x="4345261" y="2716244"/>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3" name="Rectangle 22"/>
          <p:cNvSpPr/>
          <p:nvPr userDrawn="1"/>
        </p:nvSpPr>
        <p:spPr>
          <a:xfrm>
            <a:off x="6431808" y="4788486"/>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5" name="Rectangle 24"/>
          <p:cNvSpPr/>
          <p:nvPr userDrawn="1"/>
        </p:nvSpPr>
        <p:spPr>
          <a:xfrm>
            <a:off x="4345261" y="4788486"/>
            <a:ext cx="1371602" cy="137160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8"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lvl1pPr>
            <a:lvl2pPr>
              <a:defRPr baseline="0"/>
            </a:lvl2pPr>
          </a:lstStyle>
          <a:p>
            <a:pPr lvl="0"/>
            <a:r>
              <a:rPr lang="en-US" dirty="0"/>
              <a:t>ICON TITLE</a:t>
            </a:r>
          </a:p>
        </p:txBody>
      </p:sp>
      <p:sp>
        <p:nvSpPr>
          <p:cNvPr id="34"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5"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36"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7"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lvl1pPr>
            <a:lvl2pPr>
              <a:defRPr baseline="0"/>
            </a:lvl2pPr>
          </a:lstStyle>
          <a:p>
            <a:pPr lvl="0"/>
            <a:r>
              <a:rPr lang="en-US"/>
              <a:t>ICON TITLE</a:t>
            </a:r>
            <a:endParaRPr lang="en-US" dirty="0"/>
          </a:p>
        </p:txBody>
      </p:sp>
      <p:sp>
        <p:nvSpPr>
          <p:cNvPr id="38"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9"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lvl1pPr>
            <a:lvl2pPr>
              <a:defRPr baseline="0"/>
            </a:lvl2pPr>
          </a:lstStyle>
          <a:p>
            <a:pPr lvl="0"/>
            <a:r>
              <a:rPr lang="en-US"/>
              <a:t>ICON TITLE</a:t>
            </a:r>
            <a:endParaRPr lang="en-US" dirty="0"/>
          </a:p>
        </p:txBody>
      </p:sp>
      <p:sp>
        <p:nvSpPr>
          <p:cNvPr id="40"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27"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tx2"/>
                </a:solidFill>
              </a:defRPr>
            </a:lvl1pPr>
          </a:lstStyle>
          <a:p>
            <a:r>
              <a:rPr lang="en-US" dirty="0"/>
              <a:t>Title – 1-5 words/1 line</a:t>
            </a:r>
          </a:p>
        </p:txBody>
      </p:sp>
      <p:sp>
        <p:nvSpPr>
          <p:cNvPr id="30" name="Subtitle 2">
            <a:extLst>
              <a:ext uri="{FF2B5EF4-FFF2-40B4-BE49-F238E27FC236}">
                <a16:creationId xmlns:a16="http://schemas.microsoft.com/office/drawing/2014/main" id="{D6A03834-44F9-1A4D-9BFA-1C1501E0E19F}"/>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4 Icons Gideon Green Slide - Whitecap">
    <p:spTree>
      <p:nvGrpSpPr>
        <p:cNvPr id="1" name=""/>
        <p:cNvGrpSpPr/>
        <p:nvPr/>
      </p:nvGrpSpPr>
      <p:grpSpPr>
        <a:xfrm>
          <a:off x="0" y="0"/>
          <a:ext cx="0" cy="0"/>
          <a:chOff x="0" y="0"/>
          <a:chExt cx="0" cy="0"/>
        </a:xfrm>
      </p:grpSpPr>
      <p:sp>
        <p:nvSpPr>
          <p:cNvPr id="2" name="Rectangle 1"/>
          <p:cNvSpPr/>
          <p:nvPr userDrawn="1"/>
        </p:nvSpPr>
        <p:spPr>
          <a:xfrm>
            <a:off x="6431808" y="2716244"/>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0" name="Rectangle 19"/>
          <p:cNvSpPr/>
          <p:nvPr userDrawn="1"/>
        </p:nvSpPr>
        <p:spPr>
          <a:xfrm>
            <a:off x="4345261" y="2716244"/>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3" name="Rectangle 22"/>
          <p:cNvSpPr/>
          <p:nvPr userDrawn="1"/>
        </p:nvSpPr>
        <p:spPr>
          <a:xfrm>
            <a:off x="6431808" y="4788486"/>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5" name="Rectangle 24"/>
          <p:cNvSpPr/>
          <p:nvPr userDrawn="1"/>
        </p:nvSpPr>
        <p:spPr>
          <a:xfrm>
            <a:off x="4345261" y="4788486"/>
            <a:ext cx="1371602" cy="13716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8"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lvl1pPr>
            <a:lvl2pPr>
              <a:defRPr baseline="0"/>
            </a:lvl2pPr>
          </a:lstStyle>
          <a:p>
            <a:pPr lvl="0"/>
            <a:r>
              <a:rPr lang="en-US"/>
              <a:t>ICON TITLE</a:t>
            </a:r>
            <a:endParaRPr lang="en-US" dirty="0"/>
          </a:p>
        </p:txBody>
      </p:sp>
      <p:sp>
        <p:nvSpPr>
          <p:cNvPr id="34"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5"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36"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7"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lvl1pPr>
            <a:lvl2pPr>
              <a:defRPr baseline="0"/>
            </a:lvl2pPr>
          </a:lstStyle>
          <a:p>
            <a:pPr lvl="0"/>
            <a:r>
              <a:rPr lang="en-US"/>
              <a:t>ICON TITLE</a:t>
            </a:r>
            <a:endParaRPr lang="en-US" dirty="0"/>
          </a:p>
        </p:txBody>
      </p:sp>
      <p:sp>
        <p:nvSpPr>
          <p:cNvPr id="38"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9"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lvl1pPr>
            <a:lvl2pPr>
              <a:defRPr baseline="0"/>
            </a:lvl2pPr>
          </a:lstStyle>
          <a:p>
            <a:pPr lvl="0"/>
            <a:r>
              <a:rPr lang="en-US"/>
              <a:t>ICON TITLE</a:t>
            </a:r>
            <a:endParaRPr lang="en-US" dirty="0"/>
          </a:p>
        </p:txBody>
      </p:sp>
      <p:sp>
        <p:nvSpPr>
          <p:cNvPr id="40"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27"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tx2"/>
                </a:solidFill>
              </a:defRPr>
            </a:lvl1pPr>
          </a:lstStyle>
          <a:p>
            <a:r>
              <a:rPr lang="en-US" dirty="0"/>
              <a:t>Title – 1-5 words/1 line</a:t>
            </a:r>
          </a:p>
        </p:txBody>
      </p:sp>
      <p:sp>
        <p:nvSpPr>
          <p:cNvPr id="30" name="Subtitle 2">
            <a:extLst>
              <a:ext uri="{FF2B5EF4-FFF2-40B4-BE49-F238E27FC236}">
                <a16:creationId xmlns:a16="http://schemas.microsoft.com/office/drawing/2014/main" id="{7C94D7B3-0232-0C48-A160-845D9109756E}"/>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4 Icons Volcanic Slide - Whitecap">
    <p:spTree>
      <p:nvGrpSpPr>
        <p:cNvPr id="1" name=""/>
        <p:cNvGrpSpPr/>
        <p:nvPr/>
      </p:nvGrpSpPr>
      <p:grpSpPr>
        <a:xfrm>
          <a:off x="0" y="0"/>
          <a:ext cx="0" cy="0"/>
          <a:chOff x="0" y="0"/>
          <a:chExt cx="0" cy="0"/>
        </a:xfrm>
      </p:grpSpPr>
      <p:sp>
        <p:nvSpPr>
          <p:cNvPr id="2" name="Rectangle 1"/>
          <p:cNvSpPr/>
          <p:nvPr userDrawn="1"/>
        </p:nvSpPr>
        <p:spPr>
          <a:xfrm>
            <a:off x="6431808" y="2716244"/>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0" name="Rectangle 19"/>
          <p:cNvSpPr/>
          <p:nvPr userDrawn="1"/>
        </p:nvSpPr>
        <p:spPr>
          <a:xfrm>
            <a:off x="4345261" y="2716244"/>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3" name="Rectangle 22"/>
          <p:cNvSpPr/>
          <p:nvPr userDrawn="1"/>
        </p:nvSpPr>
        <p:spPr>
          <a:xfrm>
            <a:off x="6431808" y="4788486"/>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5" name="Rectangle 24"/>
          <p:cNvSpPr/>
          <p:nvPr userDrawn="1"/>
        </p:nvSpPr>
        <p:spPr>
          <a:xfrm>
            <a:off x="4345261" y="4788486"/>
            <a:ext cx="1371602" cy="13716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8"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lvl1pPr>
            <a:lvl2pPr>
              <a:defRPr baseline="0"/>
            </a:lvl2pPr>
          </a:lstStyle>
          <a:p>
            <a:pPr lvl="0"/>
            <a:r>
              <a:rPr lang="en-US" dirty="0"/>
              <a:t>ICON TITLE</a:t>
            </a:r>
          </a:p>
        </p:txBody>
      </p:sp>
      <p:sp>
        <p:nvSpPr>
          <p:cNvPr id="34"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5"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36"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7"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lvl1pPr>
            <a:lvl2pPr>
              <a:defRPr baseline="0"/>
            </a:lvl2pPr>
          </a:lstStyle>
          <a:p>
            <a:pPr lvl="0"/>
            <a:r>
              <a:rPr lang="en-US"/>
              <a:t>ICON TITLE</a:t>
            </a:r>
            <a:endParaRPr lang="en-US" dirty="0"/>
          </a:p>
        </p:txBody>
      </p:sp>
      <p:sp>
        <p:nvSpPr>
          <p:cNvPr id="38"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9"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lvl1pPr>
            <a:lvl2pPr>
              <a:defRPr baseline="0"/>
            </a:lvl2pPr>
          </a:lstStyle>
          <a:p>
            <a:pPr lvl="0"/>
            <a:r>
              <a:rPr lang="en-US"/>
              <a:t>ICON TITLE</a:t>
            </a:r>
            <a:endParaRPr lang="en-US" dirty="0"/>
          </a:p>
        </p:txBody>
      </p:sp>
      <p:sp>
        <p:nvSpPr>
          <p:cNvPr id="40"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27"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tx2"/>
                </a:solidFill>
              </a:defRPr>
            </a:lvl1pPr>
          </a:lstStyle>
          <a:p>
            <a:r>
              <a:rPr lang="en-US" dirty="0"/>
              <a:t>Title – 1-5 words/1 line</a:t>
            </a:r>
          </a:p>
        </p:txBody>
      </p:sp>
      <p:sp>
        <p:nvSpPr>
          <p:cNvPr id="30" name="Subtitle 2">
            <a:extLst>
              <a:ext uri="{FF2B5EF4-FFF2-40B4-BE49-F238E27FC236}">
                <a16:creationId xmlns:a16="http://schemas.microsoft.com/office/drawing/2014/main" id="{C9C36057-B1B9-8547-9A36-C791A7F49EFA}"/>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4 Icons Wirtz Slide - Whitecap">
    <p:spTree>
      <p:nvGrpSpPr>
        <p:cNvPr id="1" name=""/>
        <p:cNvGrpSpPr/>
        <p:nvPr/>
      </p:nvGrpSpPr>
      <p:grpSpPr>
        <a:xfrm>
          <a:off x="0" y="0"/>
          <a:ext cx="0" cy="0"/>
          <a:chOff x="0" y="0"/>
          <a:chExt cx="0" cy="0"/>
        </a:xfrm>
      </p:grpSpPr>
      <p:sp>
        <p:nvSpPr>
          <p:cNvPr id="2" name="Rectangle 1"/>
          <p:cNvSpPr/>
          <p:nvPr userDrawn="1"/>
        </p:nvSpPr>
        <p:spPr>
          <a:xfrm>
            <a:off x="6431808" y="2716244"/>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ate Placeholder 4"/>
          <p:cNvSpPr>
            <a:spLocks noGrp="1"/>
          </p:cNvSpPr>
          <p:nvPr>
            <p:ph type="dt" sz="half" idx="10"/>
          </p:nvPr>
        </p:nvSpPr>
        <p:spPr>
          <a:xfrm>
            <a:off x="268941" y="6356350"/>
            <a:ext cx="2743200" cy="365125"/>
          </a:xfrm>
        </p:spPr>
        <p:txBody>
          <a:bodyPr/>
          <a:lstStyle>
            <a:lvl1pPr>
              <a:defRPr>
                <a:solidFill>
                  <a:schemeClr val="bg2">
                    <a:lumMod val="75000"/>
                  </a:schemeClr>
                </a:solidFill>
              </a:defRPr>
            </a:lvl1pPr>
          </a:lstStyle>
          <a:p>
            <a:endParaRPr lang="en-US" dirty="0"/>
          </a:p>
        </p:txBody>
      </p:sp>
      <p:sp>
        <p:nvSpPr>
          <p:cNvPr id="15"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18" name="Slide Number Placeholder 6"/>
          <p:cNvSpPr>
            <a:spLocks noGrp="1"/>
          </p:cNvSpPr>
          <p:nvPr>
            <p:ph type="sldNum" sz="quarter" idx="12"/>
          </p:nvPr>
        </p:nvSpPr>
        <p:spPr>
          <a:xfrm>
            <a:off x="9179859" y="6356350"/>
            <a:ext cx="2743200"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
        <p:nvSpPr>
          <p:cNvPr id="19" name="Picture Placeholder 6"/>
          <p:cNvSpPr>
            <a:spLocks noGrp="1"/>
          </p:cNvSpPr>
          <p:nvPr>
            <p:ph type="pic" sz="quarter" idx="17" hasCustomPrompt="1"/>
          </p:nvPr>
        </p:nvSpPr>
        <p:spPr>
          <a:xfrm>
            <a:off x="6628069"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0" name="Rectangle 19"/>
          <p:cNvSpPr/>
          <p:nvPr userDrawn="1"/>
        </p:nvSpPr>
        <p:spPr>
          <a:xfrm>
            <a:off x="4345261" y="2716244"/>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6"/>
          <p:cNvSpPr>
            <a:spLocks noGrp="1"/>
          </p:cNvSpPr>
          <p:nvPr>
            <p:ph type="pic" sz="quarter" idx="18" hasCustomPrompt="1"/>
          </p:nvPr>
        </p:nvSpPr>
        <p:spPr>
          <a:xfrm>
            <a:off x="4541522" y="2912506"/>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3" name="Rectangle 22"/>
          <p:cNvSpPr/>
          <p:nvPr userDrawn="1"/>
        </p:nvSpPr>
        <p:spPr>
          <a:xfrm>
            <a:off x="6431808" y="4788486"/>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icture Placeholder 6"/>
          <p:cNvSpPr>
            <a:spLocks noGrp="1"/>
          </p:cNvSpPr>
          <p:nvPr>
            <p:ph type="pic" sz="quarter" idx="19" hasCustomPrompt="1"/>
          </p:nvPr>
        </p:nvSpPr>
        <p:spPr>
          <a:xfrm>
            <a:off x="6628069"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5" name="Rectangle 24"/>
          <p:cNvSpPr/>
          <p:nvPr userDrawn="1"/>
        </p:nvSpPr>
        <p:spPr>
          <a:xfrm>
            <a:off x="4345261" y="4788486"/>
            <a:ext cx="1371602" cy="13716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6"/>
          <p:cNvSpPr>
            <a:spLocks noGrp="1"/>
          </p:cNvSpPr>
          <p:nvPr>
            <p:ph type="pic" sz="quarter" idx="20" hasCustomPrompt="1"/>
          </p:nvPr>
        </p:nvSpPr>
        <p:spPr>
          <a:xfrm>
            <a:off x="4541522" y="4984748"/>
            <a:ext cx="979080" cy="979078"/>
          </a:xfrm>
          <a:prstGeom prst="rect">
            <a:avLst/>
          </a:prstGeom>
          <a:noFill/>
        </p:spPr>
        <p:txBody>
          <a:bodyPr lIns="0" tIns="91440" rIns="0">
            <a:normAutofit/>
          </a:bodyPr>
          <a:lstStyle>
            <a:lvl1pPr marL="0" indent="0" algn="ctr">
              <a:buNone/>
              <a:defRPr sz="1000" b="0" spc="0" baseline="0">
                <a:solidFill>
                  <a:schemeClr val="bg1"/>
                </a:solidFill>
              </a:defRPr>
            </a:lvl1pPr>
          </a:lstStyle>
          <a:p>
            <a:r>
              <a:rPr lang="en-US" dirty="0"/>
              <a:t>Click image icon below to insert icon</a:t>
            </a:r>
          </a:p>
        </p:txBody>
      </p:sp>
      <p:sp>
        <p:nvSpPr>
          <p:cNvPr id="28" name="Text Placeholder 8"/>
          <p:cNvSpPr>
            <a:spLocks noGrp="1"/>
          </p:cNvSpPr>
          <p:nvPr>
            <p:ph type="body" sz="quarter" idx="23" hasCustomPrompt="1"/>
          </p:nvPr>
        </p:nvSpPr>
        <p:spPr>
          <a:xfrm>
            <a:off x="7906466" y="2681902"/>
            <a:ext cx="4015939" cy="352857"/>
          </a:xfrm>
        </p:spPr>
        <p:txBody>
          <a:bodyPr anchor="t" anchorCtr="0"/>
          <a:lstStyle>
            <a:lvl1pPr marL="0" indent="0">
              <a:buNone/>
              <a:defRPr sz="2000" spc="200" baseline="0"/>
            </a:lvl1pPr>
            <a:lvl2pPr>
              <a:defRPr baseline="0"/>
            </a:lvl2pPr>
          </a:lstStyle>
          <a:p>
            <a:pPr lvl="0"/>
            <a:r>
              <a:rPr lang="en-US" dirty="0"/>
              <a:t>ICON TITLE</a:t>
            </a:r>
          </a:p>
        </p:txBody>
      </p:sp>
      <p:sp>
        <p:nvSpPr>
          <p:cNvPr id="34" name="Text Placeholder 33"/>
          <p:cNvSpPr>
            <a:spLocks noGrp="1"/>
          </p:cNvSpPr>
          <p:nvPr>
            <p:ph type="body" sz="quarter" idx="26" hasCustomPrompt="1"/>
          </p:nvPr>
        </p:nvSpPr>
        <p:spPr>
          <a:xfrm>
            <a:off x="7905750" y="3108607"/>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5" name="Text Placeholder 8"/>
          <p:cNvSpPr>
            <a:spLocks noGrp="1"/>
          </p:cNvSpPr>
          <p:nvPr>
            <p:ph type="body" sz="quarter" idx="27" hasCustomPrompt="1"/>
          </p:nvPr>
        </p:nvSpPr>
        <p:spPr>
          <a:xfrm>
            <a:off x="268941" y="268190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36" name="Text Placeholder 33"/>
          <p:cNvSpPr>
            <a:spLocks noGrp="1"/>
          </p:cNvSpPr>
          <p:nvPr>
            <p:ph type="body" sz="quarter" idx="28" hasCustomPrompt="1"/>
          </p:nvPr>
        </p:nvSpPr>
        <p:spPr>
          <a:xfrm>
            <a:off x="268240" y="310860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7" name="Text Placeholder 8"/>
          <p:cNvSpPr>
            <a:spLocks noGrp="1"/>
          </p:cNvSpPr>
          <p:nvPr>
            <p:ph type="body" sz="quarter" idx="29" hasCustomPrompt="1"/>
          </p:nvPr>
        </p:nvSpPr>
        <p:spPr>
          <a:xfrm>
            <a:off x="7906466" y="4748542"/>
            <a:ext cx="4015939" cy="352857"/>
          </a:xfrm>
        </p:spPr>
        <p:txBody>
          <a:bodyPr anchor="t" anchorCtr="0"/>
          <a:lstStyle>
            <a:lvl1pPr marL="0" indent="0">
              <a:buNone/>
              <a:defRPr sz="2000" spc="200" baseline="0"/>
            </a:lvl1pPr>
            <a:lvl2pPr>
              <a:defRPr baseline="0"/>
            </a:lvl2pPr>
          </a:lstStyle>
          <a:p>
            <a:pPr lvl="0"/>
            <a:r>
              <a:rPr lang="en-US" dirty="0"/>
              <a:t>ICON TITLE</a:t>
            </a:r>
          </a:p>
        </p:txBody>
      </p:sp>
      <p:sp>
        <p:nvSpPr>
          <p:cNvPr id="38" name="Text Placeholder 33"/>
          <p:cNvSpPr>
            <a:spLocks noGrp="1"/>
          </p:cNvSpPr>
          <p:nvPr>
            <p:ph type="body" sz="quarter" idx="30" hasCustomPrompt="1"/>
          </p:nvPr>
        </p:nvSpPr>
        <p:spPr>
          <a:xfrm>
            <a:off x="7905750" y="5175214"/>
            <a:ext cx="4017309" cy="979239"/>
          </a:xfrm>
        </p:spPr>
        <p:txBody>
          <a:bodyPr>
            <a:noAutofit/>
          </a:bodyPr>
          <a:lstStyle>
            <a:lvl1pPr marL="0" indent="0">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39" name="Text Placeholder 8"/>
          <p:cNvSpPr>
            <a:spLocks noGrp="1"/>
          </p:cNvSpPr>
          <p:nvPr>
            <p:ph type="body" sz="quarter" idx="31" hasCustomPrompt="1"/>
          </p:nvPr>
        </p:nvSpPr>
        <p:spPr>
          <a:xfrm>
            <a:off x="268941" y="4748542"/>
            <a:ext cx="3973264" cy="352857"/>
          </a:xfrm>
        </p:spPr>
        <p:txBody>
          <a:bodyPr anchor="t" anchorCtr="0"/>
          <a:lstStyle>
            <a:lvl1pPr marL="0" indent="0" algn="r">
              <a:buNone/>
              <a:defRPr sz="2000" spc="200" baseline="0"/>
            </a:lvl1pPr>
            <a:lvl2pPr>
              <a:defRPr baseline="0"/>
            </a:lvl2pPr>
          </a:lstStyle>
          <a:p>
            <a:pPr lvl="0"/>
            <a:r>
              <a:rPr lang="en-US" dirty="0"/>
              <a:t>ICON TITLE</a:t>
            </a:r>
          </a:p>
        </p:txBody>
      </p:sp>
      <p:sp>
        <p:nvSpPr>
          <p:cNvPr id="40" name="Text Placeholder 33"/>
          <p:cNvSpPr>
            <a:spLocks noGrp="1"/>
          </p:cNvSpPr>
          <p:nvPr>
            <p:ph type="body" sz="quarter" idx="32" hasCustomPrompt="1"/>
          </p:nvPr>
        </p:nvSpPr>
        <p:spPr>
          <a:xfrm>
            <a:off x="268240" y="5175247"/>
            <a:ext cx="3974619" cy="979239"/>
          </a:xfrm>
        </p:spPr>
        <p:txBody>
          <a:bodyPr>
            <a:noAutofit/>
          </a:bodyPr>
          <a:lstStyle>
            <a:lvl1pPr marL="0" indent="0" algn="r">
              <a:buNone/>
              <a:defRPr sz="2400" b="0" spc="0" baseline="0"/>
            </a:lvl1pPr>
            <a:lvl2pPr>
              <a:defRPr sz="2000" b="0"/>
            </a:lvl2pPr>
            <a:lvl3pPr>
              <a:defRPr sz="2000" b="0"/>
            </a:lvl3pPr>
            <a:lvl4pPr>
              <a:defRPr sz="2000" b="0"/>
            </a:lvl4pPr>
            <a:lvl5pPr>
              <a:defRPr sz="2000" b="0"/>
            </a:lvl5pPr>
          </a:lstStyle>
          <a:p>
            <a:pPr lvl="0"/>
            <a:r>
              <a:rPr lang="en-US" dirty="0"/>
              <a:t>Short description</a:t>
            </a:r>
          </a:p>
        </p:txBody>
      </p:sp>
      <p:sp>
        <p:nvSpPr>
          <p:cNvPr id="27" name="Title 1"/>
          <p:cNvSpPr>
            <a:spLocks noGrp="1"/>
          </p:cNvSpPr>
          <p:nvPr>
            <p:ph type="title" hasCustomPrompt="1"/>
          </p:nvPr>
        </p:nvSpPr>
        <p:spPr>
          <a:xfrm>
            <a:off x="269595" y="542571"/>
            <a:ext cx="11652810" cy="701731"/>
          </a:xfrm>
        </p:spPr>
        <p:txBody>
          <a:bodyPr anchor="ctr" anchorCtr="0">
            <a:spAutoFit/>
          </a:bodyPr>
          <a:lstStyle>
            <a:lvl1pPr algn="ctr">
              <a:defRPr baseline="0">
                <a:solidFill>
                  <a:schemeClr val="tx2"/>
                </a:solidFill>
              </a:defRPr>
            </a:lvl1pPr>
          </a:lstStyle>
          <a:p>
            <a:r>
              <a:rPr lang="en-US" dirty="0"/>
              <a:t>Title – 1-5 words/1 line</a:t>
            </a:r>
          </a:p>
        </p:txBody>
      </p:sp>
      <p:sp>
        <p:nvSpPr>
          <p:cNvPr id="30" name="Subtitle 2">
            <a:extLst>
              <a:ext uri="{FF2B5EF4-FFF2-40B4-BE49-F238E27FC236}">
                <a16:creationId xmlns:a16="http://schemas.microsoft.com/office/drawing/2014/main" id="{7B383675-6B9D-B845-AC31-24EA499A787C}"/>
              </a:ext>
            </a:extLst>
          </p:cNvPr>
          <p:cNvSpPr>
            <a:spLocks noGrp="1"/>
          </p:cNvSpPr>
          <p:nvPr>
            <p:ph type="subTitle" idx="1" hasCustomPrompt="1"/>
          </p:nvPr>
        </p:nvSpPr>
        <p:spPr>
          <a:xfrm>
            <a:off x="1528585" y="1479601"/>
            <a:ext cx="9134832" cy="757130"/>
          </a:xfrm>
        </p:spPr>
        <p:txBody>
          <a:bodyPr wrap="square">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Tree>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tle Only Slide - Switchyard">
    <p:spTree>
      <p:nvGrpSpPr>
        <p:cNvPr id="1" name=""/>
        <p:cNvGrpSpPr/>
        <p:nvPr/>
      </p:nvGrpSpPr>
      <p:grpSpPr>
        <a:xfrm>
          <a:off x="0" y="0"/>
          <a:ext cx="0" cy="0"/>
          <a:chOff x="0" y="0"/>
          <a:chExt cx="0" cy="0"/>
        </a:xfrm>
      </p:grpSpPr>
      <p:sp>
        <p:nvSpPr>
          <p:cNvPr id="6" name="Rectangle 5"/>
          <p:cNvSpPr/>
          <p:nvPr userDrawn="1"/>
        </p:nvSpPr>
        <p:spPr>
          <a:xfrm>
            <a:off x="0"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260710914"/>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Only Slide - 193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B76CF3-ADC9-1642-BF86-74C5363A4E16}"/>
              </a:ext>
            </a:extLst>
          </p:cNvPr>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72724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Angled - Lost Pin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DFB5972-5B82-9C44-B904-8A08A9087548}"/>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2"/>
                </a:solidFill>
              </a:defRPr>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1" name="Straight Connector 10">
            <a:extLst>
              <a:ext uri="{FF2B5EF4-FFF2-40B4-BE49-F238E27FC236}">
                <a16:creationId xmlns:a16="http://schemas.microsoft.com/office/drawing/2014/main" id="{F208BAA7-2D4A-6C4B-B9B1-588A6ED663F7}"/>
              </a:ext>
            </a:extLst>
          </p:cNvPr>
          <p:cNvCxnSpPr/>
          <p:nvPr userDrawn="1"/>
        </p:nvCxnSpPr>
        <p:spPr>
          <a:xfrm>
            <a:off x="365039" y="3690745"/>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1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itle Only Slide - Bluebonn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31FF36-C725-7F42-8ADD-0F4AFA08A7AC}"/>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323536407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 Only Slide - Aqua-F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F44F713-205E-6F48-A707-F0B2E8ED464D}"/>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34243268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Slide - Ink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7A8CD1-7809-D84E-9C13-0CBA5D226B18}"/>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2141040893"/>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Only Slide - Lost Pin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E8FB608-6C3F-034E-8B9B-01FBC8BA6650}"/>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1346694199"/>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Only Slide - Wirtz">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35E2AF0-B68C-A84D-883A-F56F810C6DD2}"/>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lvl1pPr>
              <a:defRPr>
                <a:solidFill>
                  <a:schemeClr val="bg2"/>
                </a:solidFill>
              </a:defRPr>
            </a:lvl1p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bg1"/>
                </a:solidFill>
              </a:defRPr>
            </a:lvl1pPr>
          </a:lstStyle>
          <a:p>
            <a:r>
              <a:rPr lang="en-US" dirty="0"/>
              <a:t>Title – 5 words max recommended</a:t>
            </a:r>
          </a:p>
        </p:txBody>
      </p:sp>
    </p:spTree>
    <p:extLst>
      <p:ext uri="{BB962C8B-B14F-4D97-AF65-F5344CB8AC3E}">
        <p14:creationId xmlns:p14="http://schemas.microsoft.com/office/powerpoint/2010/main" val="383532233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Only Slide - Spillway">
    <p:spTree>
      <p:nvGrpSpPr>
        <p:cNvPr id="1" name=""/>
        <p:cNvGrpSpPr/>
        <p:nvPr/>
      </p:nvGrpSpPr>
      <p:grpSpPr>
        <a:xfrm>
          <a:off x="0" y="0"/>
          <a:ext cx="0" cy="0"/>
          <a:chOff x="0" y="0"/>
          <a:chExt cx="0" cy="0"/>
        </a:xfrm>
      </p:grpSpPr>
      <p:sp>
        <p:nvSpPr>
          <p:cNvPr id="6" name="Rectangle 5"/>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7" name="Title 1"/>
          <p:cNvSpPr>
            <a:spLocks noGrp="1"/>
          </p:cNvSpPr>
          <p:nvPr>
            <p:ph type="title" hasCustomPrompt="1"/>
          </p:nvPr>
        </p:nvSpPr>
        <p:spPr>
          <a:xfrm>
            <a:off x="268941" y="542571"/>
            <a:ext cx="11654118" cy="701731"/>
          </a:xfrm>
        </p:spPr>
        <p:txBody>
          <a:bodyPr>
            <a:spAutoFit/>
          </a:bodyPr>
          <a:lstStyle>
            <a:lvl1pPr>
              <a:defRPr>
                <a:solidFill>
                  <a:schemeClr val="tx2"/>
                </a:solidFill>
              </a:defRPr>
            </a:lvl1pPr>
          </a:lstStyle>
          <a:p>
            <a:r>
              <a:rPr lang="en-US" dirty="0"/>
              <a:t>Title – 5 words max recommended</a:t>
            </a:r>
          </a:p>
        </p:txBody>
      </p:sp>
    </p:spTree>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Only Slide - Whitecap">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84DC600F-AE70-F844-9A33-EAF1AF575163}" type="slidenum">
              <a:rPr lang="en-US" smtClean="0"/>
              <a:t>‹#›</a:t>
            </a:fld>
            <a:endParaRPr lang="en-US"/>
          </a:p>
        </p:txBody>
      </p:sp>
      <p:sp>
        <p:nvSpPr>
          <p:cNvPr id="6" name="Title 1"/>
          <p:cNvSpPr>
            <a:spLocks noGrp="1"/>
          </p:cNvSpPr>
          <p:nvPr>
            <p:ph type="title" hasCustomPrompt="1"/>
          </p:nvPr>
        </p:nvSpPr>
        <p:spPr>
          <a:xfrm>
            <a:off x="268941" y="542571"/>
            <a:ext cx="11654118" cy="701731"/>
          </a:xfrm>
        </p:spPr>
        <p:txBody>
          <a:bodyPr>
            <a:spAutoFit/>
          </a:bodyPr>
          <a:lstStyle>
            <a:lvl1pPr>
              <a:defRPr>
                <a:solidFill>
                  <a:schemeClr val="tx2"/>
                </a:solidFill>
              </a:defRPr>
            </a:lvl1pPr>
          </a:lstStyle>
          <a:p>
            <a:r>
              <a:rPr lang="en-US" dirty="0"/>
              <a:t>Title – 5 words max recommended</a:t>
            </a:r>
          </a:p>
        </p:txBody>
      </p:sp>
    </p:spTree>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Footer Only Slide - Switchyard">
    <p:spTree>
      <p:nvGrpSpPr>
        <p:cNvPr id="1" name=""/>
        <p:cNvGrpSpPr/>
        <p:nvPr/>
      </p:nvGrpSpPr>
      <p:grpSpPr>
        <a:xfrm>
          <a:off x="0" y="0"/>
          <a:ext cx="0" cy="0"/>
          <a:chOff x="0" y="0"/>
          <a:chExt cx="0" cy="0"/>
        </a:xfrm>
      </p:grpSpPr>
      <p:sp>
        <p:nvSpPr>
          <p:cNvPr id="5" name="Rectangle 4"/>
          <p:cNvSpPr/>
          <p:nvPr userDrawn="1"/>
        </p:nvSpPr>
        <p:spPr>
          <a:xfrm>
            <a:off x="0"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2"/>
                </a:solidFill>
              </a:defRPr>
            </a:lvl1p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blank" preserve="1">
  <p:cSld name="Footer Only Slide - 193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424CAB-08DF-8E45-9334-B8B1615BA336}"/>
              </a:ext>
            </a:extLst>
          </p:cNvPr>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2"/>
                </a:solidFill>
              </a:defRPr>
            </a:lvl1p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378704343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Footer Only Slide - Bluebonne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E3C80-60AD-C341-B37C-7392A666154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2"/>
                </a:solidFill>
              </a:defRPr>
            </a:lvl1p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16369484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Angled - Wirtz">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99CDE8-5037-D744-B63A-90F5D0F149E3}"/>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2"/>
                </a:solidFill>
              </a:defRPr>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cxnSp>
        <p:nvCxnSpPr>
          <p:cNvPr id="14" name="Straight Connector 13">
            <a:extLst>
              <a:ext uri="{FF2B5EF4-FFF2-40B4-BE49-F238E27FC236}">
                <a16:creationId xmlns:a16="http://schemas.microsoft.com/office/drawing/2014/main" id="{753407BF-483B-5440-A32E-A36B58F39AB6}"/>
              </a:ext>
            </a:extLst>
          </p:cNvPr>
          <p:cNvCxnSpPr/>
          <p:nvPr userDrawn="1"/>
        </p:nvCxnSpPr>
        <p:spPr>
          <a:xfrm>
            <a:off x="365039" y="3694729"/>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10949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Footer Only Slide - Aqua-F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BFFCD94-3A3A-554E-8925-10E786DF9F5A}"/>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2"/>
                </a:solidFill>
              </a:defRPr>
            </a:lvl1p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301231682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blank" preserve="1">
  <p:cSld name="Footer Only Slide - Ink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B828D2-815D-A743-B42E-C1EC9926E05B}"/>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2"/>
                </a:solidFill>
              </a:defRPr>
            </a:lvl1p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76055644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Footer Only Slide - Lost Pin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76F0FC-445F-EB45-9FC8-1D17AD764ADF}"/>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2"/>
                </a:solidFill>
              </a:defRPr>
            </a:lvl1p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130932846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blank" preserve="1">
  <p:cSld name="Footer Only Slide - Wirtz">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965854D-B5FE-F24D-B2E0-0ADBA3E2999A}"/>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lvl1pPr>
              <a:defRPr>
                <a:solidFill>
                  <a:schemeClr val="bg2"/>
                </a:solidFill>
              </a:defRPr>
            </a:lvl1p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75973562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Footer Only Slide - Spillway">
    <p:spTree>
      <p:nvGrpSpPr>
        <p:cNvPr id="1" name=""/>
        <p:cNvGrpSpPr/>
        <p:nvPr/>
      </p:nvGrpSpPr>
      <p:grpSpPr>
        <a:xfrm>
          <a:off x="0" y="0"/>
          <a:ext cx="0" cy="0"/>
          <a:chOff x="0" y="0"/>
          <a:chExt cx="0" cy="0"/>
        </a:xfrm>
      </p:grpSpPr>
      <p:sp>
        <p:nvSpPr>
          <p:cNvPr id="5" name="Rectangle 4"/>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4DC600F-AE70-F844-9A33-EAF1AF575163}" type="slidenum">
              <a:rPr lang="en-US" smtClean="0"/>
              <a:t>‹#›</a:t>
            </a:fld>
            <a:endParaRPr lang="en-US"/>
          </a:p>
        </p:txBody>
      </p:sp>
    </p:spTree>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blank" preserve="1">
  <p:cSld name="Footer Only Slide - Whitecap">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84DC600F-AE70-F844-9A33-EAF1AF575163}" type="slidenum">
              <a:rPr lang="en-US" smtClean="0"/>
              <a:t>‹#›</a:t>
            </a:fld>
            <a:endParaRPr lang="en-US"/>
          </a:p>
        </p:txBody>
      </p:sp>
    </p:spTree>
    <p:extLst>
      <p:ext uri="{BB962C8B-B14F-4D97-AF65-F5344CB8AC3E}">
        <p14:creationId xmlns:p14="http://schemas.microsoft.com/office/powerpoint/2010/main" val="90169171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Slide - Switchyard">
    <p:spTree>
      <p:nvGrpSpPr>
        <p:cNvPr id="1" name=""/>
        <p:cNvGrpSpPr/>
        <p:nvPr/>
      </p:nvGrpSpPr>
      <p:grpSpPr>
        <a:xfrm>
          <a:off x="0" y="0"/>
          <a:ext cx="0" cy="0"/>
          <a:chOff x="0" y="0"/>
          <a:chExt cx="0" cy="0"/>
        </a:xfrm>
      </p:grpSpPr>
      <p:sp>
        <p:nvSpPr>
          <p:cNvPr id="5" name="Rectangle 4"/>
          <p:cNvSpPr/>
          <p:nvPr userDrawn="1"/>
        </p:nvSpPr>
        <p:spPr>
          <a:xfrm>
            <a:off x="0"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Blank Slide - 193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02F0A0-2C64-1949-81F2-704FFB3D4DF2}"/>
              </a:ext>
            </a:extLst>
          </p:cNvPr>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28593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Slide - Bluebonne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B25B3C-FBE9-484F-A1D6-E09A6F38E0F7}"/>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61297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Slide - Aqua-Fer">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F263EA-DB1E-CD4D-B1E8-64C0F5871E5E}"/>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4515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Angled - Spillway">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p>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lvl1pPr>
          </a:lstStyle>
          <a:p>
            <a:endParaRPr lang="en-US"/>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cxnSp>
        <p:nvCxnSpPr>
          <p:cNvPr id="7" name="Straight Connector 6"/>
          <p:cNvCxnSpPr/>
          <p:nvPr userDrawn="1"/>
        </p:nvCxnSpPr>
        <p:spPr>
          <a:xfrm>
            <a:off x="365039" y="3690745"/>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Slide - Ink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A1F024-964B-F846-98B6-DEB81BDC00D3}"/>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34317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Slide - Lost Pin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DF5DA9-BEA3-424B-BA95-1B419BF164C4}"/>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333257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Slide - Wirtz">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D63ACE-FD72-2C4A-86EB-5DB63789C40D}"/>
              </a:ext>
            </a:extLst>
          </p:cNvPr>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783677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Slide - Spillw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77664A0-9A7C-5D4E-8D6C-AC7488BD5C15}"/>
              </a:ext>
            </a:extLst>
          </p:cNvPr>
          <p:cNvSpPr/>
          <p:nvPr userDrawn="1"/>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521503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blank" preserve="1">
  <p:cSld name="Blank Slide - Whitecap">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698011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Full Page Photo with Logo 1">
    <p:spTree>
      <p:nvGrpSpPr>
        <p:cNvPr id="1" name=""/>
        <p:cNvGrpSpPr/>
        <p:nvPr/>
      </p:nvGrpSpPr>
      <p:grpSpPr>
        <a:xfrm>
          <a:off x="0" y="0"/>
          <a:ext cx="0" cy="0"/>
          <a:chOff x="0" y="0"/>
          <a:chExt cx="0" cy="0"/>
        </a:xfrm>
      </p:grpSpPr>
      <p:pic>
        <p:nvPicPr>
          <p:cNvPr id="2" name="Picture Placeholder 2">
            <a:extLst>
              <a:ext uri="{FF2B5EF4-FFF2-40B4-BE49-F238E27FC236}">
                <a16:creationId xmlns:a16="http://schemas.microsoft.com/office/drawing/2014/main" id="{95AEA2A6-86D7-5E44-A399-21DD8F05B09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46EF1D07-DE20-CA41-9454-25F29B23DD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56000" y="2476500"/>
            <a:ext cx="5074920" cy="1883664"/>
          </a:xfrm>
          <a:prstGeom prst="rect">
            <a:avLst/>
          </a:prstGeom>
        </p:spPr>
      </p:pic>
    </p:spTree>
    <p:extLst>
      <p:ext uri="{BB962C8B-B14F-4D97-AF65-F5344CB8AC3E}">
        <p14:creationId xmlns:p14="http://schemas.microsoft.com/office/powerpoint/2010/main" val="425093958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blank" preserve="1">
  <p:cSld name="Full Page Photo with Logo 2">
    <p:spTree>
      <p:nvGrpSpPr>
        <p:cNvPr id="1" name=""/>
        <p:cNvGrpSpPr/>
        <p:nvPr/>
      </p:nvGrpSpPr>
      <p:grpSpPr>
        <a:xfrm>
          <a:off x="0" y="0"/>
          <a:ext cx="0" cy="0"/>
          <a:chOff x="0" y="0"/>
          <a:chExt cx="0" cy="0"/>
        </a:xfrm>
      </p:grpSpPr>
      <p:pic>
        <p:nvPicPr>
          <p:cNvPr id="4" name="Picture Placeholder 2">
            <a:extLst>
              <a:ext uri="{FF2B5EF4-FFF2-40B4-BE49-F238E27FC236}">
                <a16:creationId xmlns:a16="http://schemas.microsoft.com/office/drawing/2014/main" id="{CD8D3373-A0FA-1147-A5F5-2D193FBFE36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ADBD98FC-E254-474B-AB8A-A890E5C8574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56000" y="2476500"/>
            <a:ext cx="5074920" cy="1883664"/>
          </a:xfrm>
          <a:prstGeom prst="rect">
            <a:avLst/>
          </a:prstGeom>
          <a:effectLst>
            <a:outerShdw blurRad="190500" algn="ctr" rotWithShape="0">
              <a:prstClr val="black">
                <a:alpha val="10000"/>
              </a:prstClr>
            </a:outerShdw>
          </a:effectLst>
        </p:spPr>
      </p:pic>
    </p:spTree>
    <p:extLst>
      <p:ext uri="{BB962C8B-B14F-4D97-AF65-F5344CB8AC3E}">
        <p14:creationId xmlns:p14="http://schemas.microsoft.com/office/powerpoint/2010/main" val="280901125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Full Page Photo with Logo 3">
    <p:spTree>
      <p:nvGrpSpPr>
        <p:cNvPr id="1" name=""/>
        <p:cNvGrpSpPr/>
        <p:nvPr/>
      </p:nvGrpSpPr>
      <p:grpSpPr>
        <a:xfrm>
          <a:off x="0" y="0"/>
          <a:ext cx="0" cy="0"/>
          <a:chOff x="0" y="0"/>
          <a:chExt cx="0" cy="0"/>
        </a:xfrm>
      </p:grpSpPr>
      <p:pic>
        <p:nvPicPr>
          <p:cNvPr id="6" name="Picture Placeholder 2">
            <a:extLst>
              <a:ext uri="{FF2B5EF4-FFF2-40B4-BE49-F238E27FC236}">
                <a16:creationId xmlns:a16="http://schemas.microsoft.com/office/drawing/2014/main" id="{81D93BAF-D5B7-8144-962A-A2140E2FAAC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12192002" cy="6858000"/>
          </a:xfrm>
          <a:prstGeom prst="rect">
            <a:avLst/>
          </a:prstGeom>
        </p:spPr>
      </p:pic>
      <p:pic>
        <p:nvPicPr>
          <p:cNvPr id="7" name="Picture 6">
            <a:extLst>
              <a:ext uri="{FF2B5EF4-FFF2-40B4-BE49-F238E27FC236}">
                <a16:creationId xmlns:a16="http://schemas.microsoft.com/office/drawing/2014/main" id="{0825FC7A-FD13-4C42-A185-1FED363BF28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56000" y="2476500"/>
            <a:ext cx="5074920" cy="1883664"/>
          </a:xfrm>
          <a:prstGeom prst="rect">
            <a:avLst/>
          </a:prstGeom>
        </p:spPr>
      </p:pic>
    </p:spTree>
    <p:extLst>
      <p:ext uri="{BB962C8B-B14F-4D97-AF65-F5344CB8AC3E}">
        <p14:creationId xmlns:p14="http://schemas.microsoft.com/office/powerpoint/2010/main" val="642753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Angled - Whitecap">
    <p:spTree>
      <p:nvGrpSpPr>
        <p:cNvPr id="1" name=""/>
        <p:cNvGrpSpPr/>
        <p:nvPr/>
      </p:nvGrpSpPr>
      <p:grpSpPr>
        <a:xfrm>
          <a:off x="0" y="0"/>
          <a:ext cx="0" cy="0"/>
          <a:chOff x="0" y="0"/>
          <a:chExt cx="0" cy="0"/>
        </a:xfrm>
      </p:grpSpPr>
      <p:sp>
        <p:nvSpPr>
          <p:cNvPr id="13" name="Picture Placeholder 6"/>
          <p:cNvSpPr>
            <a:spLocks noGrp="1"/>
          </p:cNvSpPr>
          <p:nvPr>
            <p:ph type="pic" sz="quarter" idx="14" hasCustomPrompt="1"/>
          </p:nvPr>
        </p:nvSpPr>
        <p:spPr>
          <a:xfrm>
            <a:off x="5849794" y="-14288"/>
            <a:ext cx="6345421" cy="6872287"/>
          </a:xfrm>
          <a:custGeom>
            <a:avLst/>
            <a:gdLst>
              <a:gd name="connsiteX0" fmla="*/ 0 w 4568825"/>
              <a:gd name="connsiteY0" fmla="*/ 6858000 h 6858000"/>
              <a:gd name="connsiteX1" fmla="*/ 1142206 w 4568825"/>
              <a:gd name="connsiteY1" fmla="*/ 0 h 6858000"/>
              <a:gd name="connsiteX2" fmla="*/ 3426619 w 4568825"/>
              <a:gd name="connsiteY2" fmla="*/ 0 h 6858000"/>
              <a:gd name="connsiteX3" fmla="*/ 4568825 w 4568825"/>
              <a:gd name="connsiteY3" fmla="*/ 6858000 h 6858000"/>
              <a:gd name="connsiteX4" fmla="*/ 0 w 4568825"/>
              <a:gd name="connsiteY4" fmla="*/ 6858000 h 6858000"/>
              <a:gd name="connsiteX0" fmla="*/ 0 w 4576547"/>
              <a:gd name="connsiteY0" fmla="*/ 6858000 h 6858000"/>
              <a:gd name="connsiteX1" fmla="*/ 1142206 w 4576547"/>
              <a:gd name="connsiteY1" fmla="*/ 0 h 6858000"/>
              <a:gd name="connsiteX2" fmla="*/ 4576547 w 4576547"/>
              <a:gd name="connsiteY2" fmla="*/ 0 h 6858000"/>
              <a:gd name="connsiteX3" fmla="*/ 4568825 w 4576547"/>
              <a:gd name="connsiteY3" fmla="*/ 6858000 h 6858000"/>
              <a:gd name="connsiteX4" fmla="*/ 0 w 4576547"/>
              <a:gd name="connsiteY4" fmla="*/ 6858000 h 6858000"/>
              <a:gd name="connsiteX0" fmla="*/ 0 w 4568825"/>
              <a:gd name="connsiteY0" fmla="*/ 6858000 h 6858000"/>
              <a:gd name="connsiteX1" fmla="*/ 1142206 w 4568825"/>
              <a:gd name="connsiteY1" fmla="*/ 0 h 6858000"/>
              <a:gd name="connsiteX2" fmla="*/ 3745274 w 4568825"/>
              <a:gd name="connsiteY2" fmla="*/ 568036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13855 h 6858000"/>
              <a:gd name="connsiteX3" fmla="*/ 4568825 w 4568825"/>
              <a:gd name="connsiteY3" fmla="*/ 6858000 h 6858000"/>
              <a:gd name="connsiteX4" fmla="*/ 0 w 4568825"/>
              <a:gd name="connsiteY4" fmla="*/ 6858000 h 6858000"/>
              <a:gd name="connsiteX0" fmla="*/ 0 w 4568825"/>
              <a:gd name="connsiteY0" fmla="*/ 6858000 h 6858000"/>
              <a:gd name="connsiteX1" fmla="*/ 1142206 w 4568825"/>
              <a:gd name="connsiteY1" fmla="*/ 0 h 6858000"/>
              <a:gd name="connsiteX2" fmla="*/ 4548838 w 4568825"/>
              <a:gd name="connsiteY2" fmla="*/ 0 h 6858000"/>
              <a:gd name="connsiteX3" fmla="*/ 4568825 w 4568825"/>
              <a:gd name="connsiteY3" fmla="*/ 6858000 h 6858000"/>
              <a:gd name="connsiteX4" fmla="*/ 0 w 4568825"/>
              <a:gd name="connsiteY4" fmla="*/ 6858000 h 6858000"/>
              <a:gd name="connsiteX0" fmla="*/ 0 w 6342206"/>
              <a:gd name="connsiteY0" fmla="*/ 6858000 h 6858000"/>
              <a:gd name="connsiteX1" fmla="*/ 2915587 w 6342206"/>
              <a:gd name="connsiteY1" fmla="*/ 0 h 6858000"/>
              <a:gd name="connsiteX2" fmla="*/ 6322219 w 6342206"/>
              <a:gd name="connsiteY2" fmla="*/ 0 h 6858000"/>
              <a:gd name="connsiteX3" fmla="*/ 6342206 w 6342206"/>
              <a:gd name="connsiteY3" fmla="*/ 6858000 h 6858000"/>
              <a:gd name="connsiteX4" fmla="*/ 0 w 6342206"/>
              <a:gd name="connsiteY4" fmla="*/ 6858000 h 6858000"/>
              <a:gd name="connsiteX0" fmla="*/ 0 w 6345421"/>
              <a:gd name="connsiteY0" fmla="*/ 6872287 h 6872287"/>
              <a:gd name="connsiteX1" fmla="*/ 2915587 w 6345421"/>
              <a:gd name="connsiteY1" fmla="*/ 14287 h 6872287"/>
              <a:gd name="connsiteX2" fmla="*/ 6343651 w 6345421"/>
              <a:gd name="connsiteY2" fmla="*/ 0 h 6872287"/>
              <a:gd name="connsiteX3" fmla="*/ 6342206 w 6345421"/>
              <a:gd name="connsiteY3" fmla="*/ 6872287 h 6872287"/>
              <a:gd name="connsiteX4" fmla="*/ 0 w 6345421"/>
              <a:gd name="connsiteY4" fmla="*/ 6872287 h 6872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5421" h="6872287">
                <a:moveTo>
                  <a:pt x="0" y="6872287"/>
                </a:moveTo>
                <a:lnTo>
                  <a:pt x="2915587" y="14287"/>
                </a:lnTo>
                <a:lnTo>
                  <a:pt x="6343651" y="0"/>
                </a:lnTo>
                <a:cubicBezTo>
                  <a:pt x="6350313" y="2281382"/>
                  <a:pt x="6335544" y="4590905"/>
                  <a:pt x="6342206" y="6872287"/>
                </a:cubicBezTo>
                <a:lnTo>
                  <a:pt x="0" y="6872287"/>
                </a:lnTo>
                <a:close/>
              </a:path>
            </a:pathLst>
          </a:custGeom>
          <a:noFill/>
        </p:spPr>
        <p:txBody>
          <a:bodyPr lIns="1828800" tIns="1463040" rIns="640080" bIns="1371600" anchor="b"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lvl1pPr>
          </a:lstStyle>
          <a:p>
            <a:r>
              <a:rPr lang="en-US" dirty="0"/>
              <a:t>Click image icon above to insert photo.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0" y="555413"/>
            <a:ext cx="6686496" cy="2852737"/>
          </a:xfrm>
        </p:spPr>
        <p:txBody>
          <a:bodyPr anchor="b"/>
          <a:lstStyle>
            <a:lvl1pPr>
              <a:defRPr sz="6000"/>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105342"/>
            <a:ext cx="6011160" cy="923330"/>
          </a:xfrm>
        </p:spPr>
        <p:txBody>
          <a:bodyPr>
            <a:spAutoFit/>
          </a:bodyPr>
          <a:lstStyle>
            <a:lvl1pPr marL="0" indent="0">
              <a:buNone/>
              <a:defRPr sz="3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a:xfrm>
            <a:off x="268941" y="6356350"/>
            <a:ext cx="2092010" cy="365125"/>
          </a:xfrm>
        </p:spPr>
        <p:txBody>
          <a:bodyPr/>
          <a:lstStyle/>
          <a:p>
            <a:endParaRPr lang="en-US" dirty="0"/>
          </a:p>
        </p:txBody>
      </p:sp>
      <p:sp>
        <p:nvSpPr>
          <p:cNvPr id="5" name="Footer Placeholder 4"/>
          <p:cNvSpPr>
            <a:spLocks noGrp="1"/>
          </p:cNvSpPr>
          <p:nvPr>
            <p:ph type="ftr" sz="quarter" idx="11"/>
          </p:nvPr>
        </p:nvSpPr>
        <p:spPr>
          <a:xfrm>
            <a:off x="2663901" y="6356350"/>
            <a:ext cx="3114807" cy="365125"/>
          </a:xfrm>
          <a:prstGeom prst="rect">
            <a:avLst/>
          </a:prstGeom>
        </p:spPr>
        <p:txBody>
          <a:bodyPr/>
          <a:lstStyle>
            <a:lvl1pPr algn="r">
              <a:defRPr/>
            </a:lvl1pPr>
          </a:lstStyle>
          <a:p>
            <a:endParaRPr lang="en-US"/>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cxnSp>
        <p:nvCxnSpPr>
          <p:cNvPr id="7" name="Straight Connector 6"/>
          <p:cNvCxnSpPr/>
          <p:nvPr userDrawn="1"/>
        </p:nvCxnSpPr>
        <p:spPr>
          <a:xfrm>
            <a:off x="365039" y="3690745"/>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1560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Title Slide Simple - Switchyar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le Slide Simple - 1934">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Logo - Bluebonnet">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600" y="5229039"/>
            <a:ext cx="1828800" cy="676654"/>
          </a:xfrm>
          <a:prstGeom prst="rect">
            <a:avLst/>
          </a:prstGeom>
        </p:spPr>
      </p:pic>
      <p:sp>
        <p:nvSpPr>
          <p:cNvPr id="14"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5"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6" name="Straight Connector 15"/>
          <p:cNvCxnSpPr/>
          <p:nvPr userDrawn="1"/>
        </p:nvCxnSpPr>
        <p:spPr>
          <a:xfrm>
            <a:off x="5754781" y="3222562"/>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le Slide Simple - Bluebonnet">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Title Slide Simple - Aqua-F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Title Slide Simple - Inks">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Title Slide Simple - Lost Pines">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Title Slide Simple - Wirtz">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solidFill>
                  <a:schemeClr val="bg1"/>
                </a:solidFill>
              </a:defRPr>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Title Slide Simple - Spillwa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268941" y="1709738"/>
            <a:ext cx="11641418" cy="2852737"/>
          </a:xfrm>
        </p:spPr>
        <p:txBody>
          <a:bodyPr anchor="b"/>
          <a:lstStyle>
            <a:lvl1pPr>
              <a:defRPr sz="6000"/>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le Slide Simple - Whiteca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1709738"/>
            <a:ext cx="11641418" cy="2852737"/>
          </a:xfrm>
        </p:spPr>
        <p:txBody>
          <a:bodyPr anchor="b"/>
          <a:lstStyle>
            <a:lvl1pPr>
              <a:defRPr sz="6000"/>
            </a:lvl1pPr>
          </a:lstStyle>
          <a:p>
            <a:r>
              <a:rPr lang="en-US" dirty="0"/>
              <a:t>Keep title to</a:t>
            </a:r>
            <a:br>
              <a:rPr lang="en-US" dirty="0"/>
            </a:br>
            <a:r>
              <a:rPr lang="en-US" dirty="0"/>
              <a:t>two lines max</a:t>
            </a:r>
          </a:p>
        </p:txBody>
      </p:sp>
      <p:sp>
        <p:nvSpPr>
          <p:cNvPr id="3" name="Text Placeholder 2"/>
          <p:cNvSpPr>
            <a:spLocks noGrp="1"/>
          </p:cNvSpPr>
          <p:nvPr>
            <p:ph type="body" idx="1" hasCustomPrompt="1"/>
          </p:nvPr>
        </p:nvSpPr>
        <p:spPr>
          <a:xfrm>
            <a:off x="268941" y="4589463"/>
            <a:ext cx="11641418" cy="507831"/>
          </a:xfrm>
        </p:spPr>
        <p:txBody>
          <a:bodyPr>
            <a:spAutoFit/>
          </a:bodyPr>
          <a:lstStyle>
            <a:lvl1pPr marL="0" indent="0">
              <a:buNone/>
              <a:defRPr sz="3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US" dirty="0"/>
              <a:t>Subtitle – keep this 30 pt. font or larger</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alf Photo Slide Right - Switchyard">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4897" y="3690745"/>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alf Photo Slide Right - 1934">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4897" y="3690745"/>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alf Photo Slide Right - Bluebonnet">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4897" y="3690745"/>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ogo - Aqua-Fer">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600" y="5229039"/>
            <a:ext cx="1828800" cy="676654"/>
          </a:xfrm>
          <a:prstGeom prst="rect">
            <a:avLst/>
          </a:prstGeom>
        </p:spPr>
      </p:pic>
      <p:sp>
        <p:nvSpPr>
          <p:cNvPr id="14"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5"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0" name="Straight Connector 9">
            <a:extLst>
              <a:ext uri="{FF2B5EF4-FFF2-40B4-BE49-F238E27FC236}">
                <a16:creationId xmlns:a16="http://schemas.microsoft.com/office/drawing/2014/main" id="{4F1186D9-5B1F-014D-8A39-F8AFFF37269A}"/>
              </a:ext>
            </a:extLst>
          </p:cNvPr>
          <p:cNvCxnSpPr/>
          <p:nvPr userDrawn="1"/>
        </p:nvCxnSpPr>
        <p:spPr>
          <a:xfrm>
            <a:off x="5754781" y="3230057"/>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alf Photo Slide Right - Aqua-Fer">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6" name="Straight Connector 15">
            <a:extLst>
              <a:ext uri="{FF2B5EF4-FFF2-40B4-BE49-F238E27FC236}">
                <a16:creationId xmlns:a16="http://schemas.microsoft.com/office/drawing/2014/main" id="{2D0819FF-A4DD-EC41-98AF-E9066C22ACBD}"/>
              </a:ext>
            </a:extLst>
          </p:cNvPr>
          <p:cNvCxnSpPr/>
          <p:nvPr userDrawn="1"/>
        </p:nvCxnSpPr>
        <p:spPr>
          <a:xfrm>
            <a:off x="365039" y="3690745"/>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alf Photo Slide Right - Inks">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4897" y="3690745"/>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alf Photo Slide Right - Lost Pines">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364897" y="3690745"/>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alf Photo Slide Right - Wirtz">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4" name="Straight Connector 13">
            <a:extLst>
              <a:ext uri="{FF2B5EF4-FFF2-40B4-BE49-F238E27FC236}">
                <a16:creationId xmlns:a16="http://schemas.microsoft.com/office/drawing/2014/main" id="{EF0C2FE0-5B0C-D948-95BB-AC84C87269B5}"/>
              </a:ext>
            </a:extLst>
          </p:cNvPr>
          <p:cNvCxnSpPr/>
          <p:nvPr userDrawn="1"/>
        </p:nvCxnSpPr>
        <p:spPr>
          <a:xfrm>
            <a:off x="365039" y="3693928"/>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alf Photo Slide Right - Plum">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614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cxnSp>
        <p:nvCxnSpPr>
          <p:cNvPr id="15" name="Straight Connector 14"/>
          <p:cNvCxnSpPr/>
          <p:nvPr userDrawn="1"/>
        </p:nvCxnSpPr>
        <p:spPr>
          <a:xfrm>
            <a:off x="364897" y="3690745"/>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alf Photo Slide Right - Volcanic">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cxnSp>
        <p:nvCxnSpPr>
          <p:cNvPr id="15" name="Straight Connector 14"/>
          <p:cNvCxnSpPr/>
          <p:nvPr userDrawn="1"/>
        </p:nvCxnSpPr>
        <p:spPr>
          <a:xfrm>
            <a:off x="364897" y="3690745"/>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alf Photo Slide Right - Thermal">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tx2"/>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1"/>
                </a:solidFill>
              </a:defRPr>
            </a:lvl1pPr>
          </a:lstStyle>
          <a:p>
            <a:endParaRPr lang="en-US" dirty="0"/>
          </a:p>
        </p:txBody>
      </p:sp>
      <p:cxnSp>
        <p:nvCxnSpPr>
          <p:cNvPr id="15" name="Straight Connector 14"/>
          <p:cNvCxnSpPr/>
          <p:nvPr userDrawn="1"/>
        </p:nvCxnSpPr>
        <p:spPr>
          <a:xfrm>
            <a:off x="364897" y="3690745"/>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Half Photo Slide Right - Spark">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tx2"/>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lumMod val="50000"/>
                  </a:schemeClr>
                </a:solidFill>
              </a:defRPr>
            </a:lvl1pPr>
          </a:lstStyle>
          <a:p>
            <a:endParaRPr lang="en-US" dirty="0"/>
          </a:p>
        </p:txBody>
      </p:sp>
      <p:cxnSp>
        <p:nvCxnSpPr>
          <p:cNvPr id="15" name="Straight Connector 14"/>
          <p:cNvCxnSpPr/>
          <p:nvPr userDrawn="1"/>
        </p:nvCxnSpPr>
        <p:spPr>
          <a:xfrm>
            <a:off x="364897" y="3690745"/>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alf Photo Slide Right - Gideon Green">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bg1"/>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cxnSp>
        <p:nvCxnSpPr>
          <p:cNvPr id="15" name="Straight Connector 14"/>
          <p:cNvCxnSpPr/>
          <p:nvPr userDrawn="1"/>
        </p:nvCxnSpPr>
        <p:spPr>
          <a:xfrm>
            <a:off x="364897" y="3690745"/>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alf Photo Slide Right - Spillway">
    <p:spTree>
      <p:nvGrpSpPr>
        <p:cNvPr id="1" name=""/>
        <p:cNvGrpSpPr/>
        <p:nvPr/>
      </p:nvGrpSpPr>
      <p:grpSpPr>
        <a:xfrm>
          <a:off x="0" y="0"/>
          <a:ext cx="0" cy="0"/>
          <a:chOff x="0" y="0"/>
          <a:chExt cx="0" cy="0"/>
        </a:xfrm>
      </p:grpSpPr>
      <p:sp>
        <p:nvSpPr>
          <p:cNvPr id="9" name="Rectangle 8"/>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tx2"/>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lumMod val="75000"/>
                  </a:schemeClr>
                </a:solidFill>
              </a:defRPr>
            </a:lvl1pPr>
          </a:lstStyle>
          <a:p>
            <a:endParaRPr lang="en-US" dirty="0"/>
          </a:p>
        </p:txBody>
      </p:sp>
      <p:cxnSp>
        <p:nvCxnSpPr>
          <p:cNvPr id="15" name="Straight Connector 14"/>
          <p:cNvCxnSpPr/>
          <p:nvPr userDrawn="1"/>
        </p:nvCxnSpPr>
        <p:spPr>
          <a:xfrm>
            <a:off x="364897" y="3690745"/>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ogo - Inks">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600" y="5229039"/>
            <a:ext cx="1828800" cy="676654"/>
          </a:xfrm>
          <a:prstGeom prst="rect">
            <a:avLst/>
          </a:prstGeom>
        </p:spPr>
      </p:pic>
      <p:sp>
        <p:nvSpPr>
          <p:cNvPr id="14"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5"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6" name="Straight Connector 15"/>
          <p:cNvCxnSpPr/>
          <p:nvPr userDrawn="1"/>
        </p:nvCxnSpPr>
        <p:spPr>
          <a:xfrm>
            <a:off x="5754781" y="3222562"/>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alf Photo Slide Right - Whitecap">
    <p:spTree>
      <p:nvGrpSpPr>
        <p:cNvPr id="1" name=""/>
        <p:cNvGrpSpPr/>
        <p:nvPr/>
      </p:nvGrpSpPr>
      <p:grpSpPr>
        <a:xfrm>
          <a:off x="0" y="0"/>
          <a:ext cx="0" cy="0"/>
          <a:chOff x="0" y="0"/>
          <a:chExt cx="0" cy="0"/>
        </a:xfrm>
      </p:grpSpPr>
      <p:sp>
        <p:nvSpPr>
          <p:cNvPr id="13" name="Picture Placeholder 12"/>
          <p:cNvSpPr>
            <a:spLocks noGrp="1"/>
          </p:cNvSpPr>
          <p:nvPr>
            <p:ph type="pic" sz="quarter" idx="13" hasCustomPrompt="1"/>
          </p:nvPr>
        </p:nvSpPr>
        <p:spPr>
          <a:xfrm>
            <a:off x="6096000" y="0"/>
            <a:ext cx="6096000" cy="6858000"/>
          </a:xfrm>
        </p:spPr>
        <p:txBody>
          <a:bodyPr lIns="457200" tIns="18288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ctrTitle" hasCustomPrompt="1"/>
          </p:nvPr>
        </p:nvSpPr>
        <p:spPr>
          <a:xfrm>
            <a:off x="268941" y="1020550"/>
            <a:ext cx="5376485" cy="2387600"/>
          </a:xfrm>
        </p:spPr>
        <p:txBody>
          <a:bodyPr anchor="b" anchorCtr="0"/>
          <a:lstStyle>
            <a:lvl1pPr algn="l">
              <a:defRPr sz="6000" baseline="0">
                <a:solidFill>
                  <a:schemeClr val="tx2"/>
                </a:solidFill>
              </a:defRPr>
            </a:lvl1pPr>
          </a:lstStyle>
          <a:p>
            <a:r>
              <a:rPr lang="en-US" dirty="0"/>
              <a:t>Keep title to</a:t>
            </a:r>
            <a:br>
              <a:rPr lang="en-US" dirty="0"/>
            </a:br>
            <a:r>
              <a:rPr lang="en-US" dirty="0"/>
              <a:t>2 lines max</a:t>
            </a:r>
          </a:p>
        </p:txBody>
      </p:sp>
      <p:sp>
        <p:nvSpPr>
          <p:cNvPr id="3" name="Subtitle 2"/>
          <p:cNvSpPr>
            <a:spLocks noGrp="1"/>
          </p:cNvSpPr>
          <p:nvPr>
            <p:ph type="subTitle" idx="1" hasCustomPrompt="1"/>
          </p:nvPr>
        </p:nvSpPr>
        <p:spPr>
          <a:xfrm>
            <a:off x="268941" y="4105342"/>
            <a:ext cx="5376485" cy="923330"/>
          </a:xfrm>
        </p:spPr>
        <p:txBody>
          <a:bodyPr>
            <a:spAutoFit/>
          </a:bodyPr>
          <a:lstStyle>
            <a:lvl1pPr marL="0" indent="0" algn="l">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sp>
        <p:nvSpPr>
          <p:cNvPr id="4" name="Date Placeholder 3"/>
          <p:cNvSpPr>
            <a:spLocks noGrp="1"/>
          </p:cNvSpPr>
          <p:nvPr>
            <p:ph type="dt" sz="half" idx="10"/>
          </p:nvPr>
        </p:nvSpPr>
        <p:spPr/>
        <p:txBody>
          <a:bodyPr/>
          <a:lstStyle>
            <a:lvl1pPr>
              <a:defRPr>
                <a:solidFill>
                  <a:schemeClr val="bg2">
                    <a:lumMod val="75000"/>
                  </a:schemeClr>
                </a:solidFill>
              </a:defRPr>
            </a:lvl1pPr>
          </a:lstStyle>
          <a:p>
            <a:endParaRPr lang="en-US" dirty="0"/>
          </a:p>
        </p:txBody>
      </p:sp>
      <p:cxnSp>
        <p:nvCxnSpPr>
          <p:cNvPr id="15" name="Straight Connector 14"/>
          <p:cNvCxnSpPr/>
          <p:nvPr userDrawn="1"/>
        </p:nvCxnSpPr>
        <p:spPr>
          <a:xfrm>
            <a:off x="364897" y="3690745"/>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11"/>
          </p:nvPr>
        </p:nvSpPr>
        <p:spPr>
          <a:xfrm>
            <a:off x="6364940" y="6356350"/>
            <a:ext cx="3702813" cy="365125"/>
          </a:xfrm>
          <a:prstGeom prst="rect">
            <a:avLst/>
          </a:prstGeom>
        </p:spPr>
        <p:txBody>
          <a:bodyPr/>
          <a:lstStyle>
            <a:lvl1pPr algn="l">
              <a:defRPr>
                <a:solidFill>
                  <a:schemeClr val="bg2">
                    <a:lumMod val="75000"/>
                  </a:schemeClr>
                </a:solidFill>
              </a:defRPr>
            </a:lvl1pPr>
          </a:lstStyle>
          <a:p>
            <a:endParaRPr lang="en-US" dirty="0"/>
          </a:p>
        </p:txBody>
      </p:sp>
      <p:sp>
        <p:nvSpPr>
          <p:cNvPr id="11"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alf Content Slide Right - Switchyard">
    <p:spTree>
      <p:nvGrpSpPr>
        <p:cNvPr id="1" name=""/>
        <p:cNvGrpSpPr/>
        <p:nvPr/>
      </p:nvGrpSpPr>
      <p:grpSpPr>
        <a:xfrm>
          <a:off x="0" y="0"/>
          <a:ext cx="0" cy="0"/>
          <a:chOff x="0" y="0"/>
          <a:chExt cx="0" cy="0"/>
        </a:xfrm>
      </p:grpSpPr>
      <p:sp>
        <p:nvSpPr>
          <p:cNvPr id="8"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alf Content Slide Right - 1934">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alf Content Slide Right - Bluebonnet">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alf Content Slide Right - Aqua-Fer">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alf Content Slide Right - Inks">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alf Content Slide Right - Lost Pin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5F72652-BCC9-3341-A937-36E2C18D1379}"/>
              </a:ext>
            </a:extLst>
          </p:cNvPr>
          <p:cNvSpPr/>
          <p:nvPr userDrawn="1"/>
        </p:nvSpPr>
        <p:spPr>
          <a:xfrm>
            <a:off x="0" y="0"/>
            <a:ext cx="6096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3" name="Straight Connector 12">
            <a:extLst>
              <a:ext uri="{FF2B5EF4-FFF2-40B4-BE49-F238E27FC236}">
                <a16:creationId xmlns:a16="http://schemas.microsoft.com/office/drawing/2014/main" id="{B4A92E8C-2A72-1848-BD68-AF01FC583422}"/>
              </a:ext>
            </a:extLst>
          </p:cNvPr>
          <p:cNvCxnSpPr/>
          <p:nvPr userDrawn="1"/>
        </p:nvCxnSpPr>
        <p:spPr>
          <a:xfrm>
            <a:off x="2615964" y="2300176"/>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08423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alf Content Slide Right - Wirtz">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Half Content Slide Right - Plum">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17DCB8-97BD-9C4E-8320-F9FF76ACB74E}"/>
              </a:ext>
            </a:extLst>
          </p:cNvPr>
          <p:cNvSpPr/>
          <p:nvPr userDrawn="1"/>
        </p:nvSpPr>
        <p:spPr>
          <a:xfrm>
            <a:off x="0" y="0"/>
            <a:ext cx="6096000" cy="6858000"/>
          </a:xfrm>
          <a:prstGeom prst="rect">
            <a:avLst/>
          </a:prstGeom>
          <a:solidFill>
            <a:srgbClr val="614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5270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alf Content Slide Right - Volcanic">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Logo - Lost Pines">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600" y="5229039"/>
            <a:ext cx="1828800" cy="676654"/>
          </a:xfrm>
          <a:prstGeom prst="rect">
            <a:avLst/>
          </a:prstGeom>
        </p:spPr>
      </p:pic>
      <p:sp>
        <p:nvSpPr>
          <p:cNvPr id="14"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5"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6" name="Straight Connector 15"/>
          <p:cNvCxnSpPr/>
          <p:nvPr userDrawn="1"/>
        </p:nvCxnSpPr>
        <p:spPr>
          <a:xfrm>
            <a:off x="5754781" y="3222562"/>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alf Content Slide Right - Thermal">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alf Content Slide Right - Sp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09D0507-C529-724C-8264-FED8F0DD031C}"/>
              </a:ext>
            </a:extLst>
          </p:cNvPr>
          <p:cNvSpPr/>
          <p:nvPr userDrawn="1"/>
        </p:nvSpPr>
        <p:spPr>
          <a:xfrm>
            <a:off x="0" y="0"/>
            <a:ext cx="6096000" cy="685800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1"/>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3" name="Straight Connector 12">
            <a:extLst>
              <a:ext uri="{FF2B5EF4-FFF2-40B4-BE49-F238E27FC236}">
                <a16:creationId xmlns:a16="http://schemas.microsoft.com/office/drawing/2014/main" id="{27A8BAA0-7BC2-A840-9C39-116EDA06EF30}"/>
              </a:ext>
            </a:extLst>
          </p:cNvPr>
          <p:cNvCxnSpPr/>
          <p:nvPr userDrawn="1"/>
        </p:nvCxnSpPr>
        <p:spPr>
          <a:xfrm>
            <a:off x="2615964" y="2300176"/>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388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alf Content Slide Right - Gideon Green">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Half Content Slide Right - Spillway">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alf Content Slide Right - Whitecap">
    <p:spTree>
      <p:nvGrpSpPr>
        <p:cNvPr id="1" name=""/>
        <p:cNvGrpSpPr/>
        <p:nvPr/>
      </p:nvGrpSpPr>
      <p:grpSpPr>
        <a:xfrm>
          <a:off x="0" y="0"/>
          <a:ext cx="0" cy="0"/>
          <a:chOff x="0" y="0"/>
          <a:chExt cx="0" cy="0"/>
        </a:xfrm>
      </p:grpSpPr>
      <p:sp>
        <p:nvSpPr>
          <p:cNvPr id="10" name="Content Placeholder 7"/>
          <p:cNvSpPr>
            <a:spLocks noGrp="1"/>
          </p:cNvSpPr>
          <p:nvPr>
            <p:ph sz="quarter" idx="14" hasCustomPrompt="1"/>
          </p:nvPr>
        </p:nvSpPr>
        <p:spPr>
          <a:xfrm>
            <a:off x="609600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2" name="Rectangle 11"/>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268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268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cxnSp>
        <p:nvCxnSpPr>
          <p:cNvPr id="15" name="Straight Connector 14"/>
          <p:cNvCxnSpPr/>
          <p:nvPr userDrawn="1"/>
        </p:nvCxnSpPr>
        <p:spPr>
          <a:xfrm>
            <a:off x="2615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alf Content Slide Left - Switchyard">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sz="quarter" idx="14" hasCustomPrompt="1"/>
          </p:nvPr>
        </p:nvSpPr>
        <p:spPr>
          <a:xfrm>
            <a:off x="-1"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alf Content Slide Left - 1934">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Half Content Slide Left - Bluebonnet">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1"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Half Content Slide Left - Aqua-Fer">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Half Content Slide Left - Inks">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1"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2836670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Logo - Wirtz">
    <p:spTree>
      <p:nvGrpSpPr>
        <p:cNvPr id="1" name=""/>
        <p:cNvGrpSpPr/>
        <p:nvPr/>
      </p:nvGrpSpPr>
      <p:grpSpPr>
        <a:xfrm>
          <a:off x="0" y="0"/>
          <a:ext cx="0" cy="0"/>
          <a:chOff x="0" y="0"/>
          <a:chExt cx="0" cy="0"/>
        </a:xfrm>
      </p:grpSpPr>
      <p:sp>
        <p:nvSpPr>
          <p:cNvPr id="12" name="Rectangle 11"/>
          <p:cNvSpPr/>
          <p:nvPr userDrawn="1"/>
        </p:nvSpPr>
        <p:spPr>
          <a:xfrm>
            <a:off x="0" y="0"/>
            <a:ext cx="12192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1600" y="5229039"/>
            <a:ext cx="1828800" cy="676654"/>
          </a:xfrm>
          <a:prstGeom prst="rect">
            <a:avLst/>
          </a:prstGeom>
        </p:spPr>
      </p:pic>
      <p:sp>
        <p:nvSpPr>
          <p:cNvPr id="14"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bg1"/>
                </a:solidFill>
              </a:defRPr>
            </a:lvl1pPr>
          </a:lstStyle>
          <a:p>
            <a:r>
              <a:rPr lang="en-US" dirty="0"/>
              <a:t>Keep title to</a:t>
            </a:r>
            <a:br>
              <a:rPr lang="en-US" dirty="0"/>
            </a:br>
            <a:r>
              <a:rPr lang="en-US" dirty="0"/>
              <a:t>two lines maximum</a:t>
            </a:r>
          </a:p>
        </p:txBody>
      </p:sp>
      <p:sp>
        <p:nvSpPr>
          <p:cNvPr id="15"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6" name="Straight Connector 15"/>
          <p:cNvCxnSpPr/>
          <p:nvPr userDrawn="1"/>
        </p:nvCxnSpPr>
        <p:spPr>
          <a:xfrm>
            <a:off x="5754781" y="3222562"/>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Half Content Slide Left - Lost Pin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29429FC-C92D-4C4A-989F-3573C144394F}"/>
              </a:ext>
            </a:extLst>
          </p:cNvPr>
          <p:cNvSpPr/>
          <p:nvPr userDrawn="1"/>
        </p:nvSpPr>
        <p:spPr>
          <a:xfrm>
            <a:off x="6095999" y="0"/>
            <a:ext cx="6096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2468E5E4-FFA9-0644-9393-124AC92FDD7F}"/>
              </a:ext>
            </a:extLst>
          </p:cNvPr>
          <p:cNvCxnSpPr/>
          <p:nvPr userDrawn="1"/>
        </p:nvCxnSpPr>
        <p:spPr>
          <a:xfrm>
            <a:off x="8711963" y="2300176"/>
            <a:ext cx="682438" cy="0"/>
          </a:xfrm>
          <a:prstGeom prst="line">
            <a:avLst/>
          </a:prstGeom>
          <a:ln w="50800">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0" name="Content Placeholder 7"/>
          <p:cNvSpPr>
            <a:spLocks noGrp="1"/>
          </p:cNvSpPr>
          <p:nvPr>
            <p:ph sz="quarter" idx="14" hasCustomPrompt="1"/>
          </p:nvPr>
        </p:nvSpPr>
        <p:spPr>
          <a:xfrm>
            <a:off x="-1"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Half Content Slide Left - Wirtz">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rgbClr val="840B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Half Content Slide Left - Plum">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6B990F-3A3A-8D49-93A0-9C4BF05BD4D7}"/>
              </a:ext>
            </a:extLst>
          </p:cNvPr>
          <p:cNvSpPr/>
          <p:nvPr userDrawn="1"/>
        </p:nvSpPr>
        <p:spPr>
          <a:xfrm>
            <a:off x="6096000" y="0"/>
            <a:ext cx="6096000" cy="6858000"/>
          </a:xfrm>
          <a:prstGeom prst="rect">
            <a:avLst/>
          </a:prstGeom>
          <a:solidFill>
            <a:srgbClr val="614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8AA6FAE-8354-D949-9E61-B46D5745454E}"/>
              </a:ext>
            </a:extLst>
          </p:cNvPr>
          <p:cNvCxnSpPr/>
          <p:nvPr userDrawn="1"/>
        </p:nvCxnSpPr>
        <p:spPr>
          <a:xfrm>
            <a:off x="8711964" y="2300176"/>
            <a:ext cx="682438" cy="0"/>
          </a:xfrm>
          <a:prstGeom prst="line">
            <a:avLst/>
          </a:prstGeom>
          <a:ln w="50800">
            <a:solidFill>
              <a:schemeClr val="accent2"/>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21289453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Half Content Slide Left - Volcanic">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3"/>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alf Content Slide Left - Thermal">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1"/>
                </a:solidFill>
              </a:defRPr>
            </a:lvl1pPr>
          </a:lstStyle>
          <a:p>
            <a:fld id="{84DC600F-AE70-F844-9A33-EAF1AF575163}" type="slidenum">
              <a:rPr lang="en-US" smtClean="0"/>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Half Content Slide Left - Spar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77A6A6C-9368-8448-A52F-2053BFC6B846}"/>
              </a:ext>
            </a:extLst>
          </p:cNvPr>
          <p:cNvSpPr/>
          <p:nvPr userDrawn="1"/>
        </p:nvSpPr>
        <p:spPr>
          <a:xfrm>
            <a:off x="6096000" y="0"/>
            <a:ext cx="6096000" cy="6858000"/>
          </a:xfrm>
          <a:prstGeom prst="rect">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D7C95EB-E00E-EE41-93B8-B559B4E78FBD}"/>
              </a:ext>
            </a:extLst>
          </p:cNvPr>
          <p:cNvCxnSpPr/>
          <p:nvPr userDrawn="1"/>
        </p:nvCxnSpPr>
        <p:spPr>
          <a:xfrm>
            <a:off x="8711964" y="2300176"/>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1"/>
                </a:solidFill>
              </a:defRPr>
            </a:lvl1pPr>
          </a:lstStyle>
          <a:p>
            <a:fld id="{84DC600F-AE70-F844-9A33-EAF1AF575163}" type="slidenum">
              <a:rPr lang="en-US" smtClean="0"/>
              <a:pPr/>
              <a:t>‹#›</a:t>
            </a:fld>
            <a:endParaRPr lang="en-US"/>
          </a:p>
        </p:txBody>
      </p:sp>
    </p:spTree>
    <p:extLst>
      <p:ext uri="{BB962C8B-B14F-4D97-AF65-F5344CB8AC3E}">
        <p14:creationId xmlns:p14="http://schemas.microsoft.com/office/powerpoint/2010/main" val="39760388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alf Content Slide Left - Gideon Green">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bg1"/>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Half Content Slide Left - Spillway">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0"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Half Content Slide Left - Whitecap">
    <p:spTree>
      <p:nvGrpSpPr>
        <p:cNvPr id="1" name=""/>
        <p:cNvGrpSpPr/>
        <p:nvPr/>
      </p:nvGrpSpPr>
      <p:grpSpPr>
        <a:xfrm>
          <a:off x="0" y="0"/>
          <a:ext cx="0" cy="0"/>
          <a:chOff x="0" y="0"/>
          <a:chExt cx="0" cy="0"/>
        </a:xfrm>
      </p:grpSpPr>
      <p:sp>
        <p:nvSpPr>
          <p:cNvPr id="12" name="Rectangle 11"/>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p:cNvSpPr>
            <a:spLocks noGrp="1"/>
          </p:cNvSpPr>
          <p:nvPr>
            <p:ph type="ctrTitle" hasCustomPrompt="1"/>
          </p:nvPr>
        </p:nvSpPr>
        <p:spPr>
          <a:xfrm>
            <a:off x="6364941" y="712802"/>
            <a:ext cx="5558118" cy="1311128"/>
          </a:xfrm>
        </p:spPr>
        <p:txBody>
          <a:bodyPr anchor="b" anchorCtr="0">
            <a:spAutoFit/>
          </a:bodyPr>
          <a:lstStyle>
            <a:lvl1pPr algn="ctr">
              <a:defRPr sz="4400" spc="200" baseline="0">
                <a:solidFill>
                  <a:schemeClr val="tx2"/>
                </a:solidFill>
              </a:defRPr>
            </a:lvl1pPr>
          </a:lstStyle>
          <a:p>
            <a:r>
              <a:rPr lang="en-US" dirty="0"/>
              <a:t>KEEP TITLE TO  2 LINES MAX </a:t>
            </a:r>
          </a:p>
        </p:txBody>
      </p:sp>
      <p:sp>
        <p:nvSpPr>
          <p:cNvPr id="3" name="Subtitle 2"/>
          <p:cNvSpPr>
            <a:spLocks noGrp="1"/>
          </p:cNvSpPr>
          <p:nvPr>
            <p:ph type="subTitle" idx="1" hasCustomPrompt="1"/>
          </p:nvPr>
        </p:nvSpPr>
        <p:spPr>
          <a:xfrm>
            <a:off x="6364941" y="2714773"/>
            <a:ext cx="5558118" cy="1089529"/>
          </a:xfrm>
        </p:spPr>
        <p:txBody>
          <a:bodyPr>
            <a:spAutoFit/>
          </a:bodyPr>
          <a:lstStyle>
            <a:lvl1pPr marL="0" indent="0" algn="ctr">
              <a:buNone/>
              <a:defRPr sz="2400" b="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Subtext – keep this no smaller than 24 pt. and keep it short to help with readability at far distances.</a:t>
            </a:r>
          </a:p>
        </p:txBody>
      </p:sp>
      <p:cxnSp>
        <p:nvCxnSpPr>
          <p:cNvPr id="15" name="Straight Connector 14"/>
          <p:cNvCxnSpPr/>
          <p:nvPr userDrawn="1"/>
        </p:nvCxnSpPr>
        <p:spPr>
          <a:xfrm>
            <a:off x="8711964" y="2300176"/>
            <a:ext cx="682438" cy="0"/>
          </a:xfrm>
          <a:prstGeom prst="line">
            <a:avLst/>
          </a:prstGeom>
          <a:ln w="50800">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10" name="Content Placeholder 7"/>
          <p:cNvSpPr>
            <a:spLocks noGrp="1"/>
          </p:cNvSpPr>
          <p:nvPr>
            <p:ph sz="quarter" idx="14" hasCustomPrompt="1"/>
          </p:nvPr>
        </p:nvSpPr>
        <p:spPr>
          <a:xfrm>
            <a:off x="-1" y="0"/>
            <a:ext cx="6096000" cy="6858000"/>
          </a:xfrm>
        </p:spPr>
        <p:txBody>
          <a:bodyPr lIns="365760" tIns="1645920" rIns="365760">
            <a:normAutofit/>
          </a:bodyPr>
          <a:lstStyle>
            <a:lvl1pPr marL="0" indent="0" algn="ctr">
              <a:buNone/>
              <a:defRPr sz="1600" b="0"/>
            </a:lvl1pPr>
          </a:lstStyle>
          <a:p>
            <a:r>
              <a:rPr lang="en-US" dirty="0"/>
              <a:t>Click one of the icons below to insert a chart, table, photo, etc.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4" name="Date Placeholder 3"/>
          <p:cNvSpPr>
            <a:spLocks noGrp="1"/>
          </p:cNvSpPr>
          <p:nvPr>
            <p:ph type="dt" sz="half" idx="10"/>
          </p:nvPr>
        </p:nvSpPr>
        <p:spPr>
          <a:xfrm>
            <a:off x="268941" y="6356350"/>
            <a:ext cx="2212812" cy="365125"/>
          </a:xfrm>
        </p:spPr>
        <p:txBody>
          <a:bodyPr/>
          <a:lstStyle>
            <a:lvl1pPr>
              <a:defRPr>
                <a:solidFill>
                  <a:schemeClr val="bg2">
                    <a:lumMod val="75000"/>
                  </a:schemeClr>
                </a:solidFill>
              </a:defRPr>
            </a:lvl1pPr>
          </a:lstStyle>
          <a:p>
            <a:endParaRPr lang="en-US" dirty="0"/>
          </a:p>
        </p:txBody>
      </p:sp>
      <p:sp>
        <p:nvSpPr>
          <p:cNvPr id="5" name="Footer Placeholder 4"/>
          <p:cNvSpPr>
            <a:spLocks noGrp="1"/>
          </p:cNvSpPr>
          <p:nvPr>
            <p:ph type="ftr" sz="quarter" idx="11"/>
          </p:nvPr>
        </p:nvSpPr>
        <p:spPr>
          <a:xfrm>
            <a:off x="2750695" y="6356350"/>
            <a:ext cx="3076364" cy="365125"/>
          </a:xfrm>
          <a:prstGeom prst="rect">
            <a:avLst/>
          </a:prstGeom>
        </p:spPr>
        <p:txBody>
          <a:bodyPr/>
          <a:lstStyle>
            <a:lvl1pPr algn="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a:xfrm>
            <a:off x="10336695" y="6356350"/>
            <a:ext cx="1586363" cy="365125"/>
          </a:xfrm>
        </p:spPr>
        <p:txBody>
          <a:bodyPr/>
          <a:lstStyle>
            <a:lvl1pPr>
              <a:defRPr>
                <a:solidFill>
                  <a:schemeClr val="bg2">
                    <a:lumMod val="75000"/>
                  </a:schemeClr>
                </a:solidFill>
              </a:defRPr>
            </a:lvl1pPr>
          </a:lstStyle>
          <a:p>
            <a:fld id="{84DC600F-AE70-F844-9A33-EAF1AF575163}" type="slidenum">
              <a:rPr lang="en-US" smtClean="0"/>
              <a:pPr/>
              <a:t>‹#›</a:t>
            </a:fld>
            <a:endParaRPr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Full Title Content Slide - Switchyard">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0" name="Content Placeholder 9">
            <a:extLst>
              <a:ext uri="{FF2B5EF4-FFF2-40B4-BE49-F238E27FC236}">
                <a16:creationId xmlns:a16="http://schemas.microsoft.com/office/drawing/2014/main" id="{B5013A1D-3012-2E41-A233-1B14AA6778FB}"/>
              </a:ext>
            </a:extLst>
          </p:cNvPr>
          <p:cNvSpPr>
            <a:spLocks noGrp="1"/>
          </p:cNvSpPr>
          <p:nvPr>
            <p:ph sz="quarter" idx="13"/>
          </p:nvPr>
        </p:nvSpPr>
        <p:spPr>
          <a:xfrm>
            <a:off x="268941" y="1691155"/>
            <a:ext cx="11654118" cy="2010807"/>
          </a:xfrm>
        </p:spPr>
        <p:txBody>
          <a:bodyPr/>
          <a:lstStyle>
            <a:lvl1pPr marL="347663" indent="-347663">
              <a:tabLst/>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Logo - Spillway">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lvl1pPr>
              <a:defRPr>
                <a:solidFill>
                  <a:schemeClr val="bg2">
                    <a:lumMod val="75000"/>
                  </a:schemeClr>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lumMod val="75000"/>
                  </a:schemeClr>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4488" y="5229039"/>
            <a:ext cx="1823024" cy="676654"/>
          </a:xfrm>
          <a:prstGeom prst="rect">
            <a:avLst/>
          </a:prstGeom>
        </p:spPr>
      </p:pic>
      <p:sp>
        <p:nvSpPr>
          <p:cNvPr id="16"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tx2"/>
                </a:solidFill>
              </a:defRPr>
            </a:lvl1pPr>
          </a:lstStyle>
          <a:p>
            <a:r>
              <a:rPr lang="en-US" dirty="0"/>
              <a:t>Keep title to</a:t>
            </a:r>
            <a:br>
              <a:rPr lang="en-US" dirty="0"/>
            </a:br>
            <a:r>
              <a:rPr lang="en-US" dirty="0"/>
              <a:t>two lines maximum</a:t>
            </a:r>
          </a:p>
        </p:txBody>
      </p:sp>
      <p:sp>
        <p:nvSpPr>
          <p:cNvPr id="17"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8" name="Straight Connector 17"/>
          <p:cNvCxnSpPr/>
          <p:nvPr userDrawn="1"/>
        </p:nvCxnSpPr>
        <p:spPr>
          <a:xfrm>
            <a:off x="5754781" y="3222562"/>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Full Title Content Slide - 1934">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F21732-05C9-ED4E-861F-6A9733F81074}"/>
              </a:ext>
            </a:extLst>
          </p:cNvPr>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3" name="Content Placeholder 9">
            <a:extLst>
              <a:ext uri="{FF2B5EF4-FFF2-40B4-BE49-F238E27FC236}">
                <a16:creationId xmlns:a16="http://schemas.microsoft.com/office/drawing/2014/main" id="{9F70083D-70C7-0144-B715-A0772EEAED61}"/>
              </a:ext>
            </a:extLst>
          </p:cNvPr>
          <p:cNvSpPr>
            <a:spLocks noGrp="1"/>
          </p:cNvSpPr>
          <p:nvPr>
            <p:ph sz="quarter" idx="13"/>
          </p:nvPr>
        </p:nvSpPr>
        <p:spPr>
          <a:xfrm>
            <a:off x="268941" y="1691155"/>
            <a:ext cx="11654118" cy="20108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114817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Full Title Content Slide - Bluebonne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E342FC4-FC05-A943-B55F-E4C919449DA4}"/>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6" name="Content Placeholder 9">
            <a:extLst>
              <a:ext uri="{FF2B5EF4-FFF2-40B4-BE49-F238E27FC236}">
                <a16:creationId xmlns:a16="http://schemas.microsoft.com/office/drawing/2014/main" id="{E25CE214-78DE-244A-AC1E-B392FEBB1D75}"/>
              </a:ext>
            </a:extLst>
          </p:cNvPr>
          <p:cNvSpPr>
            <a:spLocks noGrp="1"/>
          </p:cNvSpPr>
          <p:nvPr>
            <p:ph sz="quarter" idx="13"/>
          </p:nvPr>
        </p:nvSpPr>
        <p:spPr>
          <a:xfrm>
            <a:off x="268941" y="1691155"/>
            <a:ext cx="11654118" cy="20108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979930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ull Title Content Slide - Aqua-F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518C4A-F2E8-014F-8E5D-0BCC72330373}"/>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7" name="Content Placeholder 9">
            <a:extLst>
              <a:ext uri="{FF2B5EF4-FFF2-40B4-BE49-F238E27FC236}">
                <a16:creationId xmlns:a16="http://schemas.microsoft.com/office/drawing/2014/main" id="{3140C873-2F96-BB48-A862-311DB5B377B8}"/>
              </a:ext>
            </a:extLst>
          </p:cNvPr>
          <p:cNvSpPr>
            <a:spLocks noGrp="1"/>
          </p:cNvSpPr>
          <p:nvPr>
            <p:ph sz="quarter" idx="13"/>
          </p:nvPr>
        </p:nvSpPr>
        <p:spPr>
          <a:xfrm>
            <a:off x="268941" y="1691155"/>
            <a:ext cx="11654118" cy="20108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522477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Full Title Content Slide - Ink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2621A0-4889-1E49-87BE-9DD9FC78FF06}"/>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0" name="Content Placeholder 9">
            <a:extLst>
              <a:ext uri="{FF2B5EF4-FFF2-40B4-BE49-F238E27FC236}">
                <a16:creationId xmlns:a16="http://schemas.microsoft.com/office/drawing/2014/main" id="{C1207BF8-418C-8348-9A30-50492B9A34D6}"/>
              </a:ext>
            </a:extLst>
          </p:cNvPr>
          <p:cNvSpPr>
            <a:spLocks noGrp="1"/>
          </p:cNvSpPr>
          <p:nvPr>
            <p:ph sz="quarter" idx="13"/>
          </p:nvPr>
        </p:nvSpPr>
        <p:spPr>
          <a:xfrm>
            <a:off x="268941" y="1691155"/>
            <a:ext cx="11654118" cy="20108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18216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Full Title Content Slide - Lost Pine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5090E38-9972-DF4B-A951-FEB02F7CEF1B}"/>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3" name="Content Placeholder 9">
            <a:extLst>
              <a:ext uri="{FF2B5EF4-FFF2-40B4-BE49-F238E27FC236}">
                <a16:creationId xmlns:a16="http://schemas.microsoft.com/office/drawing/2014/main" id="{9D1170D9-D8FB-8342-93CE-4877B8A4FD75}"/>
              </a:ext>
            </a:extLst>
          </p:cNvPr>
          <p:cNvSpPr>
            <a:spLocks noGrp="1"/>
          </p:cNvSpPr>
          <p:nvPr>
            <p:ph sz="quarter" idx="13"/>
          </p:nvPr>
        </p:nvSpPr>
        <p:spPr>
          <a:xfrm>
            <a:off x="268941" y="1691155"/>
            <a:ext cx="11654118" cy="20108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997721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Full Title Content Slide - Wirtz">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770B51-7F9B-CF43-A5D6-C19931F65F5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10" name="Content Placeholder 9">
            <a:extLst>
              <a:ext uri="{FF2B5EF4-FFF2-40B4-BE49-F238E27FC236}">
                <a16:creationId xmlns:a16="http://schemas.microsoft.com/office/drawing/2014/main" id="{6D1F4058-1045-0D42-9FD0-C1A9D2F331D4}"/>
              </a:ext>
            </a:extLst>
          </p:cNvPr>
          <p:cNvSpPr>
            <a:spLocks noGrp="1"/>
          </p:cNvSpPr>
          <p:nvPr>
            <p:ph sz="quarter" idx="13"/>
          </p:nvPr>
        </p:nvSpPr>
        <p:spPr>
          <a:xfrm>
            <a:off x="268941" y="1691155"/>
            <a:ext cx="11654118" cy="20108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00487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Full Title Content Slide - Spillway">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p>
            <a:r>
              <a:rPr lang="en-US" dirty="0"/>
              <a:t>Title – 5 words/1 line recommended</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sp>
        <p:nvSpPr>
          <p:cNvPr id="8" name="Content Placeholder 9">
            <a:extLst>
              <a:ext uri="{FF2B5EF4-FFF2-40B4-BE49-F238E27FC236}">
                <a16:creationId xmlns:a16="http://schemas.microsoft.com/office/drawing/2014/main" id="{1DEB206E-5B39-3F42-912B-89F7333846BB}"/>
              </a:ext>
            </a:extLst>
          </p:cNvPr>
          <p:cNvSpPr>
            <a:spLocks noGrp="1"/>
          </p:cNvSpPr>
          <p:nvPr>
            <p:ph sz="quarter" idx="13"/>
          </p:nvPr>
        </p:nvSpPr>
        <p:spPr>
          <a:xfrm>
            <a:off x="268941" y="1691155"/>
            <a:ext cx="11654118" cy="201080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Full Title Content Slide - Whitecap">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Title – 5 words/1 line recommended</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sp>
        <p:nvSpPr>
          <p:cNvPr id="7" name="Content Placeholder 9">
            <a:extLst>
              <a:ext uri="{FF2B5EF4-FFF2-40B4-BE49-F238E27FC236}">
                <a16:creationId xmlns:a16="http://schemas.microsoft.com/office/drawing/2014/main" id="{41DA8ABE-F19F-8045-9B22-218EAB84B6CF}"/>
              </a:ext>
            </a:extLst>
          </p:cNvPr>
          <p:cNvSpPr>
            <a:spLocks noGrp="1"/>
          </p:cNvSpPr>
          <p:nvPr>
            <p:ph sz="quarter" idx="13"/>
          </p:nvPr>
        </p:nvSpPr>
        <p:spPr>
          <a:xfrm>
            <a:off x="268941" y="1691155"/>
            <a:ext cx="11654118" cy="201080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802733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Right Side Photo Slide - Switchyard">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1"/>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lvl1pPr>
              <a:defRPr>
                <a:solidFill>
                  <a:schemeClr val="bg1"/>
                </a:solidFill>
              </a:defRPr>
            </a:lvl1p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10" name="Content Placeholder 9">
            <a:extLst>
              <a:ext uri="{FF2B5EF4-FFF2-40B4-BE49-F238E27FC236}">
                <a16:creationId xmlns:a16="http://schemas.microsoft.com/office/drawing/2014/main" id="{7861D1D7-9E46-1D4F-B893-22164B7B619C}"/>
              </a:ext>
            </a:extLst>
          </p:cNvPr>
          <p:cNvSpPr>
            <a:spLocks noGrp="1"/>
          </p:cNvSpPr>
          <p:nvPr>
            <p:ph sz="quarter" idx="14"/>
          </p:nvPr>
        </p:nvSpPr>
        <p:spPr>
          <a:xfrm>
            <a:off x="268941" y="1691155"/>
            <a:ext cx="7884459" cy="45286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Right Side Photo Slide - 1934">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0F307B7-A24A-DA4F-9CB7-BA7ACC3EB6FC}"/>
              </a:ext>
            </a:extLst>
          </p:cNvPr>
          <p:cNvSpPr/>
          <p:nvPr userDrawn="1"/>
        </p:nvSpPr>
        <p:spPr>
          <a:xfrm>
            <a:off x="0" y="0"/>
            <a:ext cx="12192000"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1"/>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lvl1pPr>
              <a:defRPr>
                <a:solidFill>
                  <a:schemeClr val="bg1"/>
                </a:solidFill>
              </a:defRPr>
            </a:lvl1p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12" name="Content Placeholder 9">
            <a:extLst>
              <a:ext uri="{FF2B5EF4-FFF2-40B4-BE49-F238E27FC236}">
                <a16:creationId xmlns:a16="http://schemas.microsoft.com/office/drawing/2014/main" id="{0445D45E-0D18-0A42-A233-893B94247D40}"/>
              </a:ext>
            </a:extLst>
          </p:cNvPr>
          <p:cNvSpPr>
            <a:spLocks noGrp="1"/>
          </p:cNvSpPr>
          <p:nvPr>
            <p:ph sz="quarter" idx="14"/>
          </p:nvPr>
        </p:nvSpPr>
        <p:spPr>
          <a:xfrm>
            <a:off x="268941" y="1691155"/>
            <a:ext cx="7884459" cy="45286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8661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Logo - Whitecap">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2">
                    <a:lumMod val="75000"/>
                  </a:schemeClr>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lumMod val="7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lumMod val="75000"/>
                  </a:schemeClr>
                </a:solidFill>
              </a:defRPr>
            </a:lvl1pPr>
          </a:lstStyle>
          <a:p>
            <a:fld id="{84DC600F-AE70-F844-9A33-EAF1AF575163}" type="slidenum">
              <a:rPr lang="en-US" smtClean="0"/>
              <a:pPr/>
              <a:t>‹#›</a:t>
            </a:fld>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84488" y="5229039"/>
            <a:ext cx="1823024" cy="676654"/>
          </a:xfrm>
          <a:prstGeom prst="rect">
            <a:avLst/>
          </a:prstGeom>
        </p:spPr>
      </p:pic>
      <p:sp>
        <p:nvSpPr>
          <p:cNvPr id="9" name="Title 1"/>
          <p:cNvSpPr>
            <a:spLocks noGrp="1"/>
          </p:cNvSpPr>
          <p:nvPr>
            <p:ph type="ctrTitle" hasCustomPrompt="1"/>
          </p:nvPr>
        </p:nvSpPr>
        <p:spPr>
          <a:xfrm>
            <a:off x="1524000" y="552367"/>
            <a:ext cx="9144000" cy="2387600"/>
          </a:xfrm>
        </p:spPr>
        <p:txBody>
          <a:bodyPr anchor="b" anchorCtr="0"/>
          <a:lstStyle>
            <a:lvl1pPr algn="ctr">
              <a:defRPr sz="6000" baseline="0">
                <a:solidFill>
                  <a:schemeClr val="tx2"/>
                </a:solidFill>
              </a:defRPr>
            </a:lvl1pPr>
          </a:lstStyle>
          <a:p>
            <a:r>
              <a:rPr lang="en-US" dirty="0"/>
              <a:t>Keep title to</a:t>
            </a:r>
            <a:br>
              <a:rPr lang="en-US" dirty="0"/>
            </a:br>
            <a:r>
              <a:rPr lang="en-US" dirty="0"/>
              <a:t>two lines maximum</a:t>
            </a:r>
          </a:p>
        </p:txBody>
      </p:sp>
      <p:sp>
        <p:nvSpPr>
          <p:cNvPr id="12" name="Subtitle 2"/>
          <p:cNvSpPr>
            <a:spLocks noGrp="1"/>
          </p:cNvSpPr>
          <p:nvPr>
            <p:ph type="subTitle" idx="1" hasCustomPrompt="1"/>
          </p:nvPr>
        </p:nvSpPr>
        <p:spPr>
          <a:xfrm>
            <a:off x="1524000" y="3637159"/>
            <a:ext cx="9144000" cy="507831"/>
          </a:xfrm>
        </p:spPr>
        <p:txBody>
          <a:bodyPr>
            <a:spAutoFit/>
          </a:bodyPr>
          <a:lstStyle>
            <a:lvl1pPr marL="0" indent="0" algn="ctr">
              <a:buNone/>
              <a:defRPr sz="30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 keep this 30 pt. font or larger</a:t>
            </a:r>
          </a:p>
        </p:txBody>
      </p:sp>
      <p:cxnSp>
        <p:nvCxnSpPr>
          <p:cNvPr id="14" name="Straight Connector 13"/>
          <p:cNvCxnSpPr/>
          <p:nvPr userDrawn="1"/>
        </p:nvCxnSpPr>
        <p:spPr>
          <a:xfrm>
            <a:off x="5754781" y="3222562"/>
            <a:ext cx="682438" cy="0"/>
          </a:xfrm>
          <a:prstGeom prst="line">
            <a:avLst/>
          </a:prstGeom>
          <a:ln w="50800">
            <a:solidFill>
              <a:schemeClr val="accent1"/>
            </a:solidFill>
            <a:round/>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ntent Right Side Photo Slide - Bluebonne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A3F435D-90DA-F34C-A4D8-908254C7CE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1"/>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lvl1pPr>
              <a:defRPr>
                <a:solidFill>
                  <a:schemeClr val="bg1"/>
                </a:solidFill>
              </a:defRPr>
            </a:lvl1p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12" name="Content Placeholder 9">
            <a:extLst>
              <a:ext uri="{FF2B5EF4-FFF2-40B4-BE49-F238E27FC236}">
                <a16:creationId xmlns:a16="http://schemas.microsoft.com/office/drawing/2014/main" id="{B49D56C8-5F2D-894E-B229-F8A79EACF484}"/>
              </a:ext>
            </a:extLst>
          </p:cNvPr>
          <p:cNvSpPr>
            <a:spLocks noGrp="1"/>
          </p:cNvSpPr>
          <p:nvPr>
            <p:ph sz="quarter" idx="14"/>
          </p:nvPr>
        </p:nvSpPr>
        <p:spPr>
          <a:xfrm>
            <a:off x="268941" y="1691155"/>
            <a:ext cx="7884459" cy="45286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572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ontent Right Side Photo Slide - Aqua-Fe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77C7F7-F96A-6341-99B1-3C9F3D495742}"/>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1"/>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lvl1pPr>
              <a:defRPr>
                <a:solidFill>
                  <a:schemeClr val="bg1"/>
                </a:solidFill>
              </a:defRPr>
            </a:lvl1p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12" name="Content Placeholder 9">
            <a:extLst>
              <a:ext uri="{FF2B5EF4-FFF2-40B4-BE49-F238E27FC236}">
                <a16:creationId xmlns:a16="http://schemas.microsoft.com/office/drawing/2014/main" id="{2F5B9C8D-B186-0442-AFC5-C6ECE05C85CD}"/>
              </a:ext>
            </a:extLst>
          </p:cNvPr>
          <p:cNvSpPr>
            <a:spLocks noGrp="1"/>
          </p:cNvSpPr>
          <p:nvPr>
            <p:ph sz="quarter" idx="14"/>
          </p:nvPr>
        </p:nvSpPr>
        <p:spPr>
          <a:xfrm>
            <a:off x="268941" y="1691155"/>
            <a:ext cx="7884459" cy="45286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35630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ontent Right Side Photo Slide - Ink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C637EFA-7999-4A4C-98BE-C54B4B006F87}"/>
              </a:ext>
            </a:extLst>
          </p:cNvPr>
          <p:cNvSpPr/>
          <p:nvPr userDrawn="1"/>
        </p:nvSpPr>
        <p:spPr>
          <a:xfrm>
            <a:off x="0" y="0"/>
            <a:ext cx="12192000" cy="6858000"/>
          </a:xfrm>
          <a:prstGeom prst="rect">
            <a:avLst/>
          </a:prstGeom>
          <a:solidFill>
            <a:srgbClr val="006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1"/>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lvl1pPr>
              <a:defRPr>
                <a:solidFill>
                  <a:schemeClr val="bg1"/>
                </a:solidFill>
              </a:defRPr>
            </a:lvl1p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11" name="Content Placeholder 9">
            <a:extLst>
              <a:ext uri="{FF2B5EF4-FFF2-40B4-BE49-F238E27FC236}">
                <a16:creationId xmlns:a16="http://schemas.microsoft.com/office/drawing/2014/main" id="{07FA2532-56FB-B94F-9A10-FA43A5F557DE}"/>
              </a:ext>
            </a:extLst>
          </p:cNvPr>
          <p:cNvSpPr>
            <a:spLocks noGrp="1"/>
          </p:cNvSpPr>
          <p:nvPr>
            <p:ph sz="quarter" idx="14"/>
          </p:nvPr>
        </p:nvSpPr>
        <p:spPr>
          <a:xfrm>
            <a:off x="268941" y="1691155"/>
            <a:ext cx="7884459" cy="45286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016914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Right Side Photo Slide - Lost Pin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FB31733-71FB-E44E-8E0C-7F0C20A87351}"/>
              </a:ext>
            </a:extLst>
          </p:cNvPr>
          <p:cNvSpPr/>
          <p:nvPr userDrawn="1"/>
        </p:nvSpPr>
        <p:spPr>
          <a:xfrm>
            <a:off x="0" y="0"/>
            <a:ext cx="12192000" cy="6858000"/>
          </a:xfrm>
          <a:prstGeom prst="rect">
            <a:avLst/>
          </a:prstGeom>
          <a:solidFill>
            <a:srgbClr val="275D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1"/>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lvl1pPr>
              <a:defRPr>
                <a:solidFill>
                  <a:schemeClr val="bg1"/>
                </a:solidFill>
              </a:defRPr>
            </a:lvl1p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13" name="Content Placeholder 9">
            <a:extLst>
              <a:ext uri="{FF2B5EF4-FFF2-40B4-BE49-F238E27FC236}">
                <a16:creationId xmlns:a16="http://schemas.microsoft.com/office/drawing/2014/main" id="{BE7BB941-5F22-5141-BE18-DFF465A66645}"/>
              </a:ext>
            </a:extLst>
          </p:cNvPr>
          <p:cNvSpPr>
            <a:spLocks noGrp="1"/>
          </p:cNvSpPr>
          <p:nvPr>
            <p:ph sz="quarter" idx="14"/>
          </p:nvPr>
        </p:nvSpPr>
        <p:spPr>
          <a:xfrm>
            <a:off x="268941" y="1691155"/>
            <a:ext cx="7884459" cy="452867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98140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ntent Right Side Photo Slide - Wirtz">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06AECD4-E450-6146-BCB5-E10CF65A7BDC}"/>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bg1"/>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lvl1pPr>
              <a:defRPr>
                <a:solidFill>
                  <a:schemeClr val="bg1"/>
                </a:solidFill>
              </a:defRPr>
            </a:lvl1p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dirty="0"/>
          </a:p>
        </p:txBody>
      </p:sp>
      <p:sp>
        <p:nvSpPr>
          <p:cNvPr id="12" name="Content Placeholder 9">
            <a:extLst>
              <a:ext uri="{FF2B5EF4-FFF2-40B4-BE49-F238E27FC236}">
                <a16:creationId xmlns:a16="http://schemas.microsoft.com/office/drawing/2014/main" id="{7203A225-80FA-C84B-9916-C4660163652B}"/>
              </a:ext>
            </a:extLst>
          </p:cNvPr>
          <p:cNvSpPr>
            <a:spLocks noGrp="1"/>
          </p:cNvSpPr>
          <p:nvPr>
            <p:ph sz="quarter" idx="14"/>
          </p:nvPr>
        </p:nvSpPr>
        <p:spPr>
          <a:xfrm>
            <a:off x="268941" y="1691155"/>
            <a:ext cx="7884459"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9326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ontent Right Side Photo Slide - Spillway">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2" name="Title 1"/>
          <p:cNvSpPr>
            <a:spLocks noGrp="1"/>
          </p:cNvSpPr>
          <p:nvPr>
            <p:ph type="title" hasCustomPrompt="1"/>
          </p:nvPr>
        </p:nvSpPr>
        <p:spPr>
          <a:xfrm>
            <a:off x="268941" y="230655"/>
            <a:ext cx="7884459" cy="1325563"/>
          </a:xfrm>
        </p:spPr>
        <p:txBody>
          <a:body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dirty="0"/>
          </a:p>
        </p:txBody>
      </p:sp>
      <p:sp>
        <p:nvSpPr>
          <p:cNvPr id="11" name="Content Placeholder 9">
            <a:extLst>
              <a:ext uri="{FF2B5EF4-FFF2-40B4-BE49-F238E27FC236}">
                <a16:creationId xmlns:a16="http://schemas.microsoft.com/office/drawing/2014/main" id="{DE75F202-EDEA-5D45-8222-A2C752C02F1E}"/>
              </a:ext>
            </a:extLst>
          </p:cNvPr>
          <p:cNvSpPr>
            <a:spLocks noGrp="1"/>
          </p:cNvSpPr>
          <p:nvPr>
            <p:ph sz="quarter" idx="14"/>
          </p:nvPr>
        </p:nvSpPr>
        <p:spPr>
          <a:xfrm>
            <a:off x="268941" y="1691155"/>
            <a:ext cx="7884459" cy="452867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ntent Right Side Photo Slide - Whiteca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230655"/>
            <a:ext cx="7884459" cy="1325563"/>
          </a:xfrm>
        </p:spPr>
        <p:txBody>
          <a:bodyPr/>
          <a:lstStyle/>
          <a:p>
            <a:r>
              <a:rPr lang="en-US" dirty="0"/>
              <a:t>Title – 5 words/</a:t>
            </a:r>
            <a:br>
              <a:rPr lang="en-US" dirty="0"/>
            </a:br>
            <a:r>
              <a:rPr lang="en-US" dirty="0"/>
              <a:t>1 line recommended</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84DC600F-AE70-F844-9A33-EAF1AF575163}" type="slidenum">
              <a:rPr lang="en-US" smtClean="0"/>
              <a:t>‹#›</a:t>
            </a:fld>
            <a:endParaRPr lang="en-US"/>
          </a:p>
        </p:txBody>
      </p:sp>
      <p:sp>
        <p:nvSpPr>
          <p:cNvPr id="9" name="Picture Placeholder 12"/>
          <p:cNvSpPr>
            <a:spLocks noGrp="1"/>
          </p:cNvSpPr>
          <p:nvPr>
            <p:ph type="pic" sz="quarter" idx="13" hasCustomPrompt="1"/>
          </p:nvPr>
        </p:nvSpPr>
        <p:spPr>
          <a:xfrm>
            <a:off x="8304550" y="0"/>
            <a:ext cx="3887449" cy="6858000"/>
          </a:xfrm>
        </p:spPr>
        <p:txBody>
          <a:bodyPr lIns="457200" tIns="914400" rIns="457200" anchor="t" anchorCtr="0">
            <a:norm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600" b="0">
                <a:solidFill>
                  <a:schemeClr val="tx2"/>
                </a:solidFill>
              </a:defRPr>
            </a:lvl1pPr>
          </a:lstStyle>
          <a:p>
            <a:r>
              <a:rPr lang="en-US" dirty="0"/>
              <a:t>Click image icon below to insert photo background. If needed, you can shop for stock photos at </a:t>
            </a:r>
            <a:r>
              <a:rPr lang="en-US" dirty="0" err="1"/>
              <a:t>stock.adobe.com</a:t>
            </a:r>
            <a:r>
              <a:rPr lang="en-US" dirty="0"/>
              <a:t>. Select photo and send file number to </a:t>
            </a:r>
            <a:r>
              <a:rPr lang="en-US" dirty="0" err="1"/>
              <a:t>Kristen.Burnett@lcra.org</a:t>
            </a:r>
            <a:r>
              <a:rPr lang="en-US" dirty="0"/>
              <a:t> or </a:t>
            </a:r>
            <a:r>
              <a:rPr lang="en-US" dirty="0" err="1"/>
              <a:t>Kaitlyn.Gruener@lcra.org</a:t>
            </a:r>
            <a:r>
              <a:rPr lang="en-US" dirty="0"/>
              <a:t>.</a:t>
            </a:r>
          </a:p>
        </p:txBody>
      </p:sp>
      <p:sp>
        <p:nvSpPr>
          <p:cNvPr id="10" name="Content Placeholder 9">
            <a:extLst>
              <a:ext uri="{FF2B5EF4-FFF2-40B4-BE49-F238E27FC236}">
                <a16:creationId xmlns:a16="http://schemas.microsoft.com/office/drawing/2014/main" id="{D0DCC849-40C3-2F48-968E-BDA9BB25D8A9}"/>
              </a:ext>
            </a:extLst>
          </p:cNvPr>
          <p:cNvSpPr>
            <a:spLocks noGrp="1"/>
          </p:cNvSpPr>
          <p:nvPr>
            <p:ph sz="quarter" idx="14"/>
          </p:nvPr>
        </p:nvSpPr>
        <p:spPr>
          <a:xfrm>
            <a:off x="268941" y="1691155"/>
            <a:ext cx="7884459" cy="453053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2 Content Slide - Switchyard">
    <p:spTree>
      <p:nvGrpSpPr>
        <p:cNvPr id="1" name=""/>
        <p:cNvGrpSpPr/>
        <p:nvPr/>
      </p:nvGrpSpPr>
      <p:grpSpPr>
        <a:xfrm>
          <a:off x="0" y="0"/>
          <a:ext cx="0" cy="0"/>
          <a:chOff x="0" y="0"/>
          <a:chExt cx="0" cy="0"/>
        </a:xfrm>
      </p:grpSpPr>
      <p:sp>
        <p:nvSpPr>
          <p:cNvPr id="8" name="Rectangle 7"/>
          <p:cNvSpPr/>
          <p:nvPr userDrawn="1"/>
        </p:nvSpPr>
        <p:spPr>
          <a:xfrm>
            <a:off x="0"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 max recommended</a:t>
            </a:r>
          </a:p>
        </p:txBody>
      </p:sp>
      <p:sp>
        <p:nvSpPr>
          <p:cNvPr id="3" name="Content Placeholder 2"/>
          <p:cNvSpPr>
            <a:spLocks noGrp="1"/>
          </p:cNvSpPr>
          <p:nvPr>
            <p:ph sz="half" idx="1"/>
          </p:nvPr>
        </p:nvSpPr>
        <p:spPr>
          <a:xfrm>
            <a:off x="268941"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Content Placeholder 2"/>
          <p:cNvSpPr>
            <a:spLocks noGrp="1"/>
          </p:cNvSpPr>
          <p:nvPr>
            <p:ph sz="half" idx="13"/>
          </p:nvPr>
        </p:nvSpPr>
        <p:spPr>
          <a:xfrm>
            <a:off x="6251838"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 Content Slide - 193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AD6FA48-EB0F-8A4F-AE80-A20D8DEF1AEF}"/>
              </a:ext>
            </a:extLst>
          </p:cNvPr>
          <p:cNvSpPr/>
          <p:nvPr userDrawn="1"/>
        </p:nvSpPr>
        <p:spPr>
          <a:xfrm>
            <a:off x="0" y="0"/>
            <a:ext cx="12188952" cy="6858000"/>
          </a:xfrm>
          <a:prstGeom prst="rect">
            <a:avLst/>
          </a:prstGeom>
          <a:solidFill>
            <a:srgbClr val="002D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 max recommended</a:t>
            </a:r>
          </a:p>
        </p:txBody>
      </p:sp>
      <p:sp>
        <p:nvSpPr>
          <p:cNvPr id="3" name="Content Placeholder 2"/>
          <p:cNvSpPr>
            <a:spLocks noGrp="1"/>
          </p:cNvSpPr>
          <p:nvPr>
            <p:ph sz="half" idx="1"/>
          </p:nvPr>
        </p:nvSpPr>
        <p:spPr>
          <a:xfrm>
            <a:off x="268941"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Content Placeholder 2"/>
          <p:cNvSpPr>
            <a:spLocks noGrp="1"/>
          </p:cNvSpPr>
          <p:nvPr>
            <p:ph sz="half" idx="13"/>
          </p:nvPr>
        </p:nvSpPr>
        <p:spPr>
          <a:xfrm>
            <a:off x="6251838"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913082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 Content Slide - Bluebonne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00029A5-B1AF-0B48-A501-B9B29BE347FE}"/>
              </a:ext>
            </a:extLst>
          </p:cNvPr>
          <p:cNvSpPr/>
          <p:nvPr userDrawn="1"/>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p:txBody>
          <a:bodyPr/>
          <a:lstStyle>
            <a:lvl1pPr>
              <a:defRPr>
                <a:solidFill>
                  <a:schemeClr val="bg1"/>
                </a:solidFill>
              </a:defRPr>
            </a:lvl1pPr>
          </a:lstStyle>
          <a:p>
            <a:r>
              <a:rPr lang="en-US" dirty="0"/>
              <a:t>Title – 5 words max recommended</a:t>
            </a:r>
          </a:p>
        </p:txBody>
      </p:sp>
      <p:sp>
        <p:nvSpPr>
          <p:cNvPr id="3" name="Content Placeholder 2"/>
          <p:cNvSpPr>
            <a:spLocks noGrp="1"/>
          </p:cNvSpPr>
          <p:nvPr>
            <p:ph sz="half" idx="1"/>
          </p:nvPr>
        </p:nvSpPr>
        <p:spPr>
          <a:xfrm>
            <a:off x="268941"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solidFill>
                  <a:schemeClr val="bg2"/>
                </a:solidFill>
              </a:defRPr>
            </a:lvl1p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lvl1pPr>
              <a:defRPr>
                <a:solidFill>
                  <a:schemeClr val="bg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4DC600F-AE70-F844-9A33-EAF1AF575163}" type="slidenum">
              <a:rPr lang="en-US" smtClean="0"/>
              <a:pPr/>
              <a:t>‹#›</a:t>
            </a:fld>
            <a:endParaRPr lang="en-US"/>
          </a:p>
        </p:txBody>
      </p:sp>
      <p:sp>
        <p:nvSpPr>
          <p:cNvPr id="9" name="Content Placeholder 2"/>
          <p:cNvSpPr>
            <a:spLocks noGrp="1"/>
          </p:cNvSpPr>
          <p:nvPr>
            <p:ph sz="half" idx="13"/>
          </p:nvPr>
        </p:nvSpPr>
        <p:spPr>
          <a:xfrm>
            <a:off x="6251838" y="1825625"/>
            <a:ext cx="5671221"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9583187"/>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226" Type="http://schemas.openxmlformats.org/officeDocument/2006/relationships/slideLayout" Target="../slideLayouts/slideLayout226.xml"/><Relationship Id="rId247" Type="http://schemas.openxmlformats.org/officeDocument/2006/relationships/slideLayout" Target="../slideLayouts/slideLayout247.xml"/><Relationship Id="rId107" Type="http://schemas.openxmlformats.org/officeDocument/2006/relationships/slideLayout" Target="../slideLayouts/slideLayout107.xml"/><Relationship Id="rId268" Type="http://schemas.openxmlformats.org/officeDocument/2006/relationships/theme" Target="../theme/theme1.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16" Type="http://schemas.openxmlformats.org/officeDocument/2006/relationships/slideLayout" Target="../slideLayouts/slideLayout216.xml"/><Relationship Id="rId237" Type="http://schemas.openxmlformats.org/officeDocument/2006/relationships/slideLayout" Target="../slideLayouts/slideLayout237.xml"/><Relationship Id="rId258" Type="http://schemas.openxmlformats.org/officeDocument/2006/relationships/slideLayout" Target="../slideLayouts/slideLayout258.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227" Type="http://schemas.openxmlformats.org/officeDocument/2006/relationships/slideLayout" Target="../slideLayouts/slideLayout227.xml"/><Relationship Id="rId248" Type="http://schemas.openxmlformats.org/officeDocument/2006/relationships/slideLayout" Target="../slideLayouts/slideLayout248.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217" Type="http://schemas.openxmlformats.org/officeDocument/2006/relationships/slideLayout" Target="../slideLayouts/slideLayout217.xml"/><Relationship Id="rId6" Type="http://schemas.openxmlformats.org/officeDocument/2006/relationships/slideLayout" Target="../slideLayouts/slideLayout6.xml"/><Relationship Id="rId238" Type="http://schemas.openxmlformats.org/officeDocument/2006/relationships/slideLayout" Target="../slideLayouts/slideLayout238.xml"/><Relationship Id="rId259" Type="http://schemas.openxmlformats.org/officeDocument/2006/relationships/slideLayout" Target="../slideLayouts/slideLayout259.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35" Type="http://schemas.openxmlformats.org/officeDocument/2006/relationships/slideLayout" Target="../slideLayouts/slideLayout135.xml"/><Relationship Id="rId151" Type="http://schemas.openxmlformats.org/officeDocument/2006/relationships/slideLayout" Target="../slideLayouts/slideLayout151.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2" Type="http://schemas.openxmlformats.org/officeDocument/2006/relationships/slideLayout" Target="../slideLayouts/slideLayout202.xml"/><Relationship Id="rId207" Type="http://schemas.openxmlformats.org/officeDocument/2006/relationships/slideLayout" Target="../slideLayouts/slideLayout207.xml"/><Relationship Id="rId223" Type="http://schemas.openxmlformats.org/officeDocument/2006/relationships/slideLayout" Target="../slideLayouts/slideLayout223.xml"/><Relationship Id="rId228" Type="http://schemas.openxmlformats.org/officeDocument/2006/relationships/slideLayout" Target="../slideLayouts/slideLayout228.xml"/><Relationship Id="rId244" Type="http://schemas.openxmlformats.org/officeDocument/2006/relationships/slideLayout" Target="../slideLayouts/slideLayout244.xml"/><Relationship Id="rId249" Type="http://schemas.openxmlformats.org/officeDocument/2006/relationships/slideLayout" Target="../slideLayouts/slideLayout24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260" Type="http://schemas.openxmlformats.org/officeDocument/2006/relationships/slideLayout" Target="../slideLayouts/slideLayout260.xml"/><Relationship Id="rId265" Type="http://schemas.openxmlformats.org/officeDocument/2006/relationships/slideLayout" Target="../slideLayouts/slideLayout265.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13" Type="http://schemas.openxmlformats.org/officeDocument/2006/relationships/slideLayout" Target="../slideLayouts/slideLayout213.xml"/><Relationship Id="rId218" Type="http://schemas.openxmlformats.org/officeDocument/2006/relationships/slideLayout" Target="../slideLayouts/slideLayout218.xml"/><Relationship Id="rId234" Type="http://schemas.openxmlformats.org/officeDocument/2006/relationships/slideLayout" Target="../slideLayouts/slideLayout234.xml"/><Relationship Id="rId239" Type="http://schemas.openxmlformats.org/officeDocument/2006/relationships/slideLayout" Target="../slideLayouts/slideLayout23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50" Type="http://schemas.openxmlformats.org/officeDocument/2006/relationships/slideLayout" Target="../slideLayouts/slideLayout250.xml"/><Relationship Id="rId255" Type="http://schemas.openxmlformats.org/officeDocument/2006/relationships/slideLayout" Target="../slideLayouts/slideLayout255.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199" Type="http://schemas.openxmlformats.org/officeDocument/2006/relationships/slideLayout" Target="../slideLayouts/slideLayout199.xml"/><Relationship Id="rId203" Type="http://schemas.openxmlformats.org/officeDocument/2006/relationships/slideLayout" Target="../slideLayouts/slideLayout203.xml"/><Relationship Id="rId208" Type="http://schemas.openxmlformats.org/officeDocument/2006/relationships/slideLayout" Target="../slideLayouts/slideLayout208.xml"/><Relationship Id="rId229" Type="http://schemas.openxmlformats.org/officeDocument/2006/relationships/slideLayout" Target="../slideLayouts/slideLayout229.xml"/><Relationship Id="rId19" Type="http://schemas.openxmlformats.org/officeDocument/2006/relationships/slideLayout" Target="../slideLayouts/slideLayout19.xml"/><Relationship Id="rId224" Type="http://schemas.openxmlformats.org/officeDocument/2006/relationships/slideLayout" Target="../slideLayouts/slideLayout224.xml"/><Relationship Id="rId240" Type="http://schemas.openxmlformats.org/officeDocument/2006/relationships/slideLayout" Target="../slideLayouts/slideLayout240.xml"/><Relationship Id="rId245" Type="http://schemas.openxmlformats.org/officeDocument/2006/relationships/slideLayout" Target="../slideLayouts/slideLayout245.xml"/><Relationship Id="rId261" Type="http://schemas.openxmlformats.org/officeDocument/2006/relationships/slideLayout" Target="../slideLayouts/slideLayout261.xml"/><Relationship Id="rId266" Type="http://schemas.openxmlformats.org/officeDocument/2006/relationships/slideLayout" Target="../slideLayouts/slideLayout266.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219" Type="http://schemas.openxmlformats.org/officeDocument/2006/relationships/slideLayout" Target="../slideLayouts/slideLayout219.xml"/><Relationship Id="rId3" Type="http://schemas.openxmlformats.org/officeDocument/2006/relationships/slideLayout" Target="../slideLayouts/slideLayout3.xml"/><Relationship Id="rId214" Type="http://schemas.openxmlformats.org/officeDocument/2006/relationships/slideLayout" Target="../slideLayouts/slideLayout214.xml"/><Relationship Id="rId230" Type="http://schemas.openxmlformats.org/officeDocument/2006/relationships/slideLayout" Target="../slideLayouts/slideLayout230.xml"/><Relationship Id="rId235" Type="http://schemas.openxmlformats.org/officeDocument/2006/relationships/slideLayout" Target="../slideLayouts/slideLayout235.xml"/><Relationship Id="rId251" Type="http://schemas.openxmlformats.org/officeDocument/2006/relationships/slideLayout" Target="../slideLayouts/slideLayout251.xml"/><Relationship Id="rId256" Type="http://schemas.openxmlformats.org/officeDocument/2006/relationships/slideLayout" Target="../slideLayouts/slideLayout256.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220" Type="http://schemas.openxmlformats.org/officeDocument/2006/relationships/slideLayout" Target="../slideLayouts/slideLayout220.xml"/><Relationship Id="rId225" Type="http://schemas.openxmlformats.org/officeDocument/2006/relationships/slideLayout" Target="../slideLayouts/slideLayout225.xml"/><Relationship Id="rId241" Type="http://schemas.openxmlformats.org/officeDocument/2006/relationships/slideLayout" Target="../slideLayouts/slideLayout241.xml"/><Relationship Id="rId246" Type="http://schemas.openxmlformats.org/officeDocument/2006/relationships/slideLayout" Target="../slideLayouts/slideLayout246.xml"/><Relationship Id="rId267" Type="http://schemas.openxmlformats.org/officeDocument/2006/relationships/slideLayout" Target="../slideLayouts/slideLayout267.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262" Type="http://schemas.openxmlformats.org/officeDocument/2006/relationships/slideLayout" Target="../slideLayouts/slideLayout262.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15" Type="http://schemas.openxmlformats.org/officeDocument/2006/relationships/slideLayout" Target="../slideLayouts/slideLayout215.xml"/><Relationship Id="rId236" Type="http://schemas.openxmlformats.org/officeDocument/2006/relationships/slideLayout" Target="../slideLayouts/slideLayout236.xml"/><Relationship Id="rId257" Type="http://schemas.openxmlformats.org/officeDocument/2006/relationships/slideLayout" Target="../slideLayouts/slideLayout257.xml"/><Relationship Id="rId26" Type="http://schemas.openxmlformats.org/officeDocument/2006/relationships/slideLayout" Target="../slideLayouts/slideLayout26.xml"/><Relationship Id="rId231" Type="http://schemas.openxmlformats.org/officeDocument/2006/relationships/slideLayout" Target="../slideLayouts/slideLayout231.xml"/><Relationship Id="rId252" Type="http://schemas.openxmlformats.org/officeDocument/2006/relationships/slideLayout" Target="../slideLayouts/slideLayout252.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221" Type="http://schemas.openxmlformats.org/officeDocument/2006/relationships/slideLayout" Target="../slideLayouts/slideLayout221.xml"/><Relationship Id="rId242" Type="http://schemas.openxmlformats.org/officeDocument/2006/relationships/slideLayout" Target="../slideLayouts/slideLayout242.xml"/><Relationship Id="rId263" Type="http://schemas.openxmlformats.org/officeDocument/2006/relationships/slideLayout" Target="../slideLayouts/slideLayout263.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32" Type="http://schemas.openxmlformats.org/officeDocument/2006/relationships/slideLayout" Target="../slideLayouts/slideLayout232.xml"/><Relationship Id="rId253" Type="http://schemas.openxmlformats.org/officeDocument/2006/relationships/slideLayout" Target="../slideLayouts/slideLayout253.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222" Type="http://schemas.openxmlformats.org/officeDocument/2006/relationships/slideLayout" Target="../slideLayouts/slideLayout222.xml"/><Relationship Id="rId243" Type="http://schemas.openxmlformats.org/officeDocument/2006/relationships/slideLayout" Target="../slideLayouts/slideLayout243.xml"/><Relationship Id="rId264" Type="http://schemas.openxmlformats.org/officeDocument/2006/relationships/slideLayout" Target="../slideLayouts/slideLayout264.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33" Type="http://schemas.openxmlformats.org/officeDocument/2006/relationships/slideLayout" Target="../slideLayouts/slideLayout233.xml"/><Relationship Id="rId254" Type="http://schemas.openxmlformats.org/officeDocument/2006/relationships/slideLayout" Target="../slideLayouts/slideLayout2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8941" y="542571"/>
            <a:ext cx="11654118" cy="701731"/>
          </a:xfrm>
          <a:prstGeom prst="rect">
            <a:avLst/>
          </a:prstGeom>
        </p:spPr>
        <p:txBody>
          <a:bodyPr vert="horz" lIns="91440" tIns="45720" rIns="91440" bIns="45720" rtlCol="0" anchor="ctr" anchorCtr="0">
            <a:spAutoFit/>
          </a:bodyPr>
          <a:lstStyle/>
          <a:p>
            <a:r>
              <a:rPr lang="en-US" dirty="0"/>
              <a:t>Title – 5 words/1 line recommended</a:t>
            </a:r>
          </a:p>
        </p:txBody>
      </p:sp>
      <p:sp>
        <p:nvSpPr>
          <p:cNvPr id="3" name="Text Placeholder 2"/>
          <p:cNvSpPr>
            <a:spLocks noGrp="1"/>
          </p:cNvSpPr>
          <p:nvPr>
            <p:ph type="body" idx="1"/>
          </p:nvPr>
        </p:nvSpPr>
        <p:spPr>
          <a:xfrm>
            <a:off x="268941" y="1691155"/>
            <a:ext cx="11654118" cy="2010807"/>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8941" y="6356350"/>
            <a:ext cx="2743200" cy="365125"/>
          </a:xfrm>
          <a:prstGeom prst="rect">
            <a:avLst/>
          </a:prstGeom>
        </p:spPr>
        <p:txBody>
          <a:bodyPr vert="horz" lIns="91440" tIns="45720" rIns="91440" bIns="45720" rtlCol="0" anchor="ctr"/>
          <a:lstStyle>
            <a:lvl1pPr algn="l">
              <a:defRPr sz="1000">
                <a:solidFill>
                  <a:schemeClr val="bg2">
                    <a:lumMod val="75000"/>
                  </a:schemeClr>
                </a:solidFill>
              </a:defRPr>
            </a:lvl1pPr>
          </a:lstStyle>
          <a:p>
            <a:endParaRPr lang="en-US" dirty="0"/>
          </a:p>
        </p:txBody>
      </p:sp>
      <p:sp>
        <p:nvSpPr>
          <p:cNvPr id="6" name="Slide Number Placeholder 5"/>
          <p:cNvSpPr>
            <a:spLocks noGrp="1"/>
          </p:cNvSpPr>
          <p:nvPr>
            <p:ph type="sldNum" sz="quarter" idx="4"/>
          </p:nvPr>
        </p:nvSpPr>
        <p:spPr>
          <a:xfrm>
            <a:off x="9179859" y="6356350"/>
            <a:ext cx="2743200" cy="365125"/>
          </a:xfrm>
          <a:prstGeom prst="rect">
            <a:avLst/>
          </a:prstGeom>
        </p:spPr>
        <p:txBody>
          <a:bodyPr vert="horz" lIns="91440" tIns="45720" rIns="91440" bIns="45720" rtlCol="0" anchor="ctr"/>
          <a:lstStyle>
            <a:lvl1pPr algn="r">
              <a:defRPr sz="1000">
                <a:solidFill>
                  <a:schemeClr val="bg2">
                    <a:lumMod val="75000"/>
                  </a:schemeClr>
                </a:solidFill>
              </a:defRPr>
            </a:lvl1pPr>
          </a:lstStyle>
          <a:p>
            <a:fld id="{84DC600F-AE70-F844-9A33-EAF1AF575163}" type="slidenum">
              <a:rPr lang="en-US" smtClean="0"/>
              <a:pPr/>
              <a:t>‹#›</a:t>
            </a:fld>
            <a:endParaRPr lang="en-US" dirty="0"/>
          </a:p>
        </p:txBody>
      </p:sp>
      <p:sp>
        <p:nvSpPr>
          <p:cNvPr id="11" name="Footer Placeholder 10"/>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bg2">
                    <a:lumMod val="75000"/>
                  </a:schemeClr>
                </a:solidFill>
              </a:defRPr>
            </a:lvl1pPr>
          </a:lstStyle>
          <a:p>
            <a:endParaRPr lang="en-US" dirty="0"/>
          </a:p>
        </p:txBody>
      </p:sp>
    </p:spTree>
    <p:extLst>
      <p:ext uri="{BB962C8B-B14F-4D97-AF65-F5344CB8AC3E}">
        <p14:creationId xmlns:p14="http://schemas.microsoft.com/office/powerpoint/2010/main" val="1727966789"/>
      </p:ext>
    </p:extLst>
  </p:cSld>
  <p:clrMap bg1="lt1" tx1="dk1" bg2="lt2" tx2="dk2" accent1="accent1" accent2="accent2" accent3="accent3" accent4="accent4" accent5="accent5" accent6="accent6" hlink="hlink" folHlink="folHlink"/>
  <p:sldLayoutIdLst>
    <p:sldLayoutId id="2147483662" r:id="rId1"/>
    <p:sldLayoutId id="2147483800" r:id="rId2"/>
    <p:sldLayoutId id="2147483752" r:id="rId3"/>
    <p:sldLayoutId id="2147483753" r:id="rId4"/>
    <p:sldLayoutId id="2147483801" r:id="rId5"/>
    <p:sldLayoutId id="2147483802" r:id="rId6"/>
    <p:sldLayoutId id="2147483803" r:id="rId7"/>
    <p:sldLayoutId id="2147483755" r:id="rId8"/>
    <p:sldLayoutId id="2147483754" r:id="rId9"/>
    <p:sldLayoutId id="2147483865" r:id="rId10"/>
    <p:sldLayoutId id="2147483663" r:id="rId11"/>
    <p:sldLayoutId id="2147483866" r:id="rId12"/>
    <p:sldLayoutId id="2147483868" r:id="rId13"/>
    <p:sldLayoutId id="2147483867" r:id="rId14"/>
    <p:sldLayoutId id="2147483881" r:id="rId15"/>
    <p:sldLayoutId id="2147483882" r:id="rId16"/>
    <p:sldLayoutId id="2147483869" r:id="rId17"/>
    <p:sldLayoutId id="2147483660" r:id="rId18"/>
    <p:sldLayoutId id="2147483804" r:id="rId19"/>
    <p:sldLayoutId id="2147483694" r:id="rId20"/>
    <p:sldLayoutId id="2147483806" r:id="rId21"/>
    <p:sldLayoutId id="2147483870" r:id="rId22"/>
    <p:sldLayoutId id="2147483805" r:id="rId23"/>
    <p:sldLayoutId id="2147483883" r:id="rId24"/>
    <p:sldLayoutId id="2147483884" r:id="rId25"/>
    <p:sldLayoutId id="2147483813" r:id="rId26"/>
    <p:sldLayoutId id="2147483651" r:id="rId27"/>
    <p:sldLayoutId id="2147483702" r:id="rId28"/>
    <p:sldLayoutId id="2147483703" r:id="rId29"/>
    <p:sldLayoutId id="2147483807" r:id="rId30"/>
    <p:sldLayoutId id="2147483808" r:id="rId31"/>
    <p:sldLayoutId id="2147483809" r:id="rId32"/>
    <p:sldLayoutId id="2147483811" r:id="rId33"/>
    <p:sldLayoutId id="2147483810" r:id="rId34"/>
    <p:sldLayoutId id="2147483812" r:id="rId35"/>
    <p:sldLayoutId id="2147483693" r:id="rId36"/>
    <p:sldLayoutId id="2147483664" r:id="rId37"/>
    <p:sldLayoutId id="2147483759" r:id="rId38"/>
    <p:sldLayoutId id="2147483756" r:id="rId39"/>
    <p:sldLayoutId id="2147483666" r:id="rId40"/>
    <p:sldLayoutId id="2147483785" r:id="rId41"/>
    <p:sldLayoutId id="2147483815" r:id="rId42"/>
    <p:sldLayoutId id="2147483665" r:id="rId43"/>
    <p:sldLayoutId id="2147483814" r:id="rId44"/>
    <p:sldLayoutId id="2147483667" r:id="rId45"/>
    <p:sldLayoutId id="2147483669" r:id="rId46"/>
    <p:sldLayoutId id="2147483816" r:id="rId47"/>
    <p:sldLayoutId id="2147483668" r:id="rId48"/>
    <p:sldLayoutId id="2147483758" r:id="rId49"/>
    <p:sldLayoutId id="2147483757" r:id="rId50"/>
    <p:sldLayoutId id="2147483676" r:id="rId51"/>
    <p:sldLayoutId id="2147483677" r:id="rId52"/>
    <p:sldLayoutId id="2147483784" r:id="rId53"/>
    <p:sldLayoutId id="2147483681" r:id="rId54"/>
    <p:sldLayoutId id="2147483678" r:id="rId55"/>
    <p:sldLayoutId id="2147483885" r:id="rId56"/>
    <p:sldLayoutId id="2147483679" r:id="rId57"/>
    <p:sldLayoutId id="2147483887" r:id="rId58"/>
    <p:sldLayoutId id="2147483783" r:id="rId59"/>
    <p:sldLayoutId id="2147483781" r:id="rId60"/>
    <p:sldLayoutId id="2147483886" r:id="rId61"/>
    <p:sldLayoutId id="2147483782" r:id="rId62"/>
    <p:sldLayoutId id="2147483698" r:id="rId63"/>
    <p:sldLayoutId id="2147483675" r:id="rId64"/>
    <p:sldLayoutId id="2147483836" r:id="rId65"/>
    <p:sldLayoutId id="2147483837" r:id="rId66"/>
    <p:sldLayoutId id="2147483838" r:id="rId67"/>
    <p:sldLayoutId id="2147483839" r:id="rId68"/>
    <p:sldLayoutId id="2147483888" r:id="rId69"/>
    <p:sldLayoutId id="2147483840" r:id="rId70"/>
    <p:sldLayoutId id="2147483841" r:id="rId71"/>
    <p:sldLayoutId id="2147483889" r:id="rId72"/>
    <p:sldLayoutId id="2147483842" r:id="rId73"/>
    <p:sldLayoutId id="2147483844" r:id="rId74"/>
    <p:sldLayoutId id="2147483890" r:id="rId75"/>
    <p:sldLayoutId id="2147483843" r:id="rId76"/>
    <p:sldLayoutId id="2147483845" r:id="rId77"/>
    <p:sldLayoutId id="2147483846" r:id="rId78"/>
    <p:sldLayoutId id="2147483769" r:id="rId79"/>
    <p:sldLayoutId id="2147483904" r:id="rId80"/>
    <p:sldLayoutId id="2147483905" r:id="rId81"/>
    <p:sldLayoutId id="2147483906" r:id="rId82"/>
    <p:sldLayoutId id="2147483907" r:id="rId83"/>
    <p:sldLayoutId id="2147483902" r:id="rId84"/>
    <p:sldLayoutId id="2147483903" r:id="rId85"/>
    <p:sldLayoutId id="2147483770" r:id="rId86"/>
    <p:sldLayoutId id="2147483650" r:id="rId87"/>
    <p:sldLayoutId id="2147483697" r:id="rId88"/>
    <p:sldLayoutId id="2147483908" r:id="rId89"/>
    <p:sldLayoutId id="2147483910" r:id="rId90"/>
    <p:sldLayoutId id="2147483911" r:id="rId91"/>
    <p:sldLayoutId id="2147483909" r:id="rId92"/>
    <p:sldLayoutId id="2147483912" r:id="rId93"/>
    <p:sldLayoutId id="2147483913" r:id="rId94"/>
    <p:sldLayoutId id="2147483696" r:id="rId95"/>
    <p:sldLayoutId id="2147483695" r:id="rId96"/>
    <p:sldLayoutId id="2147483773" r:id="rId97"/>
    <p:sldLayoutId id="2147483875" r:id="rId98"/>
    <p:sldLayoutId id="2147483876" r:id="rId99"/>
    <p:sldLayoutId id="2147483877" r:id="rId100"/>
    <p:sldLayoutId id="2147483878" r:id="rId101"/>
    <p:sldLayoutId id="2147483880" r:id="rId102"/>
    <p:sldLayoutId id="2147483879" r:id="rId103"/>
    <p:sldLayoutId id="2147483774" r:id="rId104"/>
    <p:sldLayoutId id="2147483652" r:id="rId105"/>
    <p:sldLayoutId id="2147483922" r:id="rId106"/>
    <p:sldLayoutId id="2147483872" r:id="rId107"/>
    <p:sldLayoutId id="2147483923" r:id="rId108"/>
    <p:sldLayoutId id="2147483924" r:id="rId109"/>
    <p:sldLayoutId id="2147483925" r:id="rId110"/>
    <p:sldLayoutId id="2147483926" r:id="rId111"/>
    <p:sldLayoutId id="2147483927" r:id="rId112"/>
    <p:sldLayoutId id="2147483873" r:id="rId113"/>
    <p:sldLayoutId id="2147483874" r:id="rId114"/>
    <p:sldLayoutId id="2147483966" r:id="rId115"/>
    <p:sldLayoutId id="2147483960" r:id="rId116"/>
    <p:sldLayoutId id="2147483959" r:id="rId117"/>
    <p:sldLayoutId id="2147483961" r:id="rId118"/>
    <p:sldLayoutId id="2147483962" r:id="rId119"/>
    <p:sldLayoutId id="2147483963" r:id="rId120"/>
    <p:sldLayoutId id="2147483958" r:id="rId121"/>
    <p:sldLayoutId id="2147483964" r:id="rId122"/>
    <p:sldLayoutId id="2147483965" r:id="rId123"/>
    <p:sldLayoutId id="2147483967" r:id="rId124"/>
    <p:sldLayoutId id="2147483968" r:id="rId125"/>
    <p:sldLayoutId id="2147483969" r:id="rId126"/>
    <p:sldLayoutId id="2147483970" r:id="rId127"/>
    <p:sldLayoutId id="2147483971" r:id="rId128"/>
    <p:sldLayoutId id="2147483972" r:id="rId129"/>
    <p:sldLayoutId id="2147483973" r:id="rId130"/>
    <p:sldLayoutId id="2147483974" r:id="rId131"/>
    <p:sldLayoutId id="2147483975" r:id="rId132"/>
    <p:sldLayoutId id="2147483701" r:id="rId133"/>
    <p:sldLayoutId id="2147483799" r:id="rId134"/>
    <p:sldLayoutId id="2147483793" r:id="rId135"/>
    <p:sldLayoutId id="2147483892" r:id="rId136"/>
    <p:sldLayoutId id="2147483891" r:id="rId137"/>
    <p:sldLayoutId id="2147483893" r:id="rId138"/>
    <p:sldLayoutId id="2147483894" r:id="rId139"/>
    <p:sldLayoutId id="2147483700" r:id="rId140"/>
    <p:sldLayoutId id="2147483699" r:id="rId141"/>
    <p:sldLayoutId id="2147483794" r:id="rId142"/>
    <p:sldLayoutId id="2147483798" r:id="rId143"/>
    <p:sldLayoutId id="2147483795" r:id="rId144"/>
    <p:sldLayoutId id="2147483914" r:id="rId145"/>
    <p:sldLayoutId id="2147483916" r:id="rId146"/>
    <p:sldLayoutId id="2147483915" r:id="rId147"/>
    <p:sldLayoutId id="2147483917" r:id="rId148"/>
    <p:sldLayoutId id="2147483796" r:id="rId149"/>
    <p:sldLayoutId id="2147483797" r:id="rId150"/>
    <p:sldLayoutId id="2147483760" r:id="rId151"/>
    <p:sldLayoutId id="2147483761" r:id="rId152"/>
    <p:sldLayoutId id="2147483817" r:id="rId153"/>
    <p:sldLayoutId id="2147483818" r:id="rId154"/>
    <p:sldLayoutId id="2147483823" r:id="rId155"/>
    <p:sldLayoutId id="2147483895" r:id="rId156"/>
    <p:sldLayoutId id="2147483819" r:id="rId157"/>
    <p:sldLayoutId id="2147483686" r:id="rId158"/>
    <p:sldLayoutId id="2147483670" r:id="rId159"/>
    <p:sldLayoutId id="2147483847" r:id="rId160"/>
    <p:sldLayoutId id="2147483848" r:id="rId161"/>
    <p:sldLayoutId id="2147483849" r:id="rId162"/>
    <p:sldLayoutId id="2147483850" r:id="rId163"/>
    <p:sldLayoutId id="2147483851" r:id="rId164"/>
    <p:sldLayoutId id="2147483896" r:id="rId165"/>
    <p:sldLayoutId id="2147483852" r:id="rId166"/>
    <p:sldLayoutId id="2147483853" r:id="rId167"/>
    <p:sldLayoutId id="2147483854" r:id="rId168"/>
    <p:sldLayoutId id="2147483762" r:id="rId169"/>
    <p:sldLayoutId id="2147483763" r:id="rId170"/>
    <p:sldLayoutId id="2147483820" r:id="rId171"/>
    <p:sldLayoutId id="2147483821" r:id="rId172"/>
    <p:sldLayoutId id="2147483822" r:id="rId173"/>
    <p:sldLayoutId id="2147483897" r:id="rId174"/>
    <p:sldLayoutId id="2147483824" r:id="rId175"/>
    <p:sldLayoutId id="2147483687" r:id="rId176"/>
    <p:sldLayoutId id="2147483671" r:id="rId177"/>
    <p:sldLayoutId id="2147483855" r:id="rId178"/>
    <p:sldLayoutId id="2147483856" r:id="rId179"/>
    <p:sldLayoutId id="2147483857" r:id="rId180"/>
    <p:sldLayoutId id="2147483858" r:id="rId181"/>
    <p:sldLayoutId id="2147483859" r:id="rId182"/>
    <p:sldLayoutId id="2147483898" r:id="rId183"/>
    <p:sldLayoutId id="2147483860" r:id="rId184"/>
    <p:sldLayoutId id="2147483861" r:id="rId185"/>
    <p:sldLayoutId id="2147483862" r:id="rId186"/>
    <p:sldLayoutId id="2147483764" r:id="rId187"/>
    <p:sldLayoutId id="2147483765" r:id="rId188"/>
    <p:sldLayoutId id="2147483825" r:id="rId189"/>
    <p:sldLayoutId id="2147483826" r:id="rId190"/>
    <p:sldLayoutId id="2147483828" r:id="rId191"/>
    <p:sldLayoutId id="2147483900" r:id="rId192"/>
    <p:sldLayoutId id="2147483827" r:id="rId193"/>
    <p:sldLayoutId id="2147483685" r:id="rId194"/>
    <p:sldLayoutId id="2147483766" r:id="rId195"/>
    <p:sldLayoutId id="2147483674" r:id="rId196"/>
    <p:sldLayoutId id="2147483673" r:id="rId197"/>
    <p:sldLayoutId id="2147483682" r:id="rId198"/>
    <p:sldLayoutId id="2147483829" r:id="rId199"/>
    <p:sldLayoutId id="2147483830" r:id="rId200"/>
    <p:sldLayoutId id="2147483831" r:id="rId201"/>
    <p:sldLayoutId id="2147483899" r:id="rId202"/>
    <p:sldLayoutId id="2147483832" r:id="rId203"/>
    <p:sldLayoutId id="2147483948" r:id="rId204"/>
    <p:sldLayoutId id="2147483949" r:id="rId205"/>
    <p:sldLayoutId id="2147483950" r:id="rId206"/>
    <p:sldLayoutId id="2147483690" r:id="rId207"/>
    <p:sldLayoutId id="2147483691" r:id="rId208"/>
    <p:sldLayoutId id="2147483833" r:id="rId209"/>
    <p:sldLayoutId id="2147483834" r:id="rId210"/>
    <p:sldLayoutId id="2147483692" r:id="rId211"/>
    <p:sldLayoutId id="2147483901" r:id="rId212"/>
    <p:sldLayoutId id="2147483835" r:id="rId213"/>
    <p:sldLayoutId id="2147483689" r:id="rId214"/>
    <p:sldLayoutId id="2147483768" r:id="rId215"/>
    <p:sldLayoutId id="2147483688" r:id="rId216"/>
    <p:sldLayoutId id="2147483704" r:id="rId217"/>
    <p:sldLayoutId id="2147483772" r:id="rId218"/>
    <p:sldLayoutId id="2147483771" r:id="rId219"/>
    <p:sldLayoutId id="2147483918" r:id="rId220"/>
    <p:sldLayoutId id="2147483919" r:id="rId221"/>
    <p:sldLayoutId id="2147483920" r:id="rId222"/>
    <p:sldLayoutId id="2147483921" r:id="rId223"/>
    <p:sldLayoutId id="2147483705" r:id="rId224"/>
    <p:sldLayoutId id="2147483706" r:id="rId225"/>
    <p:sldLayoutId id="2147483788" r:id="rId226"/>
    <p:sldLayoutId id="2147483792" r:id="rId227"/>
    <p:sldLayoutId id="2147483863" r:id="rId228"/>
    <p:sldLayoutId id="2147483951" r:id="rId229"/>
    <p:sldLayoutId id="2147483952" r:id="rId230"/>
    <p:sldLayoutId id="2147483953" r:id="rId231"/>
    <p:sldLayoutId id="2147483955" r:id="rId232"/>
    <p:sldLayoutId id="2147483864" r:id="rId233"/>
    <p:sldLayoutId id="2147483786" r:id="rId234"/>
    <p:sldLayoutId id="2147483956" r:id="rId235"/>
    <p:sldLayoutId id="2147483957" r:id="rId236"/>
    <p:sldLayoutId id="2147483954" r:id="rId237"/>
    <p:sldLayoutId id="2147483654" r:id="rId238"/>
    <p:sldLayoutId id="2147483930" r:id="rId239"/>
    <p:sldLayoutId id="2147483931" r:id="rId240"/>
    <p:sldLayoutId id="2147483932" r:id="rId241"/>
    <p:sldLayoutId id="2147483933" r:id="rId242"/>
    <p:sldLayoutId id="2147483929" r:id="rId243"/>
    <p:sldLayoutId id="2147483928" r:id="rId244"/>
    <p:sldLayoutId id="2147483778" r:id="rId245"/>
    <p:sldLayoutId id="2147483777" r:id="rId246"/>
    <p:sldLayoutId id="2147483779" r:id="rId247"/>
    <p:sldLayoutId id="2147483935" r:id="rId248"/>
    <p:sldLayoutId id="2147483936" r:id="rId249"/>
    <p:sldLayoutId id="2147483937" r:id="rId250"/>
    <p:sldLayoutId id="2147483934" r:id="rId251"/>
    <p:sldLayoutId id="2147483938" r:id="rId252"/>
    <p:sldLayoutId id="2147483939" r:id="rId253"/>
    <p:sldLayoutId id="2147483780" r:id="rId254"/>
    <p:sldLayoutId id="2147483655" r:id="rId255"/>
    <p:sldLayoutId id="2147483871" r:id="rId256"/>
    <p:sldLayoutId id="2147483942" r:id="rId257"/>
    <p:sldLayoutId id="2147483943" r:id="rId258"/>
    <p:sldLayoutId id="2147483944" r:id="rId259"/>
    <p:sldLayoutId id="2147483945" r:id="rId260"/>
    <p:sldLayoutId id="2147483946" r:id="rId261"/>
    <p:sldLayoutId id="2147483947" r:id="rId262"/>
    <p:sldLayoutId id="2147483940" r:id="rId263"/>
    <p:sldLayoutId id="2147483941" r:id="rId264"/>
    <p:sldLayoutId id="2147483976" r:id="rId265"/>
    <p:sldLayoutId id="2147483977" r:id="rId266"/>
    <p:sldLayoutId id="2147483978" r:id="rId267"/>
  </p:sldLayoutIdLst>
  <p:hf sldNum="0" hdr="0" ftr="0" dt="0"/>
  <p:txStyles>
    <p:titleStyle>
      <a:lvl1pPr algn="l" defTabSz="914400" rtl="0" eaLnBrk="1" latinLnBrk="0" hangingPunct="1">
        <a:lnSpc>
          <a:spcPct val="90000"/>
        </a:lnSpc>
        <a:spcBef>
          <a:spcPct val="0"/>
        </a:spcBef>
        <a:buNone/>
        <a:defRPr sz="4400" b="1" kern="1200" baseline="0">
          <a:solidFill>
            <a:schemeClr val="tx2"/>
          </a:solidFill>
          <a:latin typeface="+mj-lt"/>
          <a:ea typeface="+mj-ea"/>
          <a:cs typeface="+mj-cs"/>
        </a:defRPr>
      </a:lvl1pPr>
    </p:titleStyle>
    <p:bodyStyle>
      <a:lvl1pPr marL="347663" indent="-347663" algn="l" defTabSz="914400" rtl="0" eaLnBrk="1" latinLnBrk="0" hangingPunct="1">
        <a:lnSpc>
          <a:spcPct val="90000"/>
        </a:lnSpc>
        <a:spcBef>
          <a:spcPts val="1000"/>
        </a:spcBef>
        <a:buFont typeface="Arial"/>
        <a:buChar char="•"/>
        <a:defRPr sz="2800" b="1" kern="1200">
          <a:solidFill>
            <a:schemeClr val="tx2"/>
          </a:solidFill>
          <a:latin typeface="+mn-lt"/>
          <a:ea typeface="+mn-ea"/>
          <a:cs typeface="+mn-cs"/>
        </a:defRPr>
      </a:lvl1pPr>
      <a:lvl2pPr marL="685800" indent="-338138" algn="l" defTabSz="914400" rtl="0" eaLnBrk="1" latinLnBrk="0" hangingPunct="1">
        <a:lnSpc>
          <a:spcPct val="90000"/>
        </a:lnSpc>
        <a:spcBef>
          <a:spcPts val="500"/>
        </a:spcBef>
        <a:buFont typeface="System Font Regular"/>
        <a:buChar char="–"/>
        <a:defRPr sz="2800" kern="1200">
          <a:solidFill>
            <a:schemeClr val="tx2"/>
          </a:solidFill>
          <a:latin typeface="+mn-lt"/>
          <a:ea typeface="+mn-ea"/>
          <a:cs typeface="+mn-cs"/>
        </a:defRPr>
      </a:lvl2pPr>
      <a:lvl3pPr marL="1033463" indent="-347663" algn="l" defTabSz="914400" rtl="0" eaLnBrk="1" latinLnBrk="0" hangingPunct="1">
        <a:lnSpc>
          <a:spcPct val="90000"/>
        </a:lnSpc>
        <a:spcBef>
          <a:spcPts val="500"/>
        </a:spcBef>
        <a:buFont typeface="Wingdings" pitchFamily="2" charset="2"/>
        <a:buChar char="§"/>
        <a:defRPr sz="2400" kern="1200">
          <a:solidFill>
            <a:schemeClr val="tx2"/>
          </a:solidFill>
          <a:latin typeface="+mn-lt"/>
          <a:ea typeface="+mn-ea"/>
          <a:cs typeface="+mn-cs"/>
        </a:defRPr>
      </a:lvl3pPr>
      <a:lvl4pPr marL="1371600" indent="-3381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4pPr>
      <a:lvl5pPr marL="1716088" indent="-344488" algn="l" defTabSz="914400" rtl="0" eaLnBrk="1" latinLnBrk="0" hangingPunct="1">
        <a:lnSpc>
          <a:spcPct val="90000"/>
        </a:lnSpc>
        <a:spcBef>
          <a:spcPts val="500"/>
        </a:spcBef>
        <a:buFont typeface="System Font Regular"/>
        <a:buChar char="–"/>
        <a:tabLst/>
        <a:defRPr sz="2000" kern="1200">
          <a:solidFill>
            <a:schemeClr val="tx2"/>
          </a:solidFill>
          <a:latin typeface="+mn-lt"/>
          <a:ea typeface="+mn-ea"/>
          <a:cs typeface="+mn-cs"/>
        </a:defRPr>
      </a:lvl5pPr>
      <a:lvl6pPr marL="22860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9D935-7D62-8E43-B180-5BF642363CDC}"/>
              </a:ext>
            </a:extLst>
          </p:cNvPr>
          <p:cNvSpPr>
            <a:spLocks noGrp="1"/>
          </p:cNvSpPr>
          <p:nvPr>
            <p:ph type="ctrTitle"/>
          </p:nvPr>
        </p:nvSpPr>
        <p:spPr>
          <a:xfrm>
            <a:off x="1524000" y="2016637"/>
            <a:ext cx="9144000" cy="923330"/>
          </a:xfrm>
        </p:spPr>
        <p:txBody>
          <a:bodyPr/>
          <a:lstStyle/>
          <a:p>
            <a:r>
              <a:rPr lang="en-US" dirty="0"/>
              <a:t>LCRA DPC process</a:t>
            </a:r>
          </a:p>
        </p:txBody>
      </p:sp>
      <p:sp>
        <p:nvSpPr>
          <p:cNvPr id="3" name="Subtitle 2">
            <a:extLst>
              <a:ext uri="{FF2B5EF4-FFF2-40B4-BE49-F238E27FC236}">
                <a16:creationId xmlns:a16="http://schemas.microsoft.com/office/drawing/2014/main" id="{6DB90163-09B5-E34F-AD08-B920BAB595A6}"/>
              </a:ext>
            </a:extLst>
          </p:cNvPr>
          <p:cNvSpPr>
            <a:spLocks noGrp="1"/>
          </p:cNvSpPr>
          <p:nvPr>
            <p:ph type="subTitle" idx="1"/>
          </p:nvPr>
        </p:nvSpPr>
        <p:spPr>
          <a:xfrm>
            <a:off x="1524000" y="3637159"/>
            <a:ext cx="9144000" cy="1051570"/>
          </a:xfrm>
        </p:spPr>
        <p:txBody>
          <a:bodyPr/>
          <a:lstStyle/>
          <a:p>
            <a:r>
              <a:rPr lang="en-US" dirty="0"/>
              <a:t>Blake Holt | Kenton Kwan</a:t>
            </a:r>
          </a:p>
          <a:p>
            <a:r>
              <a:rPr lang="en-US" dirty="0"/>
              <a:t>TWG – 10.24.2024</a:t>
            </a:r>
          </a:p>
        </p:txBody>
      </p:sp>
    </p:spTree>
    <p:extLst>
      <p:ext uri="{BB962C8B-B14F-4D97-AF65-F5344CB8AC3E}">
        <p14:creationId xmlns:p14="http://schemas.microsoft.com/office/powerpoint/2010/main" val="402675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EB8DC-5091-414E-BF78-D13DF7053917}"/>
              </a:ext>
            </a:extLst>
          </p:cNvPr>
          <p:cNvSpPr>
            <a:spLocks noGrp="1"/>
          </p:cNvSpPr>
          <p:nvPr>
            <p:ph type="title"/>
          </p:nvPr>
        </p:nvSpPr>
        <p:spPr>
          <a:xfrm>
            <a:off x="268941" y="247105"/>
            <a:ext cx="11654118" cy="646331"/>
          </a:xfrm>
        </p:spPr>
        <p:txBody>
          <a:bodyPr/>
          <a:lstStyle/>
          <a:p>
            <a:r>
              <a:rPr lang="en-US" sz="4000" dirty="0"/>
              <a:t>DPC NOMCR submissions</a:t>
            </a:r>
          </a:p>
        </p:txBody>
      </p:sp>
      <p:sp>
        <p:nvSpPr>
          <p:cNvPr id="3" name="Content Placeholder 2">
            <a:extLst>
              <a:ext uri="{FF2B5EF4-FFF2-40B4-BE49-F238E27FC236}">
                <a16:creationId xmlns:a16="http://schemas.microsoft.com/office/drawing/2014/main" id="{09EE61FE-1754-AD4C-9A6E-41551B2032DA}"/>
              </a:ext>
            </a:extLst>
          </p:cNvPr>
          <p:cNvSpPr>
            <a:spLocks noGrp="1"/>
          </p:cNvSpPr>
          <p:nvPr>
            <p:ph sz="quarter" idx="13"/>
          </p:nvPr>
        </p:nvSpPr>
        <p:spPr>
          <a:xfrm>
            <a:off x="0" y="1273324"/>
            <a:ext cx="12191999" cy="3293722"/>
          </a:xfrm>
        </p:spPr>
        <p:txBody>
          <a:bodyPr/>
          <a:lstStyle/>
          <a:p>
            <a:pPr marL="685800" lvl="2" indent="0">
              <a:buNone/>
            </a:pPr>
            <a:r>
              <a:rPr lang="en-US" sz="2800" dirty="0"/>
              <a:t>Submission scenarios:</a:t>
            </a:r>
          </a:p>
          <a:p>
            <a:pPr marL="1481137" lvl="3" indent="-457200">
              <a:buFont typeface="+mj-lt"/>
              <a:buAutoNum type="arabicPeriod"/>
            </a:pPr>
            <a:r>
              <a:rPr lang="en-US" dirty="0"/>
              <a:t>When an operational line (static and dynamic) or transformer (static) </a:t>
            </a:r>
            <a:r>
              <a:rPr lang="en-US" b="1" u="sng" dirty="0"/>
              <a:t>ratings</a:t>
            </a:r>
            <a:r>
              <a:rPr lang="en-US" dirty="0"/>
              <a:t> get published by our engineering team and they are different from the ratings in the ERCOT Model.</a:t>
            </a:r>
          </a:p>
          <a:p>
            <a:pPr marL="1481137" lvl="3" indent="-457200">
              <a:buFont typeface="+mj-lt"/>
              <a:buAutoNum type="arabicPeriod"/>
            </a:pPr>
            <a:r>
              <a:rPr lang="en-US" dirty="0"/>
              <a:t>When an operational line or transformer </a:t>
            </a:r>
            <a:r>
              <a:rPr lang="en-US" b="1" u="sng" dirty="0"/>
              <a:t>impedances</a:t>
            </a:r>
            <a:r>
              <a:rPr lang="en-US" b="1" dirty="0"/>
              <a:t> </a:t>
            </a:r>
            <a:r>
              <a:rPr lang="en-US" dirty="0"/>
              <a:t>get published by our engineering team and they are different from the impedances in the ERCOT model.</a:t>
            </a:r>
          </a:p>
          <a:p>
            <a:pPr marL="1481137" lvl="3" indent="-457200">
              <a:buFont typeface="+mj-lt"/>
              <a:buAutoNum type="arabicPeriod"/>
            </a:pPr>
            <a:r>
              <a:rPr lang="en-US" dirty="0"/>
              <a:t>We run tools that compare line ratings every month. If we find some discrepancies in the published ratings and ERCOT Model, we submit a DPC to update the model immediately. </a:t>
            </a:r>
          </a:p>
          <a:p>
            <a:pPr marL="1481137" lvl="3" indent="-457200">
              <a:buFont typeface="+mj-lt"/>
              <a:buAutoNum type="arabicPeriod"/>
            </a:pPr>
            <a:r>
              <a:rPr lang="en-US" dirty="0"/>
              <a:t>On the day of energization, only if the ratings and impedances do not match up (very rare situation)</a:t>
            </a:r>
          </a:p>
          <a:p>
            <a:pPr lvl="3"/>
            <a:endParaRPr lang="en-US" dirty="0"/>
          </a:p>
        </p:txBody>
      </p:sp>
    </p:spTree>
    <p:extLst>
      <p:ext uri="{BB962C8B-B14F-4D97-AF65-F5344CB8AC3E}">
        <p14:creationId xmlns:p14="http://schemas.microsoft.com/office/powerpoint/2010/main" val="2821036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EB8DC-5091-414E-BF78-D13DF7053917}"/>
              </a:ext>
            </a:extLst>
          </p:cNvPr>
          <p:cNvSpPr>
            <a:spLocks noGrp="1"/>
          </p:cNvSpPr>
          <p:nvPr>
            <p:ph type="title"/>
          </p:nvPr>
        </p:nvSpPr>
        <p:spPr>
          <a:xfrm>
            <a:off x="268941" y="247105"/>
            <a:ext cx="11654118" cy="646331"/>
          </a:xfrm>
        </p:spPr>
        <p:txBody>
          <a:bodyPr/>
          <a:lstStyle/>
          <a:p>
            <a:r>
              <a:rPr lang="en-US" sz="4000" dirty="0"/>
              <a:t>DPC NOMCR goals</a:t>
            </a:r>
          </a:p>
        </p:txBody>
      </p:sp>
      <p:sp>
        <p:nvSpPr>
          <p:cNvPr id="3" name="Content Placeholder 2">
            <a:extLst>
              <a:ext uri="{FF2B5EF4-FFF2-40B4-BE49-F238E27FC236}">
                <a16:creationId xmlns:a16="http://schemas.microsoft.com/office/drawing/2014/main" id="{09EE61FE-1754-AD4C-9A6E-41551B2032DA}"/>
              </a:ext>
            </a:extLst>
          </p:cNvPr>
          <p:cNvSpPr>
            <a:spLocks noGrp="1"/>
          </p:cNvSpPr>
          <p:nvPr>
            <p:ph sz="quarter" idx="13"/>
          </p:nvPr>
        </p:nvSpPr>
        <p:spPr>
          <a:xfrm>
            <a:off x="0" y="1297104"/>
            <a:ext cx="12192000" cy="5783635"/>
          </a:xfrm>
        </p:spPr>
        <p:txBody>
          <a:bodyPr/>
          <a:lstStyle/>
          <a:p>
            <a:pPr lvl="3"/>
            <a:r>
              <a:rPr lang="en-US" sz="2800" b="1" u="sng" dirty="0"/>
              <a:t>Timing</a:t>
            </a:r>
            <a:r>
              <a:rPr lang="en-US" sz="2800" dirty="0"/>
              <a:t> - Since we work on capital projects, we try to submit:</a:t>
            </a:r>
          </a:p>
          <a:p>
            <a:pPr lvl="4"/>
            <a:r>
              <a:rPr lang="en-US" dirty="0"/>
              <a:t>Standard NOMCRs (4 months ahead of time) for all the new equipment additions.</a:t>
            </a:r>
          </a:p>
          <a:p>
            <a:pPr lvl="4"/>
            <a:r>
              <a:rPr lang="en-US" dirty="0"/>
              <a:t>Interim NOMCRs (3 weeks ahead of time) when the for-construction ratings and impedances are published.</a:t>
            </a:r>
          </a:p>
          <a:p>
            <a:pPr marL="1033462" lvl="3" indent="0">
              <a:buNone/>
            </a:pPr>
            <a:endParaRPr lang="en-US" dirty="0"/>
          </a:p>
          <a:p>
            <a:pPr lvl="3"/>
            <a:r>
              <a:rPr lang="en-US" sz="2800" b="1" u="sng" dirty="0"/>
              <a:t>Procedures </a:t>
            </a:r>
            <a:r>
              <a:rPr lang="en-US" sz="2800" dirty="0"/>
              <a:t>– set according to rules and guidelines for submission</a:t>
            </a:r>
            <a:endParaRPr lang="en-US" sz="2800" b="1" u="sng" dirty="0"/>
          </a:p>
          <a:p>
            <a:pPr lvl="4"/>
            <a:r>
              <a:rPr lang="en-US" dirty="0"/>
              <a:t>We submit DPC NOMCR with only 1 type of change. If we have ratings and impedance changes, we submit 2 DPC NOMCR.</a:t>
            </a:r>
          </a:p>
          <a:p>
            <a:pPr lvl="4"/>
            <a:r>
              <a:rPr lang="en-US" dirty="0"/>
              <a:t>We send out an email as soon as we get the NOMCR submitted to notify the ERCOT network modeling group</a:t>
            </a:r>
          </a:p>
          <a:p>
            <a:pPr lvl="4"/>
            <a:r>
              <a:rPr lang="en-US" dirty="0"/>
              <a:t>We attach a DPC request form and reasoning document with the NOMCR</a:t>
            </a:r>
          </a:p>
          <a:p>
            <a:pPr lvl="4"/>
            <a:r>
              <a:rPr lang="en-US" dirty="0"/>
              <a:t>Once the DPC NOMCR is processed, we update the EMS model immediately to reflect the change for our operations to observe. </a:t>
            </a:r>
          </a:p>
          <a:p>
            <a:pPr lvl="4"/>
            <a:endParaRPr lang="en-US" sz="2800" dirty="0"/>
          </a:p>
          <a:p>
            <a:pPr lvl="3"/>
            <a:endParaRPr lang="en-US" sz="2800" dirty="0"/>
          </a:p>
          <a:p>
            <a:pPr lvl="3"/>
            <a:endParaRPr lang="en-US" sz="2800" dirty="0"/>
          </a:p>
        </p:txBody>
      </p:sp>
    </p:spTree>
    <p:extLst>
      <p:ext uri="{BB962C8B-B14F-4D97-AF65-F5344CB8AC3E}">
        <p14:creationId xmlns:p14="http://schemas.microsoft.com/office/powerpoint/2010/main" val="63297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EB8DC-5091-414E-BF78-D13DF7053917}"/>
              </a:ext>
            </a:extLst>
          </p:cNvPr>
          <p:cNvSpPr>
            <a:spLocks noGrp="1"/>
          </p:cNvSpPr>
          <p:nvPr>
            <p:ph type="title"/>
          </p:nvPr>
        </p:nvSpPr>
        <p:spPr>
          <a:xfrm>
            <a:off x="268941" y="247105"/>
            <a:ext cx="11654118" cy="646331"/>
          </a:xfrm>
        </p:spPr>
        <p:txBody>
          <a:bodyPr/>
          <a:lstStyle/>
          <a:p>
            <a:r>
              <a:rPr lang="en-US" sz="4000" dirty="0"/>
              <a:t>DPC CAMR submissions</a:t>
            </a:r>
          </a:p>
        </p:txBody>
      </p:sp>
      <p:sp>
        <p:nvSpPr>
          <p:cNvPr id="3" name="Content Placeholder 2">
            <a:extLst>
              <a:ext uri="{FF2B5EF4-FFF2-40B4-BE49-F238E27FC236}">
                <a16:creationId xmlns:a16="http://schemas.microsoft.com/office/drawing/2014/main" id="{09EE61FE-1754-AD4C-9A6E-41551B2032DA}"/>
              </a:ext>
            </a:extLst>
          </p:cNvPr>
          <p:cNvSpPr>
            <a:spLocks noGrp="1"/>
          </p:cNvSpPr>
          <p:nvPr>
            <p:ph sz="quarter" idx="13"/>
          </p:nvPr>
        </p:nvSpPr>
        <p:spPr>
          <a:xfrm>
            <a:off x="1" y="1034042"/>
            <a:ext cx="12191999" cy="6550511"/>
          </a:xfrm>
        </p:spPr>
        <p:txBody>
          <a:bodyPr/>
          <a:lstStyle/>
          <a:p>
            <a:pPr marL="685800" lvl="2" indent="0">
              <a:buNone/>
            </a:pPr>
            <a:r>
              <a:rPr lang="en-US" sz="2800" dirty="0"/>
              <a:t>Submission scenarios:</a:t>
            </a:r>
          </a:p>
          <a:p>
            <a:pPr marL="1481137" lvl="3" indent="-457200">
              <a:buFont typeface="+mj-lt"/>
              <a:buAutoNum type="arabicPeriod"/>
            </a:pPr>
            <a:r>
              <a:rPr lang="en-US" dirty="0"/>
              <a:t>When equipment is closed or opened that would cause a different set of equipment to operate for a fault. This mainly happens when normally open equipment is closed that would bypass the breakers that would usually operate for a line or transformer fault.</a:t>
            </a:r>
          </a:p>
          <a:p>
            <a:pPr marL="2395537" lvl="5" indent="-457200">
              <a:buFont typeface="Arial" panose="020B0604020202020204" pitchFamily="34" charset="0"/>
              <a:buChar char="•"/>
            </a:pPr>
            <a:r>
              <a:rPr lang="en-US" sz="1600" dirty="0">
                <a:solidFill>
                  <a:schemeClr val="bg1"/>
                </a:solidFill>
              </a:rPr>
              <a:t>We submit a DPC CAMR to enable manual contingencies within 3 business days of the effective date. If a contingency is needed to be created to reflect this new configuration, then we will attach an excel sheet with the proposed definitions(s) in the same CAMR. </a:t>
            </a:r>
          </a:p>
          <a:p>
            <a:pPr marL="2395537" lvl="5" indent="-457200">
              <a:buFont typeface="Arial" panose="020B0604020202020204" pitchFamily="34" charset="0"/>
              <a:buChar char="•"/>
            </a:pPr>
            <a:r>
              <a:rPr lang="en-US" sz="1600" dirty="0">
                <a:solidFill>
                  <a:schemeClr val="bg1"/>
                </a:solidFill>
              </a:rPr>
              <a:t>We will submit a separate DPC CAMR within 3 business days of the configuration returning to normal. </a:t>
            </a:r>
          </a:p>
          <a:p>
            <a:pPr marL="1481137" lvl="3" indent="-457200">
              <a:buFont typeface="+mj-lt"/>
              <a:buAutoNum type="arabicPeriod"/>
            </a:pPr>
            <a:r>
              <a:rPr lang="en-US" dirty="0"/>
              <a:t>When new equipment is being energized while the old equipment it is replacing is still in the model. Since pseudo switches are used, manual contingencies are often needed to correctly define the contingencies since the PGCs (Programmatically Generated Contingencies) are not correct in this case until the old equipment is removed. </a:t>
            </a:r>
          </a:p>
          <a:p>
            <a:pPr marL="2395537" lvl="5" indent="-457200">
              <a:buFont typeface="Arial" panose="020B0604020202020204" pitchFamily="34" charset="0"/>
              <a:buChar char="•"/>
            </a:pPr>
            <a:r>
              <a:rPr lang="en-US" sz="1600" dirty="0">
                <a:solidFill>
                  <a:schemeClr val="bg1"/>
                </a:solidFill>
              </a:rPr>
              <a:t>The definitions for the manual contingencies in this situation will often be submitted in the regular CAMR window as disabled to coincide with the same production load date as the NOMCR that adds the new equipment to the model. </a:t>
            </a:r>
          </a:p>
          <a:p>
            <a:pPr marL="2395537" lvl="5" indent="-457200">
              <a:buFont typeface="Arial" panose="020B0604020202020204" pitchFamily="34" charset="0"/>
              <a:buChar char="•"/>
            </a:pPr>
            <a:r>
              <a:rPr lang="en-US" sz="1600" dirty="0">
                <a:solidFill>
                  <a:schemeClr val="bg1"/>
                </a:solidFill>
              </a:rPr>
              <a:t>Enabling the manuals for when the new equipment actually energizes follows the regular DPC CAMR timeline of 3 days. </a:t>
            </a:r>
          </a:p>
          <a:p>
            <a:pPr marL="1481137" lvl="3" indent="-457200">
              <a:buFont typeface="+mj-lt"/>
              <a:buAutoNum type="arabicPeriod"/>
            </a:pPr>
            <a:r>
              <a:rPr lang="en-US" dirty="0"/>
              <a:t>When active contingencies are noticed to be incorrect and either need to be disabled, enabled, or edited. </a:t>
            </a:r>
          </a:p>
          <a:p>
            <a:pPr marL="1481137" lvl="3" indent="-457200">
              <a:buFont typeface="+mj-lt"/>
              <a:buAutoNum type="arabicPeriod"/>
            </a:pPr>
            <a:endParaRPr lang="en-US" dirty="0"/>
          </a:p>
          <a:p>
            <a:pPr marL="1938337" lvl="5"/>
            <a:endParaRPr lang="en-US" dirty="0"/>
          </a:p>
          <a:p>
            <a:pPr lvl="3"/>
            <a:endParaRPr lang="en-US" dirty="0"/>
          </a:p>
        </p:txBody>
      </p:sp>
    </p:spTree>
    <p:extLst>
      <p:ext uri="{BB962C8B-B14F-4D97-AF65-F5344CB8AC3E}">
        <p14:creationId xmlns:p14="http://schemas.microsoft.com/office/powerpoint/2010/main" val="2068802888"/>
      </p:ext>
    </p:extLst>
  </p:cSld>
  <p:clrMapOvr>
    <a:masterClrMapping/>
  </p:clrMapOvr>
</p:sld>
</file>

<file path=ppt/theme/theme1.xml><?xml version="1.0" encoding="utf-8"?>
<a:theme xmlns:a="http://schemas.openxmlformats.org/drawingml/2006/main" name="LCRA 2020">
  <a:themeElements>
    <a:clrScheme name="LCRA 2020">
      <a:dk1>
        <a:srgbClr val="000000"/>
      </a:dk1>
      <a:lt1>
        <a:srgbClr val="FFFFFF"/>
      </a:lt1>
      <a:dk2>
        <a:srgbClr val="44546A"/>
      </a:dk2>
      <a:lt2>
        <a:srgbClr val="E7E6E6"/>
      </a:lt2>
      <a:accent1>
        <a:srgbClr val="0077C8"/>
      </a:accent1>
      <a:accent2>
        <a:srgbClr val="FFA300"/>
      </a:accent2>
      <a:accent3>
        <a:srgbClr val="830B55"/>
      </a:accent3>
      <a:accent4>
        <a:srgbClr val="FE5000"/>
      </a:accent4>
      <a:accent5>
        <a:srgbClr val="00AEC7"/>
      </a:accent5>
      <a:accent6>
        <a:srgbClr val="78BE20"/>
      </a:accent6>
      <a:hlink>
        <a:srgbClr val="002C71"/>
      </a:hlink>
      <a:folHlink>
        <a:srgbClr val="614B7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FDE96A8-5CD1-BA46-9CAF-91F64CFAB1C0}" vid="{68857F66-77AD-6C49-8799-9EA8C4550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75C81CD0CCD340A35BF21E92EC51B5" ma:contentTypeVersion="1" ma:contentTypeDescription="Create a new document." ma:contentTypeScope="" ma:versionID="5e93a0f516a31b625bb61f72a7a5dda5">
  <xsd:schema xmlns:xsd="http://www.w3.org/2001/XMLSchema" xmlns:xs="http://www.w3.org/2001/XMLSchema" xmlns:p="http://schemas.microsoft.com/office/2006/metadata/properties" xmlns:ns1="http://schemas.microsoft.com/sharepoint/v3" targetNamespace="http://schemas.microsoft.com/office/2006/metadata/properties" ma:root="true" ma:fieldsID="4dcce58c87e9fcebab8021569449a8d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C82795-0EF5-4C4D-A1FB-9C8CFBCF83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81E6F1-7610-4CF7-95E9-17142761A69A}">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381F252D-5CBA-4FB8-A2F2-1D83FEE9AF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LCRA_Template</Template>
  <TotalTime>146</TotalTime>
  <Words>528</Words>
  <Application>Microsoft Office PowerPoint</Application>
  <PresentationFormat>Widescreen</PresentationFormat>
  <Paragraphs>32</Paragraphs>
  <Slides>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Arial Black</vt:lpstr>
      <vt:lpstr>Calibri</vt:lpstr>
      <vt:lpstr>System Font Regular</vt:lpstr>
      <vt:lpstr>Wingdings</vt:lpstr>
      <vt:lpstr>LCRA 2020</vt:lpstr>
      <vt:lpstr>LCRA DPC process</vt:lpstr>
      <vt:lpstr>DPC NOMCR submissions</vt:lpstr>
      <vt:lpstr>DPC NOMCR goals</vt:lpstr>
      <vt:lpstr>DPC CAMR submissions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Blake Holt</dc:creator>
  <cp:lastModifiedBy>BMH</cp:lastModifiedBy>
  <cp:revision>10</cp:revision>
  <dcterms:created xsi:type="dcterms:W3CDTF">2023-04-25T18:57:27Z</dcterms:created>
  <dcterms:modified xsi:type="dcterms:W3CDTF">2024-10-21T17:46:56Z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0x010100DA75C81CD0CCD340A35BF21E92EC51B5</vt:lpwstr>
  </property>
</Properties>
</file>